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5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583" y="26"/>
      </p:cViewPr>
      <p:guideLst>
        <p:guide orient="horz" pos="2575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9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36131" y="1818900"/>
            <a:ext cx="1248370" cy="2508715"/>
            <a:chOff x="2103067" y="1657651"/>
            <a:chExt cx="1248370" cy="2508715"/>
          </a:xfrm>
        </p:grpSpPr>
        <p:sp>
          <p:nvSpPr>
            <p:cNvPr id="4" name="TextBox 3"/>
            <p:cNvSpPr txBox="1"/>
            <p:nvPr/>
          </p:nvSpPr>
          <p:spPr>
            <a:xfrm>
              <a:off x="2116297" y="2170080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A</a:t>
              </a:r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6256" y="2170080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A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3067" y="3615121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3026" y="3615121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2321756" y="2724177"/>
              <a:ext cx="833456" cy="238136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urved Down Arrow 11"/>
            <p:cNvSpPr/>
            <p:nvPr/>
          </p:nvSpPr>
          <p:spPr>
            <a:xfrm flipH="1">
              <a:off x="2282069" y="2002218"/>
              <a:ext cx="833453" cy="238136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flipH="1">
              <a:off x="2288684" y="3194545"/>
              <a:ext cx="826838" cy="244751"/>
            </a:xfrm>
            <a:prstGeom prst="curvedUp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>
              <a:off x="2321758" y="2472811"/>
              <a:ext cx="833454" cy="244751"/>
            </a:xfrm>
            <a:prstGeom prst="curvedUpArrow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6246" y="2889548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B</a:t>
              </a:r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5721" y="2889548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B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flipH="1">
              <a:off x="2282069" y="3449750"/>
              <a:ext cx="833453" cy="238136"/>
            </a:xfrm>
            <a:prstGeom prst="curvedDown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>
              <a:off x="2321756" y="3909390"/>
              <a:ext cx="833454" cy="244751"/>
            </a:xfrm>
            <a:prstGeom prst="curvedUpArrow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36114" y="165765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9974" y="379703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39974" y="236171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35624" y="3087033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3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6" y="1745646"/>
            <a:ext cx="3012352" cy="591382"/>
          </a:xfrm>
          <a:prstGeom prst="rect">
            <a:avLst/>
          </a:prstGeom>
        </p:spPr>
      </p:pic>
      <p:sp>
        <p:nvSpPr>
          <p:cNvPr id="26" name="Curved Up Arrow 13">
            <a:extLst>
              <a:ext uri="{FF2B5EF4-FFF2-40B4-BE49-F238E27FC236}">
                <a16:creationId xmlns:a16="http://schemas.microsoft.com/office/drawing/2014/main" id="{E062B5F1-44EE-41A5-820A-BB4F665C1D00}"/>
              </a:ext>
            </a:extLst>
          </p:cNvPr>
          <p:cNvSpPr/>
          <p:nvPr/>
        </p:nvSpPr>
        <p:spPr>
          <a:xfrm>
            <a:off x="1785920" y="2645958"/>
            <a:ext cx="1247042" cy="503943"/>
          </a:xfrm>
          <a:prstGeom prst="curved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0285F2-BFA9-4A87-A7AB-4012B553A92E}"/>
              </a:ext>
            </a:extLst>
          </p:cNvPr>
          <p:cNvSpPr/>
          <p:nvPr/>
        </p:nvSpPr>
        <p:spPr>
          <a:xfrm>
            <a:off x="2436471" y="1440607"/>
            <a:ext cx="864000" cy="1089678"/>
          </a:xfrm>
          <a:custGeom>
            <a:avLst/>
            <a:gdLst>
              <a:gd name="connsiteX0" fmla="*/ 862314 w 862314"/>
              <a:gd name="connsiteY0" fmla="*/ 301377 h 1089678"/>
              <a:gd name="connsiteX1" fmla="*/ 839164 w 862314"/>
              <a:gd name="connsiteY1" fmla="*/ 255078 h 1089678"/>
              <a:gd name="connsiteX2" fmla="*/ 729205 w 862314"/>
              <a:gd name="connsiteY2" fmla="*/ 35159 h 1089678"/>
              <a:gd name="connsiteX3" fmla="*/ 451413 w 862314"/>
              <a:gd name="connsiteY3" fmla="*/ 1088456 h 1089678"/>
              <a:gd name="connsiteX4" fmla="*/ 0 w 862314"/>
              <a:gd name="connsiteY4" fmla="*/ 202992 h 108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314" h="1089678">
                <a:moveTo>
                  <a:pt x="862314" y="301377"/>
                </a:moveTo>
                <a:lnTo>
                  <a:pt x="839164" y="255078"/>
                </a:lnTo>
                <a:cubicBezTo>
                  <a:pt x="816979" y="210708"/>
                  <a:pt x="793830" y="-103737"/>
                  <a:pt x="729205" y="35159"/>
                </a:cubicBezTo>
                <a:cubicBezTo>
                  <a:pt x="664580" y="174055"/>
                  <a:pt x="572947" y="1060484"/>
                  <a:pt x="451413" y="1088456"/>
                </a:cubicBezTo>
                <a:cubicBezTo>
                  <a:pt x="329879" y="1116428"/>
                  <a:pt x="164939" y="659710"/>
                  <a:pt x="0" y="202992"/>
                </a:cubicBezTo>
              </a:path>
            </a:pathLst>
          </a:cu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Curved Up Arrow 12">
            <a:extLst>
              <a:ext uri="{FF2B5EF4-FFF2-40B4-BE49-F238E27FC236}">
                <a16:creationId xmlns:a16="http://schemas.microsoft.com/office/drawing/2014/main" id="{DD385CE1-2889-4852-9FBC-ACCF0A42B370}"/>
              </a:ext>
            </a:extLst>
          </p:cNvPr>
          <p:cNvSpPr/>
          <p:nvPr/>
        </p:nvSpPr>
        <p:spPr>
          <a:xfrm flipH="1">
            <a:off x="1776302" y="3997330"/>
            <a:ext cx="1282803" cy="503943"/>
          </a:xfrm>
          <a:prstGeom prst="curved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9628D84-B8D9-43C9-814E-F3DB16C6E513}"/>
              </a:ext>
            </a:extLst>
          </p:cNvPr>
          <p:cNvSpPr/>
          <p:nvPr/>
        </p:nvSpPr>
        <p:spPr>
          <a:xfrm flipH="1">
            <a:off x="1342275" y="1458851"/>
            <a:ext cx="864000" cy="1089678"/>
          </a:xfrm>
          <a:custGeom>
            <a:avLst/>
            <a:gdLst>
              <a:gd name="connsiteX0" fmla="*/ 862314 w 862314"/>
              <a:gd name="connsiteY0" fmla="*/ 301377 h 1089678"/>
              <a:gd name="connsiteX1" fmla="*/ 839164 w 862314"/>
              <a:gd name="connsiteY1" fmla="*/ 255078 h 1089678"/>
              <a:gd name="connsiteX2" fmla="*/ 729205 w 862314"/>
              <a:gd name="connsiteY2" fmla="*/ 35159 h 1089678"/>
              <a:gd name="connsiteX3" fmla="*/ 451413 w 862314"/>
              <a:gd name="connsiteY3" fmla="*/ 1088456 h 1089678"/>
              <a:gd name="connsiteX4" fmla="*/ 0 w 862314"/>
              <a:gd name="connsiteY4" fmla="*/ 202992 h 108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314" h="1089678">
                <a:moveTo>
                  <a:pt x="862314" y="301377"/>
                </a:moveTo>
                <a:lnTo>
                  <a:pt x="839164" y="255078"/>
                </a:lnTo>
                <a:cubicBezTo>
                  <a:pt x="816979" y="210708"/>
                  <a:pt x="793830" y="-103737"/>
                  <a:pt x="729205" y="35159"/>
                </a:cubicBezTo>
                <a:cubicBezTo>
                  <a:pt x="664580" y="174055"/>
                  <a:pt x="572947" y="1060484"/>
                  <a:pt x="451413" y="1088456"/>
                </a:cubicBezTo>
                <a:cubicBezTo>
                  <a:pt x="329879" y="1116428"/>
                  <a:pt x="164939" y="659710"/>
                  <a:pt x="0" y="202992"/>
                </a:cubicBezTo>
              </a:path>
            </a:pathLst>
          </a:cu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1BF4-5239-472D-9337-8BDDCA7DC703}"/>
              </a:ext>
            </a:extLst>
          </p:cNvPr>
          <p:cNvSpPr txBox="1"/>
          <p:nvPr/>
        </p:nvSpPr>
        <p:spPr>
          <a:xfrm>
            <a:off x="1847955" y="1918226"/>
            <a:ext cx="38147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Asp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9C09EE-CED5-4B44-8CCB-0797E89A012F}"/>
              </a:ext>
            </a:extLst>
          </p:cNvPr>
          <p:cNvSpPr txBox="1"/>
          <p:nvPr/>
        </p:nvSpPr>
        <p:spPr>
          <a:xfrm>
            <a:off x="2839933" y="1942504"/>
            <a:ext cx="38147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His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9EE3D85C-3AEF-42FE-977D-B1752A9C61CD}"/>
              </a:ext>
            </a:extLst>
          </p:cNvPr>
          <p:cNvSpPr/>
          <p:nvPr/>
        </p:nvSpPr>
        <p:spPr>
          <a:xfrm rot="1543784">
            <a:off x="3213532" y="2308112"/>
            <a:ext cx="1012431" cy="237286"/>
          </a:xfrm>
          <a:prstGeom prst="leftArrow">
            <a:avLst>
              <a:gd name="adj1" fmla="val 28375"/>
              <a:gd name="adj2" fmla="val 5000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Arrow: Circular 41">
            <a:extLst>
              <a:ext uri="{FF2B5EF4-FFF2-40B4-BE49-F238E27FC236}">
                <a16:creationId xmlns:a16="http://schemas.microsoft.com/office/drawing/2014/main" id="{A4FD4B5E-9331-4C84-955C-342F83EA2760}"/>
              </a:ext>
            </a:extLst>
          </p:cNvPr>
          <p:cNvSpPr/>
          <p:nvPr/>
        </p:nvSpPr>
        <p:spPr>
          <a:xfrm flipH="1">
            <a:off x="2938094" y="2430515"/>
            <a:ext cx="1651563" cy="1714332"/>
          </a:xfrm>
          <a:prstGeom prst="circularArrow">
            <a:avLst>
              <a:gd name="adj1" fmla="val 4490"/>
              <a:gd name="adj2" fmla="val 475818"/>
              <a:gd name="adj3" fmla="val 17363884"/>
              <a:gd name="adj4" fmla="val 14243672"/>
              <a:gd name="adj5" fmla="val 5149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994892-A21A-48B5-8489-6154D74DF333}"/>
              </a:ext>
            </a:extLst>
          </p:cNvPr>
          <p:cNvSpPr txBox="1"/>
          <p:nvPr/>
        </p:nvSpPr>
        <p:spPr>
          <a:xfrm>
            <a:off x="4174601" y="2499016"/>
            <a:ext cx="55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037868-767F-41DA-A022-D69C9DA0A9F1}"/>
              </a:ext>
            </a:extLst>
          </p:cNvPr>
          <p:cNvSpPr txBox="1"/>
          <p:nvPr/>
        </p:nvSpPr>
        <p:spPr>
          <a:xfrm>
            <a:off x="3121334" y="2614241"/>
            <a:ext cx="67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ADP</a:t>
            </a:r>
          </a:p>
        </p:txBody>
      </p:sp>
      <p:sp>
        <p:nvSpPr>
          <p:cNvPr id="46" name="Curved Up Arrow 13">
            <a:extLst>
              <a:ext uri="{FF2B5EF4-FFF2-40B4-BE49-F238E27FC236}">
                <a16:creationId xmlns:a16="http://schemas.microsoft.com/office/drawing/2014/main" id="{589EFB73-8CB8-4FA7-9C2B-642AE25DB1BB}"/>
              </a:ext>
            </a:extLst>
          </p:cNvPr>
          <p:cNvSpPr/>
          <p:nvPr/>
        </p:nvSpPr>
        <p:spPr>
          <a:xfrm flipV="1">
            <a:off x="1812950" y="3149901"/>
            <a:ext cx="1247042" cy="503943"/>
          </a:xfrm>
          <a:prstGeom prst="curved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urved Up Arrow 12">
            <a:extLst>
              <a:ext uri="{FF2B5EF4-FFF2-40B4-BE49-F238E27FC236}">
                <a16:creationId xmlns:a16="http://schemas.microsoft.com/office/drawing/2014/main" id="{148F0FCC-8B9B-46DF-88BC-A66EB56EE23B}"/>
              </a:ext>
            </a:extLst>
          </p:cNvPr>
          <p:cNvSpPr/>
          <p:nvPr/>
        </p:nvSpPr>
        <p:spPr>
          <a:xfrm flipH="1" flipV="1">
            <a:off x="1784198" y="4521143"/>
            <a:ext cx="1282803" cy="503943"/>
          </a:xfrm>
          <a:prstGeom prst="curved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urved Up Arrow 12">
            <a:extLst>
              <a:ext uri="{FF2B5EF4-FFF2-40B4-BE49-F238E27FC236}">
                <a16:creationId xmlns:a16="http://schemas.microsoft.com/office/drawing/2014/main" id="{B8A98870-4970-4F55-B89E-46068B5C48DB}"/>
              </a:ext>
            </a:extLst>
          </p:cNvPr>
          <p:cNvSpPr/>
          <p:nvPr/>
        </p:nvSpPr>
        <p:spPr>
          <a:xfrm flipH="1">
            <a:off x="2015816" y="2214831"/>
            <a:ext cx="929295" cy="369332"/>
          </a:xfrm>
          <a:prstGeom prst="curvedUp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EDD169-17F1-4C49-AF30-11B5D9FA4C36}"/>
              </a:ext>
            </a:extLst>
          </p:cNvPr>
          <p:cNvSpPr txBox="1"/>
          <p:nvPr/>
        </p:nvSpPr>
        <p:spPr>
          <a:xfrm>
            <a:off x="2292670" y="2211003"/>
            <a:ext cx="38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D5DE0B-D86F-400E-995C-432E2E480131}"/>
              </a:ext>
            </a:extLst>
          </p:cNvPr>
          <p:cNvSpPr txBox="1"/>
          <p:nvPr/>
        </p:nvSpPr>
        <p:spPr>
          <a:xfrm>
            <a:off x="1071806" y="2262701"/>
            <a:ext cx="6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Sln1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ACD8B8-2B57-4FAB-9049-F711C12417CB}"/>
              </a:ext>
            </a:extLst>
          </p:cNvPr>
          <p:cNvSpPr txBox="1"/>
          <p:nvPr/>
        </p:nvSpPr>
        <p:spPr>
          <a:xfrm>
            <a:off x="2063105" y="2717199"/>
            <a:ext cx="38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F83C9-72A5-4742-BF21-0D5ACCFCB9E7}"/>
              </a:ext>
            </a:extLst>
          </p:cNvPr>
          <p:cNvSpPr txBox="1"/>
          <p:nvPr/>
        </p:nvSpPr>
        <p:spPr>
          <a:xfrm>
            <a:off x="1573608" y="3635307"/>
            <a:ext cx="6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Ypd1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2ADEB8-1197-4F0D-9F9F-6DCF49A67BD9}"/>
              </a:ext>
            </a:extLst>
          </p:cNvPr>
          <p:cNvSpPr txBox="1"/>
          <p:nvPr/>
        </p:nvSpPr>
        <p:spPr>
          <a:xfrm>
            <a:off x="2659069" y="3650856"/>
            <a:ext cx="8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Ypd1-P</a:t>
            </a:r>
          </a:p>
        </p:txBody>
      </p:sp>
      <p:sp>
        <p:nvSpPr>
          <p:cNvPr id="62" name="Arrow: Circular 61">
            <a:extLst>
              <a:ext uri="{FF2B5EF4-FFF2-40B4-BE49-F238E27FC236}">
                <a16:creationId xmlns:a16="http://schemas.microsoft.com/office/drawing/2014/main" id="{BB0299B7-71D5-4821-A719-090948D69959}"/>
              </a:ext>
            </a:extLst>
          </p:cNvPr>
          <p:cNvSpPr/>
          <p:nvPr/>
        </p:nvSpPr>
        <p:spPr>
          <a:xfrm>
            <a:off x="857235" y="5477027"/>
            <a:ext cx="1651563" cy="1714332"/>
          </a:xfrm>
          <a:prstGeom prst="circularArrow">
            <a:avLst>
              <a:gd name="adj1" fmla="val 5104"/>
              <a:gd name="adj2" fmla="val 665864"/>
              <a:gd name="adj3" fmla="val 20572001"/>
              <a:gd name="adj4" fmla="val 18238437"/>
              <a:gd name="adj5" fmla="val 6161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6" name="Curved Up Arrow 13">
            <a:extLst>
              <a:ext uri="{FF2B5EF4-FFF2-40B4-BE49-F238E27FC236}">
                <a16:creationId xmlns:a16="http://schemas.microsoft.com/office/drawing/2014/main" id="{BB7CA639-10B1-4C69-9D7B-AB3A669C662D}"/>
              </a:ext>
            </a:extLst>
          </p:cNvPr>
          <p:cNvSpPr/>
          <p:nvPr/>
        </p:nvSpPr>
        <p:spPr>
          <a:xfrm>
            <a:off x="1895262" y="5372185"/>
            <a:ext cx="1247042" cy="503943"/>
          </a:xfrm>
          <a:prstGeom prst="curvedUp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3CA1F0-D5B2-4992-A856-97BC411C2B5E}"/>
              </a:ext>
            </a:extLst>
          </p:cNvPr>
          <p:cNvSpPr txBox="1"/>
          <p:nvPr/>
        </p:nvSpPr>
        <p:spPr>
          <a:xfrm>
            <a:off x="1511283" y="5022529"/>
            <a:ext cx="82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Ssk1-P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0F6F7E-35BD-4014-9EF6-E0FD583FC81C}"/>
              </a:ext>
            </a:extLst>
          </p:cNvPr>
          <p:cNvSpPr txBox="1"/>
          <p:nvPr/>
        </p:nvSpPr>
        <p:spPr>
          <a:xfrm>
            <a:off x="2702759" y="5022961"/>
            <a:ext cx="6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Ssk1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554C43C-9F41-4EAE-A25D-F8424F3E9482}"/>
              </a:ext>
            </a:extLst>
          </p:cNvPr>
          <p:cNvSpPr/>
          <p:nvPr/>
        </p:nvSpPr>
        <p:spPr>
          <a:xfrm>
            <a:off x="3285395" y="5050549"/>
            <a:ext cx="742595" cy="369331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467851-ACD1-4431-8AA2-7D9C2F6E98FF}"/>
              </a:ext>
            </a:extLst>
          </p:cNvPr>
          <p:cNvSpPr txBox="1"/>
          <p:nvPr/>
        </p:nvSpPr>
        <p:spPr>
          <a:xfrm>
            <a:off x="4053455" y="4912048"/>
            <a:ext cx="85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Output signal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5778E4-0DC7-48AC-AB51-DB056935C858}"/>
              </a:ext>
            </a:extLst>
          </p:cNvPr>
          <p:cNvSpPr txBox="1"/>
          <p:nvPr/>
        </p:nvSpPr>
        <p:spPr>
          <a:xfrm>
            <a:off x="2444795" y="6097315"/>
            <a:ext cx="38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i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52AB46-7E87-4266-A984-7F02A4FCE5B1}"/>
              </a:ext>
            </a:extLst>
          </p:cNvPr>
          <p:cNvCxnSpPr/>
          <p:nvPr/>
        </p:nvCxnSpPr>
        <p:spPr>
          <a:xfrm>
            <a:off x="2141316" y="1458851"/>
            <a:ext cx="4456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C0F2E0-C5AB-47F8-B96B-DEAE354C101C}"/>
              </a:ext>
            </a:extLst>
          </p:cNvPr>
          <p:cNvCxnSpPr/>
          <p:nvPr/>
        </p:nvCxnSpPr>
        <p:spPr>
          <a:xfrm flipV="1">
            <a:off x="2409441" y="908613"/>
            <a:ext cx="417319" cy="550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A0F79A-DE90-455A-98A0-95F5A17308AE}"/>
              </a:ext>
            </a:extLst>
          </p:cNvPr>
          <p:cNvSpPr txBox="1"/>
          <p:nvPr/>
        </p:nvSpPr>
        <p:spPr>
          <a:xfrm>
            <a:off x="2069737" y="569638"/>
            <a:ext cx="169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osmolarity</a:t>
            </a:r>
          </a:p>
        </p:txBody>
      </p:sp>
    </p:spTree>
    <p:extLst>
      <p:ext uri="{BB962C8B-B14F-4D97-AF65-F5344CB8AC3E}">
        <p14:creationId xmlns:p14="http://schemas.microsoft.com/office/powerpoint/2010/main" val="403855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26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Sahakyan</dc:creator>
  <cp:lastModifiedBy>Nicholas Johnson</cp:lastModifiedBy>
  <cp:revision>14</cp:revision>
  <dcterms:created xsi:type="dcterms:W3CDTF">2015-12-20T22:44:41Z</dcterms:created>
  <dcterms:modified xsi:type="dcterms:W3CDTF">2018-08-20T09:06:40Z</dcterms:modified>
</cp:coreProperties>
</file>