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  <p:sldMasterId id="2147483686" r:id="rId3"/>
  </p:sldMasterIdLst>
  <p:notesMasterIdLst>
    <p:notesMasterId r:id="rId30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81" r:id="rId23"/>
    <p:sldId id="277" r:id="rId24"/>
    <p:sldId id="278" r:id="rId25"/>
    <p:sldId id="279" r:id="rId26"/>
    <p:sldId id="280" r:id="rId27"/>
    <p:sldId id="275" r:id="rId28"/>
    <p:sldId id="276" r:id="rId29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eek Brains" initials="G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4" d="100"/>
          <a:sy n="134" d="100"/>
        </p:scale>
        <p:origin x="144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8-09-11T09:25:43.323" idx="1">
    <p:pos x="2159" y="1080"/>
    <p:text>Пожалуйста, оставьте комментарий, если обнаружите ошибки или недочеты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7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8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9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B4149300-DEB9-48CE-8F28-A552FBA33F8C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>
              <a:lnSpc>
                <a:spcPct val="117000"/>
              </a:lnSpc>
              <a:tabLst>
                <a:tab pos="0" algn="l"/>
              </a:tabLst>
            </a:pPr>
            <a:r>
              <a:rPr lang="en-US" sz="2200" b="0" strike="noStrike" spc="-1">
                <a:latin typeface="Helvetica Neue"/>
                <a:ea typeface="Helvetica Neue"/>
              </a:rPr>
              <a:t>Добавлен переход по щелчку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334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>
              <a:lnSpc>
                <a:spcPct val="117000"/>
              </a:lnSpc>
              <a:tabLst>
                <a:tab pos="0" algn="l"/>
              </a:tabLst>
            </a:pPr>
            <a:r>
              <a:rPr lang="en-US" sz="2200" b="0" strike="noStrike" spc="-1">
                <a:latin typeface="Helvetica Neue"/>
                <a:ea typeface="Helvetica Neue"/>
              </a:rPr>
              <a:t>Добавлен переход по щелчку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336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>
              <a:lnSpc>
                <a:spcPct val="117000"/>
              </a:lnSpc>
              <a:tabLst>
                <a:tab pos="0" algn="l"/>
              </a:tabLst>
            </a:pPr>
            <a:r>
              <a:rPr lang="en-US" sz="2200" b="0" strike="noStrike" spc="-1">
                <a:latin typeface="Helvetica Neue"/>
                <a:ea typeface="Helvetica Neue"/>
              </a:rPr>
              <a:t>Добавлен переход по щелчку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33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>
              <a:lnSpc>
                <a:spcPct val="117000"/>
              </a:lnSpc>
              <a:tabLst>
                <a:tab pos="0" algn="l"/>
              </a:tabLst>
            </a:pPr>
            <a:r>
              <a:rPr lang="en-US" sz="2200" b="0" strike="noStrike" spc="-1">
                <a:latin typeface="Helvetica Neue"/>
                <a:ea typeface="Helvetica Neue"/>
              </a:rPr>
              <a:t>Добавлен переход по щелчку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340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2C55-3538-4050-937B-284EF3B9CFED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681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357200" y="810360"/>
            <a:ext cx="6428880" cy="3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357200" y="1446480"/>
            <a:ext cx="6428880" cy="153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357200" y="3128760"/>
            <a:ext cx="6428880" cy="153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357200" y="810360"/>
            <a:ext cx="6428880" cy="3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357200" y="1446480"/>
            <a:ext cx="3137040" cy="153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51560" y="1446480"/>
            <a:ext cx="3137040" cy="153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1357200" y="3128760"/>
            <a:ext cx="3137040" cy="153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51560" y="3128760"/>
            <a:ext cx="3137040" cy="153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357200" y="810360"/>
            <a:ext cx="6428880" cy="3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357200" y="1446480"/>
            <a:ext cx="2070000" cy="153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31240" y="1446480"/>
            <a:ext cx="2070000" cy="153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5704920" y="1446480"/>
            <a:ext cx="2070000" cy="153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1357200" y="3128760"/>
            <a:ext cx="2070000" cy="153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31240" y="3128760"/>
            <a:ext cx="2070000" cy="153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704920" y="3128760"/>
            <a:ext cx="2070000" cy="153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50843-8AC4-4D73-AA8A-ECE44329A6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042E9B-B246-4D30-BB29-8EF4D05BAB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E01C4-930C-4189-AD7D-07BA33947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B827C-3B9D-4859-BED0-EFBB83BFE2FC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B5C72-1E2A-499D-9BF3-32BFF2D92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28ADF-FDFB-4D59-90AE-70D8A4564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80000"/>
              </a:lnSpc>
              <a:tabLst>
                <a:tab pos="0" algn="l"/>
              </a:tabLst>
            </a:pPr>
            <a:fld id="{DCE5F1E4-D816-42C7-B3B3-0D8ED2167BBE}" type="slidenum">
              <a:rPr lang="en-US" sz="1200" b="0" strike="noStrike" spc="-1" smtClean="0">
                <a:solidFill>
                  <a:srgbClr val="838787"/>
                </a:solidFill>
                <a:latin typeface="Arial"/>
                <a:ea typeface="Arial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742802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99308-A0F1-4182-810F-C9B600911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8CCD9-995A-4BEA-8677-BB5722CDF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EA1AC-4030-4844-A3AE-FDA23F844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B827C-3B9D-4859-BED0-EFBB83BFE2FC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39F31-5D91-4E68-9537-243C3E9D9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B5C97-D332-40B0-AC67-291A271C7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80000"/>
              </a:lnSpc>
              <a:tabLst>
                <a:tab pos="0" algn="l"/>
              </a:tabLst>
            </a:pPr>
            <a:fld id="{DCE5F1E4-D816-42C7-B3B3-0D8ED2167BBE}" type="slidenum">
              <a:rPr lang="en-US" sz="1200" b="0" strike="noStrike" spc="-1" smtClean="0">
                <a:solidFill>
                  <a:srgbClr val="838787"/>
                </a:solidFill>
                <a:latin typeface="Arial"/>
                <a:ea typeface="Arial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938452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FB196-8F83-4484-AB34-5515277A8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92C93-45B8-4FAC-AAB3-E9F2E2C27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B87B9-DD44-4EBE-B574-382B648F5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B827C-3B9D-4859-BED0-EFBB83BFE2FC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50F11-F535-4D35-99E8-CD48ED952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E0B07-8BD4-45CF-8798-D1C9E4203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80000"/>
              </a:lnSpc>
              <a:tabLst>
                <a:tab pos="0" algn="l"/>
              </a:tabLst>
            </a:pPr>
            <a:fld id="{DCE5F1E4-D816-42C7-B3B3-0D8ED2167BBE}" type="slidenum">
              <a:rPr lang="en-US" sz="1200" b="0" strike="noStrike" spc="-1" smtClean="0">
                <a:solidFill>
                  <a:srgbClr val="838787"/>
                </a:solidFill>
                <a:latin typeface="Arial"/>
                <a:ea typeface="Arial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339974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6C5B2-748C-4E84-B39D-49A8B6DB6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8CA62-3981-4915-81EE-D7E7390AD4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995ED6-0EB3-4016-8480-126C03F0CB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CF7E01-1535-4F57-B36B-971B34E4D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B827C-3B9D-4859-BED0-EFBB83BFE2FC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BD051-4451-4FB4-BBF7-7260C0DE5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E63F1-E0D1-46A5-BF80-3565E5B8B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80000"/>
              </a:lnSpc>
              <a:tabLst>
                <a:tab pos="0" algn="l"/>
              </a:tabLst>
            </a:pPr>
            <a:fld id="{DCE5F1E4-D816-42C7-B3B3-0D8ED2167BBE}" type="slidenum">
              <a:rPr lang="en-US" sz="1200" b="0" strike="noStrike" spc="-1" smtClean="0">
                <a:solidFill>
                  <a:srgbClr val="838787"/>
                </a:solidFill>
                <a:latin typeface="Arial"/>
                <a:ea typeface="Arial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383260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07698-9F60-4D98-AA84-BE3F0CBE6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802D0C-9AA7-441F-B581-4F9B1B794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E3B5F5-0160-4E2B-B1D7-1CAEFD1B7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DA945D-F104-4C3E-8D89-E46F64EF5F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8FBA3F-E944-47DB-BC85-B5DDA1AD0D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B7588A-8A3B-4CAB-99E1-0CF7D8744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B827C-3B9D-4859-BED0-EFBB83BFE2FC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04DAF5-2701-46EF-A3B3-0ED7036D2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6035E2-5CD9-419C-A777-A1A6BF8EC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80000"/>
              </a:lnSpc>
              <a:tabLst>
                <a:tab pos="0" algn="l"/>
              </a:tabLst>
            </a:pPr>
            <a:fld id="{DCE5F1E4-D816-42C7-B3B3-0D8ED2167BBE}" type="slidenum">
              <a:rPr lang="en-US" sz="1200" b="0" strike="noStrike" spc="-1" smtClean="0">
                <a:solidFill>
                  <a:srgbClr val="838787"/>
                </a:solidFill>
                <a:latin typeface="Arial"/>
                <a:ea typeface="Arial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204928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C1DF8-D701-48A6-848C-3A25FDFA0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7667CE-DA57-4B6F-AD88-6ED095212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B827C-3B9D-4859-BED0-EFBB83BFE2FC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B370A3-1304-40BF-BC54-22C7199B2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6809A8-8297-44D1-B1A0-7E1CBA5B7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09EFF-9E45-4D23-8A6E-D28E0CF026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17504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CCDA08-E16D-4AF2-99AB-415B7FC93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B827C-3B9D-4859-BED0-EFBB83BFE2FC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267D49-CA84-4BD0-9C87-E10566623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4AF63D-412B-4502-9DC6-03B4BF75A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80000"/>
              </a:lnSpc>
              <a:tabLst>
                <a:tab pos="0" algn="l"/>
              </a:tabLst>
            </a:pPr>
            <a:fld id="{DCE5F1E4-D816-42C7-B3B3-0D8ED2167BBE}" type="slidenum">
              <a:rPr lang="en-US" sz="1200" b="0" strike="noStrike" spc="-1" smtClean="0">
                <a:solidFill>
                  <a:srgbClr val="838787"/>
                </a:solidFill>
                <a:latin typeface="Arial"/>
                <a:ea typeface="Arial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32053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357200" y="810360"/>
            <a:ext cx="6428880" cy="3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357200" y="1446480"/>
            <a:ext cx="6428880" cy="3220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5862E-BAA8-45AC-B230-39762569E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09AC8-EE55-4E56-BFD0-1E22C0D5A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06D878-B702-43AB-8D4C-2F3DD2189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6A8CC-E2A3-42AE-92B6-5B159D15E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B827C-3B9D-4859-BED0-EFBB83BFE2FC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FF1E81-6A7E-4736-9D7E-FF012749D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FB20DE-E889-403B-BE78-081326668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80000"/>
              </a:lnSpc>
              <a:tabLst>
                <a:tab pos="0" algn="l"/>
              </a:tabLst>
            </a:pPr>
            <a:fld id="{DCE5F1E4-D816-42C7-B3B3-0D8ED2167BBE}" type="slidenum">
              <a:rPr lang="en-US" sz="1200" b="0" strike="noStrike" spc="-1" smtClean="0">
                <a:solidFill>
                  <a:srgbClr val="838787"/>
                </a:solidFill>
                <a:latin typeface="Arial"/>
                <a:ea typeface="Arial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885580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5A5D7-EA47-4FBA-8F61-2F0B2F9D1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732879-E3A9-4869-A79F-354B45C5AF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DE340A-90D5-4B2A-8F55-D0C987B2C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08A680-04BC-4364-8588-F657E2F4F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B827C-3B9D-4859-BED0-EFBB83BFE2FC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1377D5-28BE-4F16-BA71-ADBEC9706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AE9865-FB15-466C-A329-7D5A41202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80000"/>
              </a:lnSpc>
              <a:tabLst>
                <a:tab pos="0" algn="l"/>
              </a:tabLst>
            </a:pPr>
            <a:fld id="{DCE5F1E4-D816-42C7-B3B3-0D8ED2167BBE}" type="slidenum">
              <a:rPr lang="en-US" sz="1200" b="0" strike="noStrike" spc="-1" smtClean="0">
                <a:solidFill>
                  <a:srgbClr val="838787"/>
                </a:solidFill>
                <a:latin typeface="Arial"/>
                <a:ea typeface="Arial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893285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45993-BFA0-4B41-B8B6-220249F4B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876937-01EE-4F36-B9EC-34C51CB4A2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73775-D62B-4634-9252-B1F2C98EE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B827C-3B9D-4859-BED0-EFBB83BFE2FC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4D6FA-9D58-4861-B6FD-5F386A00E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B2657-521D-494A-A745-9DEBB7E9D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80000"/>
              </a:lnSpc>
              <a:tabLst>
                <a:tab pos="0" algn="l"/>
              </a:tabLst>
            </a:pPr>
            <a:fld id="{DCE5F1E4-D816-42C7-B3B3-0D8ED2167BBE}" type="slidenum">
              <a:rPr lang="en-US" sz="1200" b="0" strike="noStrike" spc="-1" smtClean="0">
                <a:solidFill>
                  <a:srgbClr val="838787"/>
                </a:solidFill>
                <a:latin typeface="Arial"/>
                <a:ea typeface="Arial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387170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90127F-0DC8-4842-B121-8B1B36AB62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45CDE7-6F9B-46FB-B884-DFC520CE6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622D5-28A3-4612-9838-B37425604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B827C-3B9D-4859-BED0-EFBB83BFE2FC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D269F-678E-41D6-ADEA-B2978BE98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E19FE-5281-47F7-A3FA-10E15A4D0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80000"/>
              </a:lnSpc>
              <a:tabLst>
                <a:tab pos="0" algn="l"/>
              </a:tabLst>
            </a:pPr>
            <a:fld id="{DCE5F1E4-D816-42C7-B3B3-0D8ED2167BBE}" type="slidenum">
              <a:rPr lang="en-US" sz="1200" b="0" strike="noStrike" spc="-1" smtClean="0">
                <a:solidFill>
                  <a:srgbClr val="838787"/>
                </a:solidFill>
                <a:latin typeface="Arial"/>
                <a:ea typeface="Arial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357772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50843-8AC4-4D73-AA8A-ECE44329A6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042E9B-B246-4D30-BB29-8EF4D05BAB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E01C4-930C-4189-AD7D-07BA33947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B827C-3B9D-4859-BED0-EFBB83BFE2FC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B5C72-1E2A-499D-9BF3-32BFF2D92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28ADF-FDFB-4D59-90AE-70D8A4564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80000"/>
              </a:lnSpc>
              <a:tabLst>
                <a:tab pos="0" algn="l"/>
              </a:tabLst>
            </a:pPr>
            <a:fld id="{DCE5F1E4-D816-42C7-B3B3-0D8ED2167BBE}" type="slidenum">
              <a:rPr lang="en-US" sz="1200" b="0" strike="noStrike" spc="-1" smtClean="0">
                <a:solidFill>
                  <a:srgbClr val="838787"/>
                </a:solidFill>
                <a:latin typeface="Arial"/>
                <a:ea typeface="Arial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645136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99308-A0F1-4182-810F-C9B600911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8CCD9-995A-4BEA-8677-BB5722CDF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EA1AC-4030-4844-A3AE-FDA23F844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B827C-3B9D-4859-BED0-EFBB83BFE2FC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39F31-5D91-4E68-9537-243C3E9D9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B5C97-D332-40B0-AC67-291A271C7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80000"/>
              </a:lnSpc>
              <a:tabLst>
                <a:tab pos="0" algn="l"/>
              </a:tabLst>
            </a:pPr>
            <a:fld id="{DCE5F1E4-D816-42C7-B3B3-0D8ED2167BBE}" type="slidenum">
              <a:rPr lang="en-US" sz="1200" b="0" strike="noStrike" spc="-1" smtClean="0">
                <a:solidFill>
                  <a:srgbClr val="838787"/>
                </a:solidFill>
                <a:latin typeface="Arial"/>
                <a:ea typeface="Arial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470080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FB196-8F83-4484-AB34-5515277A8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92C93-45B8-4FAC-AAB3-E9F2E2C27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B87B9-DD44-4EBE-B574-382B648F5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B827C-3B9D-4859-BED0-EFBB83BFE2FC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50F11-F535-4D35-99E8-CD48ED952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E0B07-8BD4-45CF-8798-D1C9E4203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80000"/>
              </a:lnSpc>
              <a:tabLst>
                <a:tab pos="0" algn="l"/>
              </a:tabLst>
            </a:pPr>
            <a:fld id="{DCE5F1E4-D816-42C7-B3B3-0D8ED2167BBE}" type="slidenum">
              <a:rPr lang="en-US" sz="1200" b="0" strike="noStrike" spc="-1" smtClean="0">
                <a:solidFill>
                  <a:srgbClr val="838787"/>
                </a:solidFill>
                <a:latin typeface="Arial"/>
                <a:ea typeface="Arial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769801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6C5B2-748C-4E84-B39D-49A8B6DB6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8CA62-3981-4915-81EE-D7E7390AD4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995ED6-0EB3-4016-8480-126C03F0CB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CF7E01-1535-4F57-B36B-971B34E4D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B827C-3B9D-4859-BED0-EFBB83BFE2FC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BD051-4451-4FB4-BBF7-7260C0DE5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E63F1-E0D1-46A5-BF80-3565E5B8B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80000"/>
              </a:lnSpc>
              <a:tabLst>
                <a:tab pos="0" algn="l"/>
              </a:tabLst>
            </a:pPr>
            <a:fld id="{DCE5F1E4-D816-42C7-B3B3-0D8ED2167BBE}" type="slidenum">
              <a:rPr lang="en-US" sz="1200" b="0" strike="noStrike" spc="-1" smtClean="0">
                <a:solidFill>
                  <a:srgbClr val="838787"/>
                </a:solidFill>
                <a:latin typeface="Arial"/>
                <a:ea typeface="Arial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075531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07698-9F60-4D98-AA84-BE3F0CBE6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802D0C-9AA7-441F-B581-4F9B1B794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E3B5F5-0160-4E2B-B1D7-1CAEFD1B7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DA945D-F104-4C3E-8D89-E46F64EF5F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8FBA3F-E944-47DB-BC85-B5DDA1AD0D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B7588A-8A3B-4CAB-99E1-0CF7D8744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B827C-3B9D-4859-BED0-EFBB83BFE2FC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04DAF5-2701-46EF-A3B3-0ED7036D2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6035E2-5CD9-419C-A777-A1A6BF8EC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80000"/>
              </a:lnSpc>
              <a:tabLst>
                <a:tab pos="0" algn="l"/>
              </a:tabLst>
            </a:pPr>
            <a:fld id="{DCE5F1E4-D816-42C7-B3B3-0D8ED2167BBE}" type="slidenum">
              <a:rPr lang="en-US" sz="1200" b="0" strike="noStrike" spc="-1" smtClean="0">
                <a:solidFill>
                  <a:srgbClr val="838787"/>
                </a:solidFill>
                <a:latin typeface="Arial"/>
                <a:ea typeface="Arial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3320740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C1DF8-D701-48A6-848C-3A25FDFA0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7667CE-DA57-4B6F-AD88-6ED095212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B827C-3B9D-4859-BED0-EFBB83BFE2FC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B370A3-1304-40BF-BC54-22C7199B2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6809A8-8297-44D1-B1A0-7E1CBA5B7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09EFF-9E45-4D23-8A6E-D28E0CF026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78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357200" y="810360"/>
            <a:ext cx="6428880" cy="3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357200" y="1446480"/>
            <a:ext cx="6428880" cy="3220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CCDA08-E16D-4AF2-99AB-415B7FC93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B827C-3B9D-4859-BED0-EFBB83BFE2FC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267D49-CA84-4BD0-9C87-E10566623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4AF63D-412B-4502-9DC6-03B4BF75A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80000"/>
              </a:lnSpc>
              <a:tabLst>
                <a:tab pos="0" algn="l"/>
              </a:tabLst>
            </a:pPr>
            <a:fld id="{DCE5F1E4-D816-42C7-B3B3-0D8ED2167BBE}" type="slidenum">
              <a:rPr lang="en-US" sz="1200" b="0" strike="noStrike" spc="-1" smtClean="0">
                <a:solidFill>
                  <a:srgbClr val="838787"/>
                </a:solidFill>
                <a:latin typeface="Arial"/>
                <a:ea typeface="Arial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8711292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5862E-BAA8-45AC-B230-39762569E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09AC8-EE55-4E56-BFD0-1E22C0D5A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06D878-B702-43AB-8D4C-2F3DD2189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6A8CC-E2A3-42AE-92B6-5B159D15E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B827C-3B9D-4859-BED0-EFBB83BFE2FC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FF1E81-6A7E-4736-9D7E-FF012749D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FB20DE-E889-403B-BE78-081326668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80000"/>
              </a:lnSpc>
              <a:tabLst>
                <a:tab pos="0" algn="l"/>
              </a:tabLst>
            </a:pPr>
            <a:fld id="{DCE5F1E4-D816-42C7-B3B3-0D8ED2167BBE}" type="slidenum">
              <a:rPr lang="en-US" sz="1200" b="0" strike="noStrike" spc="-1" smtClean="0">
                <a:solidFill>
                  <a:srgbClr val="838787"/>
                </a:solidFill>
                <a:latin typeface="Arial"/>
                <a:ea typeface="Arial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487852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5A5D7-EA47-4FBA-8F61-2F0B2F9D1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732879-E3A9-4869-A79F-354B45C5AF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DE340A-90D5-4B2A-8F55-D0C987B2C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08A680-04BC-4364-8588-F657E2F4F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B827C-3B9D-4859-BED0-EFBB83BFE2FC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1377D5-28BE-4F16-BA71-ADBEC9706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AE9865-FB15-466C-A329-7D5A41202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80000"/>
              </a:lnSpc>
              <a:tabLst>
                <a:tab pos="0" algn="l"/>
              </a:tabLst>
            </a:pPr>
            <a:fld id="{DCE5F1E4-D816-42C7-B3B3-0D8ED2167BBE}" type="slidenum">
              <a:rPr lang="en-US" sz="1200" b="0" strike="noStrike" spc="-1" smtClean="0">
                <a:solidFill>
                  <a:srgbClr val="838787"/>
                </a:solidFill>
                <a:latin typeface="Arial"/>
                <a:ea typeface="Arial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782687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45993-BFA0-4B41-B8B6-220249F4B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876937-01EE-4F36-B9EC-34C51CB4A2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73775-D62B-4634-9252-B1F2C98EE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B827C-3B9D-4859-BED0-EFBB83BFE2FC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4D6FA-9D58-4861-B6FD-5F386A00E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B2657-521D-494A-A745-9DEBB7E9D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80000"/>
              </a:lnSpc>
              <a:tabLst>
                <a:tab pos="0" algn="l"/>
              </a:tabLst>
            </a:pPr>
            <a:fld id="{DCE5F1E4-D816-42C7-B3B3-0D8ED2167BBE}" type="slidenum">
              <a:rPr lang="en-US" sz="1200" b="0" strike="noStrike" spc="-1" smtClean="0">
                <a:solidFill>
                  <a:srgbClr val="838787"/>
                </a:solidFill>
                <a:latin typeface="Arial"/>
                <a:ea typeface="Arial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9469859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90127F-0DC8-4842-B121-8B1B36AB62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45CDE7-6F9B-46FB-B884-DFC520CE6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622D5-28A3-4612-9838-B37425604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B827C-3B9D-4859-BED0-EFBB83BFE2FC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D269F-678E-41D6-ADEA-B2978BE98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E19FE-5281-47F7-A3FA-10E15A4D0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80000"/>
              </a:lnSpc>
              <a:tabLst>
                <a:tab pos="0" algn="l"/>
              </a:tabLst>
            </a:pPr>
            <a:fld id="{DCE5F1E4-D816-42C7-B3B3-0D8ED2167BBE}" type="slidenum">
              <a:rPr lang="en-US" sz="1200" b="0" strike="noStrike" spc="-1" smtClean="0">
                <a:solidFill>
                  <a:srgbClr val="838787"/>
                </a:solidFill>
                <a:latin typeface="Arial"/>
                <a:ea typeface="Arial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91127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357200" y="810360"/>
            <a:ext cx="6428880" cy="3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357200" y="1446480"/>
            <a:ext cx="3137040" cy="3220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51560" y="1446480"/>
            <a:ext cx="3137040" cy="3220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357200" y="810360"/>
            <a:ext cx="6428880" cy="3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357200" y="810360"/>
            <a:ext cx="6428880" cy="176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357200" y="810360"/>
            <a:ext cx="6428880" cy="3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357200" y="1446480"/>
            <a:ext cx="3137040" cy="153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51560" y="1446480"/>
            <a:ext cx="3137040" cy="3220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1357200" y="3128760"/>
            <a:ext cx="3137040" cy="153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357200" y="810360"/>
            <a:ext cx="6428880" cy="3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357200" y="1446480"/>
            <a:ext cx="3137040" cy="3220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51560" y="1446480"/>
            <a:ext cx="3137040" cy="153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51560" y="3128760"/>
            <a:ext cx="3137040" cy="153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357200" y="810360"/>
            <a:ext cx="6428880" cy="3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357200" y="1446480"/>
            <a:ext cx="3137040" cy="153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51560" y="1446480"/>
            <a:ext cx="3137040" cy="153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1357200" y="3128760"/>
            <a:ext cx="6428880" cy="153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;p1" hidden="1"/>
          <p:cNvSpPr/>
          <p:nvPr/>
        </p:nvSpPr>
        <p:spPr>
          <a:xfrm rot="10800000" flipH="1">
            <a:off x="1357920" y="523440"/>
            <a:ext cx="6428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PlaceHolder 1"/>
          <p:cNvSpPr>
            <a:spLocks noGrp="1"/>
          </p:cNvSpPr>
          <p:nvPr>
            <p:ph type="body"/>
          </p:nvPr>
        </p:nvSpPr>
        <p:spPr>
          <a:xfrm>
            <a:off x="1143000" y="0"/>
            <a:ext cx="2892960" cy="514332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4250520" y="3388680"/>
            <a:ext cx="3535920" cy="142632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r>
              <a:rPr lang="en-US" sz="8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4377240" y="1896840"/>
            <a:ext cx="3535920" cy="950760"/>
          </a:xfrm>
          <a:prstGeom prst="rect">
            <a:avLst/>
          </a:prstGeom>
        </p:spPr>
        <p:txBody>
          <a:bodyPr tIns="91440" bIns="91440" anchor="b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7575840" y="227880"/>
            <a:ext cx="212040" cy="231120"/>
          </a:xfrm>
          <a:prstGeom prst="rect">
            <a:avLst/>
          </a:prstGeom>
        </p:spPr>
        <p:txBody>
          <a:bodyPr lIns="26640" tIns="26640" rIns="26640" bIns="26640">
            <a:noAutofit/>
          </a:bodyPr>
          <a:lstStyle/>
          <a:p>
            <a:pPr algn="r">
              <a:lnSpc>
                <a:spcPct val="80000"/>
              </a:lnSpc>
              <a:tabLst>
                <a:tab pos="0" algn="l"/>
              </a:tabLst>
            </a:pPr>
            <a:fld id="{53CC2B77-D952-4F37-AEFB-0C5AAD0D7BE5}" type="slidenum">
              <a:rPr lang="en-US" sz="1200" b="0" strike="noStrike" spc="-1">
                <a:solidFill>
                  <a:srgbClr val="838787"/>
                </a:solidFill>
                <a:latin typeface="Arial"/>
                <a:ea typeface="Arial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193565-6826-49C2-A66F-A750A7E21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202F2C-BD12-4B21-A4F1-DAECE3828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D40D6-CEE3-4F3A-AE2E-02B4D18DF8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B827C-3B9D-4859-BED0-EFBB83BFE2FC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C449B-B655-463E-9428-F1DB65DAF6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72245-0512-477A-A21B-EC2E9714CF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lnSpc>
                <a:spcPct val="80000"/>
              </a:lnSpc>
              <a:tabLst>
                <a:tab pos="0" algn="l"/>
              </a:tabLst>
            </a:pPr>
            <a:fld id="{53CC2B77-D952-4F37-AEFB-0C5AAD0D7BE5}" type="slidenum">
              <a:rPr lang="en-US" sz="1200" b="0" strike="noStrike" spc="-1" smtClean="0">
                <a:solidFill>
                  <a:srgbClr val="838787"/>
                </a:solidFill>
                <a:latin typeface="Arial"/>
                <a:ea typeface="Arial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5158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193565-6826-49C2-A66F-A750A7E21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202F2C-BD12-4B21-A4F1-DAECE3828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D40D6-CEE3-4F3A-AE2E-02B4D18DF8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B827C-3B9D-4859-BED0-EFBB83BFE2FC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C449B-B655-463E-9428-F1DB65DAF6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72245-0512-477A-A21B-EC2E9714CF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lnSpc>
                <a:spcPct val="80000"/>
              </a:lnSpc>
              <a:tabLst>
                <a:tab pos="0" algn="l"/>
              </a:tabLst>
            </a:pPr>
            <a:fld id="{53CC2B77-D952-4F37-AEFB-0C5AAD0D7BE5}" type="slidenum">
              <a:rPr lang="en-US" sz="1200" b="0" strike="noStrike" spc="-1" smtClean="0">
                <a:solidFill>
                  <a:srgbClr val="838787"/>
                </a:solidFill>
                <a:latin typeface="Arial"/>
                <a:ea typeface="Arial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28684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87;p18"/>
          <p:cNvSpPr txBox="1"/>
          <p:nvPr/>
        </p:nvSpPr>
        <p:spPr>
          <a:xfrm>
            <a:off x="3570480" y="634680"/>
            <a:ext cx="3629520" cy="282240"/>
          </a:xfrm>
          <a:prstGeom prst="rect">
            <a:avLst/>
          </a:prstGeom>
          <a:noFill/>
          <a:ln w="0">
            <a:noFill/>
          </a:ln>
        </p:spPr>
        <p:txBody>
          <a:bodyPr lIns="26640" tIns="26640" rIns="26640" bIns="266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600" b="0" strike="noStrike" spc="-1">
                <a:solidFill>
                  <a:srgbClr val="BDC2CA"/>
                </a:solidFill>
                <a:latin typeface="Arial"/>
                <a:ea typeface="Arial"/>
              </a:rPr>
              <a:t>Алгоритмы и структуры данных Java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Google Shape;88;p18"/>
          <p:cNvSpPr txBox="1"/>
          <p:nvPr/>
        </p:nvSpPr>
        <p:spPr>
          <a:xfrm>
            <a:off x="3588840" y="947160"/>
            <a:ext cx="3353040" cy="384120"/>
          </a:xfrm>
          <a:prstGeom prst="rect">
            <a:avLst/>
          </a:prstGeom>
          <a:noFill/>
          <a:ln w="0">
            <a:noFill/>
          </a:ln>
        </p:spPr>
        <p:txBody>
          <a:bodyPr lIns="26640" tIns="26640" rIns="26640" bIns="2664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1" strike="noStrike" spc="-1">
                <a:solidFill>
                  <a:srgbClr val="4C5D6E"/>
                </a:solidFill>
                <a:latin typeface="Arial"/>
                <a:ea typeface="Arial"/>
              </a:rPr>
              <a:t>Урок 1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Google Shape;89;p18"/>
          <p:cNvSpPr/>
          <p:nvPr/>
        </p:nvSpPr>
        <p:spPr>
          <a:xfrm>
            <a:off x="3570480" y="1650960"/>
            <a:ext cx="4727880" cy="16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6640" tIns="26640" rIns="26640" bIns="266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4000" b="0" strike="noStrike" spc="-1">
                <a:solidFill>
                  <a:srgbClr val="4C5D6E"/>
                </a:solidFill>
                <a:latin typeface="Arial"/>
                <a:ea typeface="Arial"/>
              </a:rPr>
              <a:t>Общие сведения об алгоритмах и структурах данных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93" name="Google Shape;90;p18"/>
          <p:cNvSpPr/>
          <p:nvPr/>
        </p:nvSpPr>
        <p:spPr>
          <a:xfrm>
            <a:off x="3570480" y="3513600"/>
            <a:ext cx="4803840" cy="966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99A8B7"/>
                </a:solidFill>
                <a:latin typeface="Arial"/>
                <a:ea typeface="Arial"/>
              </a:rPr>
              <a:t>Введение в алгоритмы и структуры данных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94" name="Google Shape;91;p18"/>
          <p:cNvPicPr/>
          <p:nvPr/>
        </p:nvPicPr>
        <p:blipFill>
          <a:blip r:embed="rId2"/>
          <a:stretch/>
        </p:blipFill>
        <p:spPr>
          <a:xfrm>
            <a:off x="338040" y="1222560"/>
            <a:ext cx="2850480" cy="2850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60;p27"/>
          <p:cNvSpPr/>
          <p:nvPr/>
        </p:nvSpPr>
        <p:spPr>
          <a:xfrm>
            <a:off x="1142280" y="571320"/>
            <a:ext cx="6854040" cy="11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200" b="0" strike="noStrike" spc="-1">
                <a:solidFill>
                  <a:srgbClr val="4C5D6E"/>
                </a:solidFill>
                <a:latin typeface="Arial"/>
                <a:ea typeface="Arial"/>
              </a:rPr>
              <a:t>Ссылочный тип данных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28" name="Google Shape;161;p27"/>
          <p:cNvSpPr/>
          <p:nvPr/>
        </p:nvSpPr>
        <p:spPr>
          <a:xfrm>
            <a:off x="1332360" y="1885320"/>
            <a:ext cx="6157800" cy="2308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9" name="Google Shape;162;p27"/>
          <p:cNvPicPr/>
          <p:nvPr/>
        </p:nvPicPr>
        <p:blipFill>
          <a:blip r:embed="rId3"/>
          <a:stretch/>
        </p:blipFill>
        <p:spPr>
          <a:xfrm>
            <a:off x="5870880" y="2243520"/>
            <a:ext cx="1318320" cy="1319760"/>
          </a:xfrm>
          <a:prstGeom prst="rect">
            <a:avLst/>
          </a:prstGeom>
          <a:ln w="0">
            <a:noFill/>
          </a:ln>
        </p:spPr>
      </p:pic>
      <p:sp>
        <p:nvSpPr>
          <p:cNvPr id="130" name="Google Shape;163;p27"/>
          <p:cNvSpPr/>
          <p:nvPr/>
        </p:nvSpPr>
        <p:spPr>
          <a:xfrm>
            <a:off x="4600800" y="3064680"/>
            <a:ext cx="1539360" cy="769320"/>
          </a:xfrm>
          <a:prstGeom prst="wedgeRoundRectCallout">
            <a:avLst>
              <a:gd name="adj1" fmla="val 64815"/>
              <a:gd name="adj2" fmla="val -84093"/>
              <a:gd name="adj3" fmla="val 16667"/>
            </a:avLst>
          </a:prstGeom>
          <a:solidFill>
            <a:srgbClr val="FFFFFF"/>
          </a:solidFill>
          <a:ln w="9525">
            <a:solidFill>
              <a:srgbClr val="4C5D6E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n-US" sz="1200" b="0" strike="noStrike" spc="-1">
                <a:solidFill>
                  <a:srgbClr val="2C2D30"/>
                </a:solidFill>
                <a:latin typeface="Arial"/>
                <a:ea typeface="Arial"/>
              </a:rPr>
              <a:t>Храню ссылку на </a:t>
            </a:r>
            <a:endParaRPr lang="en-US" sz="12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n-US" sz="1200" b="0" strike="noStrike" spc="-1">
                <a:solidFill>
                  <a:srgbClr val="2C2D30"/>
                </a:solidFill>
                <a:latin typeface="Arial"/>
                <a:ea typeface="Arial"/>
              </a:rPr>
              <a:t>адрес:ee4543aa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31" name="Google Shape;164;p27"/>
          <p:cNvSpPr/>
          <p:nvPr/>
        </p:nvSpPr>
        <p:spPr>
          <a:xfrm>
            <a:off x="1279800" y="2919240"/>
            <a:ext cx="1990080" cy="997200"/>
          </a:xfrm>
          <a:prstGeom prst="roundRect">
            <a:avLst>
              <a:gd name="adj" fmla="val 16667"/>
            </a:avLst>
          </a:prstGeom>
          <a:solidFill>
            <a:srgbClr val="4C5D6E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3200" b="0" strike="noStrike" spc="-1">
                <a:solidFill>
                  <a:srgbClr val="F9F9FB"/>
                </a:solidFill>
                <a:latin typeface="Arial"/>
                <a:ea typeface="Arial"/>
              </a:rPr>
              <a:t>Person p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32" name="Google Shape;165;p27"/>
          <p:cNvSpPr/>
          <p:nvPr/>
        </p:nvSpPr>
        <p:spPr>
          <a:xfrm>
            <a:off x="3405240" y="3015360"/>
            <a:ext cx="871560" cy="601560"/>
          </a:xfrm>
          <a:prstGeom prst="mathEqual">
            <a:avLst>
              <a:gd name="adj1" fmla="val 23520"/>
              <a:gd name="adj2" fmla="val 11760"/>
            </a:avLst>
          </a:prstGeom>
          <a:solidFill>
            <a:srgbClr val="4C5D6E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70;p28"/>
          <p:cNvSpPr/>
          <p:nvPr/>
        </p:nvSpPr>
        <p:spPr>
          <a:xfrm>
            <a:off x="1142280" y="571320"/>
            <a:ext cx="6854040" cy="11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200" b="0" strike="noStrike" spc="-1">
                <a:solidFill>
                  <a:srgbClr val="4C5D6E"/>
                </a:solidFill>
                <a:latin typeface="Arial"/>
                <a:ea typeface="Arial"/>
              </a:rPr>
              <a:t>Примитивные типы</a:t>
            </a:r>
            <a:endParaRPr lang="en-US" sz="3200" b="0" strike="noStrike" spc="-1">
              <a:latin typeface="Arial"/>
            </a:endParaRPr>
          </a:p>
        </p:txBody>
      </p:sp>
      <p:graphicFrame>
        <p:nvGraphicFramePr>
          <p:cNvPr id="134" name="Google Shape;171;p28"/>
          <p:cNvGraphicFramePr/>
          <p:nvPr/>
        </p:nvGraphicFramePr>
        <p:xfrm>
          <a:off x="1188360" y="1714680"/>
          <a:ext cx="7420320" cy="2655000"/>
        </p:xfrm>
        <a:graphic>
          <a:graphicData uri="http://schemas.openxmlformats.org/drawingml/2006/table">
            <a:tbl>
              <a:tblPr/>
              <a:tblGrid>
                <a:gridCol w="1256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4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4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tabLst>
                          <a:tab pos="0" algn="l"/>
                        </a:tabLst>
                      </a:pPr>
                      <a:r>
                        <a:rPr lang="en-US" sz="1200" b="0" strike="noStrike" spc="-1">
                          <a:solidFill>
                            <a:srgbClr val="F3F3F3"/>
                          </a:solidFill>
                          <a:latin typeface="Arial"/>
                          <a:ea typeface="Arial"/>
                        </a:rPr>
                        <a:t>Наименование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4C5D6E"/>
                      </a:solidFill>
                    </a:lnL>
                    <a:lnR w="12240">
                      <a:solidFill>
                        <a:srgbClr val="4C5D6E"/>
                      </a:solidFill>
                    </a:lnR>
                    <a:lnT w="12240">
                      <a:solidFill>
                        <a:srgbClr val="4C5D6E"/>
                      </a:solidFill>
                    </a:lnT>
                    <a:lnB w="12240">
                      <a:solidFill>
                        <a:srgbClr val="4C5D6E"/>
                      </a:solidFill>
                    </a:lnB>
                    <a:solidFill>
                      <a:srgbClr val="4C5D6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tabLst>
                          <a:tab pos="0" algn="l"/>
                        </a:tabLst>
                      </a:pPr>
                      <a:r>
                        <a:rPr lang="en-US" sz="1200" b="0" strike="noStrike" spc="-1">
                          <a:solidFill>
                            <a:srgbClr val="F3F3F3"/>
                          </a:solidFill>
                          <a:latin typeface="Arial"/>
                          <a:ea typeface="Arial"/>
                        </a:rPr>
                        <a:t>Размер в битах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4C5D6E"/>
                      </a:solidFill>
                    </a:lnL>
                    <a:lnR w="12240">
                      <a:solidFill>
                        <a:srgbClr val="4C5D6E"/>
                      </a:solidFill>
                    </a:lnR>
                    <a:lnT w="12240">
                      <a:solidFill>
                        <a:srgbClr val="4C5D6E"/>
                      </a:solidFill>
                    </a:lnT>
                    <a:lnB w="12240">
                      <a:solidFill>
                        <a:srgbClr val="4C5D6E"/>
                      </a:solidFill>
                    </a:lnB>
                    <a:solidFill>
                      <a:srgbClr val="4C5D6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tabLst>
                          <a:tab pos="0" algn="l"/>
                        </a:tabLst>
                      </a:pPr>
                      <a:r>
                        <a:rPr lang="en-US" sz="1200" b="0" strike="noStrike" spc="-1">
                          <a:solidFill>
                            <a:srgbClr val="F3F3F3"/>
                          </a:solidFill>
                          <a:latin typeface="Arial"/>
                          <a:ea typeface="Arial"/>
                        </a:rPr>
                        <a:t>Диапазон значений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4C5D6E"/>
                      </a:solidFill>
                    </a:lnL>
                    <a:lnR w="12240">
                      <a:solidFill>
                        <a:srgbClr val="4C5D6E"/>
                      </a:solidFill>
                    </a:lnR>
                    <a:lnT w="12240">
                      <a:solidFill>
                        <a:srgbClr val="4C5D6E"/>
                      </a:solidFill>
                    </a:lnT>
                    <a:lnB w="12240">
                      <a:solidFill>
                        <a:srgbClr val="4C5D6E"/>
                      </a:solidFill>
                    </a:lnB>
                    <a:solidFill>
                      <a:srgbClr val="4C5D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tabLst>
                          <a:tab pos="0" algn="l"/>
                        </a:tabLst>
                      </a:pPr>
                      <a:r>
                        <a:rPr lang="en-US" sz="1200" b="0" strike="noStrike" spc="-1">
                          <a:solidFill>
                            <a:srgbClr val="232323"/>
                          </a:solidFill>
                          <a:latin typeface="Arial"/>
                          <a:ea typeface="Arial"/>
                        </a:rPr>
                        <a:t>int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4C5D6E"/>
                      </a:solidFill>
                    </a:lnL>
                    <a:lnR w="12240">
                      <a:solidFill>
                        <a:srgbClr val="4C5D6E"/>
                      </a:solidFill>
                    </a:lnR>
                    <a:lnT w="12240">
                      <a:solidFill>
                        <a:srgbClr val="4C5D6E"/>
                      </a:solidFill>
                    </a:lnT>
                    <a:lnB w="12240">
                      <a:solidFill>
                        <a:srgbClr val="4C5D6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tabLst>
                          <a:tab pos="0" algn="l"/>
                        </a:tabLst>
                      </a:pPr>
                      <a:r>
                        <a:rPr lang="en-US" sz="1200" b="0" strike="noStrike" spc="-1">
                          <a:solidFill>
                            <a:srgbClr val="232323"/>
                          </a:solidFill>
                          <a:latin typeface="Arial"/>
                          <a:ea typeface="Arial"/>
                        </a:rPr>
                        <a:t>32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4C5D6E"/>
                      </a:solidFill>
                    </a:lnL>
                    <a:lnR w="12240">
                      <a:solidFill>
                        <a:srgbClr val="4C5D6E"/>
                      </a:solidFill>
                    </a:lnR>
                    <a:lnT w="12240">
                      <a:solidFill>
                        <a:srgbClr val="4C5D6E"/>
                      </a:solidFill>
                    </a:lnT>
                    <a:lnB w="12240">
                      <a:solidFill>
                        <a:srgbClr val="4C5D6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tabLst>
                          <a:tab pos="0" algn="l"/>
                        </a:tabLst>
                      </a:pPr>
                      <a:r>
                        <a:rPr lang="en-US" sz="1200" b="0" strike="noStrike" spc="-1">
                          <a:solidFill>
                            <a:srgbClr val="232323"/>
                          </a:solidFill>
                          <a:latin typeface="Arial"/>
                          <a:ea typeface="Arial"/>
                        </a:rPr>
                        <a:t>от -2 147 483 648 до 2 147 483 647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4C5D6E"/>
                      </a:solidFill>
                    </a:lnL>
                    <a:lnR w="12240">
                      <a:solidFill>
                        <a:srgbClr val="4C5D6E"/>
                      </a:solidFill>
                    </a:lnR>
                    <a:lnT w="12240">
                      <a:solidFill>
                        <a:srgbClr val="4C5D6E"/>
                      </a:solidFill>
                    </a:lnT>
                    <a:lnB w="12240">
                      <a:solidFill>
                        <a:srgbClr val="4C5D6E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tabLst>
                          <a:tab pos="0" algn="l"/>
                        </a:tabLst>
                      </a:pPr>
                      <a:r>
                        <a:rPr lang="en-US" sz="1200" b="0" strike="noStrike" spc="-1">
                          <a:solidFill>
                            <a:srgbClr val="232323"/>
                          </a:solidFill>
                          <a:latin typeface="Arial"/>
                          <a:ea typeface="Arial"/>
                        </a:rPr>
                        <a:t>Float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4C5D6E"/>
                      </a:solidFill>
                    </a:lnL>
                    <a:lnR w="12240">
                      <a:solidFill>
                        <a:srgbClr val="4C5D6E"/>
                      </a:solidFill>
                    </a:lnR>
                    <a:lnT w="12240">
                      <a:solidFill>
                        <a:srgbClr val="4C5D6E"/>
                      </a:solidFill>
                    </a:lnT>
                    <a:lnB w="12240">
                      <a:solidFill>
                        <a:srgbClr val="4C5D6E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tabLst>
                          <a:tab pos="0" algn="l"/>
                        </a:tabLst>
                      </a:pPr>
                      <a:r>
                        <a:rPr lang="en-US" sz="1200" b="0" strike="noStrike" spc="-1">
                          <a:solidFill>
                            <a:srgbClr val="232323"/>
                          </a:solidFill>
                          <a:latin typeface="Arial"/>
                          <a:ea typeface="Arial"/>
                        </a:rPr>
                        <a:t>32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4C5D6E"/>
                      </a:solidFill>
                    </a:lnL>
                    <a:lnR w="12240">
                      <a:solidFill>
                        <a:srgbClr val="4C5D6E"/>
                      </a:solidFill>
                    </a:lnR>
                    <a:lnT w="12240">
                      <a:solidFill>
                        <a:srgbClr val="4C5D6E"/>
                      </a:solidFill>
                    </a:lnT>
                    <a:lnB w="12240">
                      <a:solidFill>
                        <a:srgbClr val="4C5D6E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tabLst>
                          <a:tab pos="0" algn="l"/>
                        </a:tabLst>
                      </a:pPr>
                      <a:r>
                        <a:rPr lang="en-US" sz="1200" b="0" strike="noStrike" spc="-1">
                          <a:solidFill>
                            <a:srgbClr val="232323"/>
                          </a:solidFill>
                          <a:latin typeface="Arial"/>
                          <a:ea typeface="Arial"/>
                        </a:rPr>
                        <a:t>от 10</a:t>
                      </a:r>
                      <a:r>
                        <a:rPr lang="en-US" sz="1200" b="0" strike="noStrike" spc="-1" baseline="30000">
                          <a:solidFill>
                            <a:srgbClr val="232323"/>
                          </a:solidFill>
                          <a:latin typeface="Arial"/>
                          <a:ea typeface="Arial"/>
                        </a:rPr>
                        <a:t>-38 </a:t>
                      </a:r>
                      <a:r>
                        <a:rPr lang="en-US" sz="1200" b="0" strike="noStrike" spc="-1">
                          <a:solidFill>
                            <a:srgbClr val="232323"/>
                          </a:solidFill>
                          <a:latin typeface="Arial"/>
                          <a:ea typeface="Arial"/>
                        </a:rPr>
                        <a:t>до 10</a:t>
                      </a:r>
                      <a:r>
                        <a:rPr lang="en-US" sz="1200" b="0" strike="noStrike" spc="-1" baseline="30000">
                          <a:solidFill>
                            <a:srgbClr val="232323"/>
                          </a:solidFill>
                          <a:latin typeface="Arial"/>
                          <a:ea typeface="Arial"/>
                        </a:rPr>
                        <a:t>38</a:t>
                      </a:r>
                      <a:r>
                        <a:rPr lang="en-US" sz="1200" b="0" strike="noStrike" spc="-1">
                          <a:solidFill>
                            <a:srgbClr val="232323"/>
                          </a:solidFill>
                          <a:latin typeface="Arial"/>
                          <a:ea typeface="Arial"/>
                        </a:rPr>
                        <a:t> с 7 значащими цифрами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4C5D6E"/>
                      </a:solidFill>
                    </a:lnL>
                    <a:lnR w="12240">
                      <a:solidFill>
                        <a:srgbClr val="4C5D6E"/>
                      </a:solidFill>
                    </a:lnR>
                    <a:lnT w="12240">
                      <a:solidFill>
                        <a:srgbClr val="4C5D6E"/>
                      </a:solidFill>
                    </a:lnT>
                    <a:lnB w="12240">
                      <a:solidFill>
                        <a:srgbClr val="4C5D6E"/>
                      </a:solidFill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tabLst>
                          <a:tab pos="0" algn="l"/>
                        </a:tabLst>
                      </a:pPr>
                      <a:r>
                        <a:rPr lang="en-US" sz="1200" b="0" strike="noStrike" spc="-1">
                          <a:solidFill>
                            <a:srgbClr val="232323"/>
                          </a:solidFill>
                          <a:latin typeface="Arial"/>
                          <a:ea typeface="Arial"/>
                        </a:rPr>
                        <a:t>double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4C5D6E"/>
                      </a:solidFill>
                    </a:lnL>
                    <a:lnR w="12240">
                      <a:solidFill>
                        <a:srgbClr val="4C5D6E"/>
                      </a:solidFill>
                    </a:lnR>
                    <a:lnT w="12240">
                      <a:solidFill>
                        <a:srgbClr val="4C5D6E"/>
                      </a:solidFill>
                    </a:lnT>
                    <a:lnB w="12240">
                      <a:solidFill>
                        <a:srgbClr val="4C5D6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tabLst>
                          <a:tab pos="0" algn="l"/>
                        </a:tabLst>
                      </a:pPr>
                      <a:r>
                        <a:rPr lang="en-US" sz="1200" b="0" strike="noStrike" spc="-1">
                          <a:solidFill>
                            <a:srgbClr val="232323"/>
                          </a:solidFill>
                          <a:latin typeface="Arial"/>
                          <a:ea typeface="Arial"/>
                        </a:rPr>
                        <a:t>64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4C5D6E"/>
                      </a:solidFill>
                    </a:lnL>
                    <a:lnR w="12240">
                      <a:solidFill>
                        <a:srgbClr val="4C5D6E"/>
                      </a:solidFill>
                    </a:lnR>
                    <a:lnT w="12240">
                      <a:solidFill>
                        <a:srgbClr val="4C5D6E"/>
                      </a:solidFill>
                    </a:lnT>
                    <a:lnB w="12240">
                      <a:solidFill>
                        <a:srgbClr val="4C5D6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tabLst>
                          <a:tab pos="0" algn="l"/>
                        </a:tabLst>
                      </a:pPr>
                      <a:r>
                        <a:rPr lang="en-US" sz="1200" b="0" strike="noStrike" spc="-1">
                          <a:solidFill>
                            <a:srgbClr val="232323"/>
                          </a:solidFill>
                          <a:latin typeface="Arial"/>
                          <a:ea typeface="Arial"/>
                        </a:rPr>
                        <a:t>от 10</a:t>
                      </a:r>
                      <a:r>
                        <a:rPr lang="en-US" sz="1200" b="0" strike="noStrike" spc="-1" baseline="30000">
                          <a:solidFill>
                            <a:srgbClr val="232323"/>
                          </a:solidFill>
                          <a:latin typeface="Arial"/>
                          <a:ea typeface="Arial"/>
                        </a:rPr>
                        <a:t>-308 </a:t>
                      </a:r>
                      <a:r>
                        <a:rPr lang="en-US" sz="1200" b="0" strike="noStrike" spc="-1">
                          <a:solidFill>
                            <a:srgbClr val="232323"/>
                          </a:solidFill>
                          <a:latin typeface="Arial"/>
                          <a:ea typeface="Arial"/>
                        </a:rPr>
                        <a:t>до 10</a:t>
                      </a:r>
                      <a:r>
                        <a:rPr lang="en-US" sz="1200" b="0" strike="noStrike" spc="-1" baseline="30000">
                          <a:solidFill>
                            <a:srgbClr val="232323"/>
                          </a:solidFill>
                          <a:latin typeface="Arial"/>
                          <a:ea typeface="Arial"/>
                        </a:rPr>
                        <a:t>308</a:t>
                      </a:r>
                      <a:r>
                        <a:rPr lang="en-US" sz="1200" b="0" strike="noStrike" spc="-1">
                          <a:solidFill>
                            <a:srgbClr val="232323"/>
                          </a:solidFill>
                          <a:latin typeface="Arial"/>
                          <a:ea typeface="Arial"/>
                        </a:rPr>
                        <a:t> с 15 значащими цифрами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4C5D6E"/>
                      </a:solidFill>
                    </a:lnL>
                    <a:lnR w="12240">
                      <a:solidFill>
                        <a:srgbClr val="4C5D6E"/>
                      </a:solidFill>
                    </a:lnR>
                    <a:lnT w="12240">
                      <a:solidFill>
                        <a:srgbClr val="4C5D6E"/>
                      </a:solidFill>
                    </a:lnT>
                    <a:lnB w="12240">
                      <a:solidFill>
                        <a:srgbClr val="4C5D6E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tabLst>
                          <a:tab pos="0" algn="l"/>
                        </a:tabLst>
                      </a:pPr>
                      <a:r>
                        <a:rPr lang="en-US" sz="1200" b="0" strike="noStrike" spc="-1">
                          <a:solidFill>
                            <a:srgbClr val="232323"/>
                          </a:solidFill>
                          <a:latin typeface="Arial"/>
                          <a:ea typeface="Arial"/>
                        </a:rPr>
                        <a:t>Byte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4C5D6E"/>
                      </a:solidFill>
                    </a:lnL>
                    <a:lnR w="12240">
                      <a:solidFill>
                        <a:srgbClr val="4C5D6E"/>
                      </a:solidFill>
                    </a:lnR>
                    <a:lnT w="12240">
                      <a:solidFill>
                        <a:srgbClr val="4C5D6E"/>
                      </a:solidFill>
                    </a:lnT>
                    <a:lnB w="12240">
                      <a:solidFill>
                        <a:srgbClr val="4C5D6E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tabLst>
                          <a:tab pos="0" algn="l"/>
                        </a:tabLst>
                      </a:pPr>
                      <a:r>
                        <a:rPr lang="en-US" sz="1200" b="0" strike="noStrike" spc="-1">
                          <a:solidFill>
                            <a:srgbClr val="232323"/>
                          </a:solidFill>
                          <a:latin typeface="Arial"/>
                          <a:ea typeface="Arial"/>
                        </a:rPr>
                        <a:t>8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4C5D6E"/>
                      </a:solidFill>
                    </a:lnL>
                    <a:lnR w="12240">
                      <a:solidFill>
                        <a:srgbClr val="4C5D6E"/>
                      </a:solidFill>
                    </a:lnR>
                    <a:lnT w="12240">
                      <a:solidFill>
                        <a:srgbClr val="4C5D6E"/>
                      </a:solidFill>
                    </a:lnT>
                    <a:lnB w="12240">
                      <a:solidFill>
                        <a:srgbClr val="4C5D6E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tabLst>
                          <a:tab pos="0" algn="l"/>
                        </a:tabLst>
                      </a:pPr>
                      <a:r>
                        <a:rPr lang="en-US" sz="1200" b="0" strike="noStrike" spc="-1">
                          <a:solidFill>
                            <a:srgbClr val="232323"/>
                          </a:solidFill>
                          <a:latin typeface="Arial"/>
                          <a:ea typeface="Arial"/>
                        </a:rPr>
                        <a:t>от -128 до 127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4C5D6E"/>
                      </a:solidFill>
                    </a:lnL>
                    <a:lnR w="12240">
                      <a:solidFill>
                        <a:srgbClr val="4C5D6E"/>
                      </a:solidFill>
                    </a:lnR>
                    <a:lnT w="12240">
                      <a:solidFill>
                        <a:srgbClr val="4C5D6E"/>
                      </a:solidFill>
                    </a:lnT>
                    <a:lnB w="12240">
                      <a:solidFill>
                        <a:srgbClr val="4C5D6E"/>
                      </a:solidFill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tabLst>
                          <a:tab pos="0" algn="l"/>
                        </a:tabLst>
                      </a:pPr>
                      <a:r>
                        <a:rPr lang="en-US" sz="1200" b="0" strike="noStrike" spc="-1">
                          <a:solidFill>
                            <a:srgbClr val="232323"/>
                          </a:solidFill>
                          <a:latin typeface="Arial"/>
                          <a:ea typeface="Arial"/>
                        </a:rPr>
                        <a:t>Short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4C5D6E"/>
                      </a:solidFill>
                    </a:lnL>
                    <a:lnR w="12240">
                      <a:solidFill>
                        <a:srgbClr val="4C5D6E"/>
                      </a:solidFill>
                    </a:lnR>
                    <a:lnT w="12240">
                      <a:solidFill>
                        <a:srgbClr val="4C5D6E"/>
                      </a:solidFill>
                    </a:lnT>
                    <a:lnB w="12240">
                      <a:solidFill>
                        <a:srgbClr val="4C5D6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tabLst>
                          <a:tab pos="0" algn="l"/>
                        </a:tabLst>
                      </a:pPr>
                      <a:r>
                        <a:rPr lang="en-US" sz="1200" b="0" strike="noStrike" spc="-1">
                          <a:solidFill>
                            <a:srgbClr val="232323"/>
                          </a:solidFill>
                          <a:latin typeface="Arial"/>
                          <a:ea typeface="Arial"/>
                        </a:rPr>
                        <a:t>16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4C5D6E"/>
                      </a:solidFill>
                    </a:lnL>
                    <a:lnR w="12240">
                      <a:solidFill>
                        <a:srgbClr val="4C5D6E"/>
                      </a:solidFill>
                    </a:lnR>
                    <a:lnT w="12240">
                      <a:solidFill>
                        <a:srgbClr val="4C5D6E"/>
                      </a:solidFill>
                    </a:lnT>
                    <a:lnB w="12240">
                      <a:solidFill>
                        <a:srgbClr val="4C5D6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tabLst>
                          <a:tab pos="0" algn="l"/>
                        </a:tabLst>
                      </a:pPr>
                      <a:r>
                        <a:rPr lang="en-US" sz="1200" b="0" strike="noStrike" spc="-1">
                          <a:solidFill>
                            <a:srgbClr val="232323"/>
                          </a:solidFill>
                          <a:latin typeface="Arial"/>
                          <a:ea typeface="Arial"/>
                        </a:rPr>
                        <a:t>от -32 768 до 32 767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4C5D6E"/>
                      </a:solidFill>
                    </a:lnL>
                    <a:lnR w="12240">
                      <a:solidFill>
                        <a:srgbClr val="4C5D6E"/>
                      </a:solidFill>
                    </a:lnR>
                    <a:lnT w="12240">
                      <a:solidFill>
                        <a:srgbClr val="4C5D6E"/>
                      </a:solidFill>
                    </a:lnT>
                    <a:lnB w="12240">
                      <a:solidFill>
                        <a:srgbClr val="4C5D6E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tabLst>
                          <a:tab pos="0" algn="l"/>
                        </a:tabLst>
                      </a:pPr>
                      <a:r>
                        <a:rPr lang="en-US" sz="1200" b="0" strike="noStrike" spc="-1">
                          <a:solidFill>
                            <a:srgbClr val="232323"/>
                          </a:solidFill>
                          <a:latin typeface="Arial"/>
                          <a:ea typeface="Arial"/>
                        </a:rPr>
                        <a:t>Long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4C5D6E"/>
                      </a:solidFill>
                    </a:lnL>
                    <a:lnR w="12240">
                      <a:solidFill>
                        <a:srgbClr val="4C5D6E"/>
                      </a:solidFill>
                    </a:lnR>
                    <a:lnT w="12240">
                      <a:solidFill>
                        <a:srgbClr val="4C5D6E"/>
                      </a:solidFill>
                    </a:lnT>
                    <a:lnB w="12240">
                      <a:solidFill>
                        <a:srgbClr val="4C5D6E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tabLst>
                          <a:tab pos="0" algn="l"/>
                        </a:tabLst>
                      </a:pPr>
                      <a:r>
                        <a:rPr lang="en-US" sz="1200" b="0" strike="noStrike" spc="-1">
                          <a:solidFill>
                            <a:srgbClr val="232323"/>
                          </a:solidFill>
                          <a:latin typeface="Arial"/>
                          <a:ea typeface="Arial"/>
                        </a:rPr>
                        <a:t>64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4C5D6E"/>
                      </a:solidFill>
                    </a:lnL>
                    <a:lnR w="12240">
                      <a:solidFill>
                        <a:srgbClr val="4C5D6E"/>
                      </a:solidFill>
                    </a:lnR>
                    <a:lnT w="12240">
                      <a:solidFill>
                        <a:srgbClr val="4C5D6E"/>
                      </a:solidFill>
                    </a:lnT>
                    <a:lnB w="12240">
                      <a:solidFill>
                        <a:srgbClr val="4C5D6E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tabLst>
                          <a:tab pos="0" algn="l"/>
                        </a:tabLst>
                      </a:pPr>
                      <a:r>
                        <a:rPr lang="en-US" sz="1200" b="0" strike="noStrike" spc="-1">
                          <a:solidFill>
                            <a:srgbClr val="232323"/>
                          </a:solidFill>
                          <a:latin typeface="Arial"/>
                          <a:ea typeface="Arial"/>
                        </a:rPr>
                        <a:t>от -9 223 372 036 854 775 808 до +9 223 372 036 854 775 807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4C5D6E"/>
                      </a:solidFill>
                    </a:lnL>
                    <a:lnR w="12240">
                      <a:solidFill>
                        <a:srgbClr val="4C5D6E"/>
                      </a:solidFill>
                    </a:lnR>
                    <a:lnT w="12240">
                      <a:solidFill>
                        <a:srgbClr val="4C5D6E"/>
                      </a:solidFill>
                    </a:lnT>
                    <a:lnB w="12240">
                      <a:solidFill>
                        <a:srgbClr val="4C5D6E"/>
                      </a:solidFill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4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tabLst>
                          <a:tab pos="0" algn="l"/>
                        </a:tabLst>
                      </a:pPr>
                      <a:r>
                        <a:rPr lang="en-US" sz="1200" b="0" strike="noStrike" spc="-1">
                          <a:solidFill>
                            <a:srgbClr val="232323"/>
                          </a:solidFill>
                          <a:latin typeface="Arial"/>
                          <a:ea typeface="Arial"/>
                        </a:rPr>
                        <a:t>Char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4C5D6E"/>
                      </a:solidFill>
                    </a:lnL>
                    <a:lnR w="12240">
                      <a:solidFill>
                        <a:srgbClr val="4C5D6E"/>
                      </a:solidFill>
                    </a:lnR>
                    <a:lnT w="12240">
                      <a:solidFill>
                        <a:srgbClr val="4C5D6E"/>
                      </a:solidFill>
                    </a:lnT>
                    <a:lnB w="12240">
                      <a:solidFill>
                        <a:srgbClr val="4C5D6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tabLst>
                          <a:tab pos="0" algn="l"/>
                        </a:tabLst>
                      </a:pPr>
                      <a:r>
                        <a:rPr lang="en-US" sz="1200" b="0" strike="noStrike" spc="-1">
                          <a:solidFill>
                            <a:srgbClr val="232323"/>
                          </a:solidFill>
                          <a:latin typeface="Arial"/>
                          <a:ea typeface="Arial"/>
                        </a:rPr>
                        <a:t>16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4C5D6E"/>
                      </a:solidFill>
                    </a:lnL>
                    <a:lnR w="12240">
                      <a:solidFill>
                        <a:srgbClr val="4C5D6E"/>
                      </a:solidFill>
                    </a:lnR>
                    <a:lnT w="12240">
                      <a:solidFill>
                        <a:srgbClr val="4C5D6E"/>
                      </a:solidFill>
                    </a:lnT>
                    <a:lnB w="12240">
                      <a:solidFill>
                        <a:srgbClr val="4C5D6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tabLst>
                          <a:tab pos="0" algn="l"/>
                        </a:tabLst>
                      </a:pPr>
                      <a:r>
                        <a:rPr lang="en-US" sz="1200" b="0" strike="noStrike" spc="-1">
                          <a:solidFill>
                            <a:srgbClr val="232323"/>
                          </a:solidFill>
                          <a:latin typeface="Arial"/>
                          <a:ea typeface="Arial"/>
                        </a:rPr>
                        <a:t>от `u0000` до `uFFFF`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4C5D6E"/>
                      </a:solidFill>
                    </a:lnL>
                    <a:lnR w="12240">
                      <a:solidFill>
                        <a:srgbClr val="4C5D6E"/>
                      </a:solidFill>
                    </a:lnR>
                    <a:lnT w="12240">
                      <a:solidFill>
                        <a:srgbClr val="4C5D6E"/>
                      </a:solidFill>
                    </a:lnT>
                    <a:lnB w="12240">
                      <a:solidFill>
                        <a:srgbClr val="4C5D6E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62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tabLst>
                          <a:tab pos="0" algn="l"/>
                        </a:tabLst>
                      </a:pPr>
                      <a:r>
                        <a:rPr lang="en-US" sz="1200" b="0" strike="noStrike" spc="-1">
                          <a:solidFill>
                            <a:srgbClr val="232323"/>
                          </a:solidFill>
                          <a:latin typeface="Arial"/>
                          <a:ea typeface="Arial"/>
                        </a:rPr>
                        <a:t>Boolean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4C5D6E"/>
                      </a:solidFill>
                    </a:lnL>
                    <a:lnR w="12240">
                      <a:solidFill>
                        <a:srgbClr val="4C5D6E"/>
                      </a:solidFill>
                    </a:lnR>
                    <a:lnT w="12240">
                      <a:solidFill>
                        <a:srgbClr val="4C5D6E"/>
                      </a:solidFill>
                    </a:lnT>
                    <a:lnB w="12240">
                      <a:solidFill>
                        <a:srgbClr val="4C5D6E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tabLst>
                          <a:tab pos="0" algn="l"/>
                        </a:tabLst>
                      </a:pPr>
                      <a:r>
                        <a:rPr lang="en-US" sz="1200" b="0" strike="noStrike" spc="-1">
                          <a:solidFill>
                            <a:srgbClr val="232323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4C5D6E"/>
                      </a:solidFill>
                    </a:lnL>
                    <a:lnR w="12240">
                      <a:solidFill>
                        <a:srgbClr val="4C5D6E"/>
                      </a:solidFill>
                    </a:lnR>
                    <a:lnT w="12240">
                      <a:solidFill>
                        <a:srgbClr val="4C5D6E"/>
                      </a:solidFill>
                    </a:lnT>
                    <a:lnB w="12240">
                      <a:solidFill>
                        <a:srgbClr val="4C5D6E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tabLst>
                          <a:tab pos="0" algn="l"/>
                        </a:tabLst>
                      </a:pPr>
                      <a:r>
                        <a:rPr lang="en-US" sz="1200" b="0" strike="noStrike" spc="-1">
                          <a:solidFill>
                            <a:srgbClr val="232323"/>
                          </a:solidFill>
                          <a:latin typeface="Arial"/>
                          <a:ea typeface="Arial"/>
                        </a:rPr>
                        <a:t>True, false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4C5D6E"/>
                      </a:solidFill>
                    </a:lnL>
                    <a:lnR w="12240">
                      <a:solidFill>
                        <a:srgbClr val="4C5D6E"/>
                      </a:solidFill>
                    </a:lnR>
                    <a:lnT w="12240">
                      <a:solidFill>
                        <a:srgbClr val="4C5D6E"/>
                      </a:solidFill>
                    </a:lnT>
                    <a:lnB w="12240">
                      <a:solidFill>
                        <a:srgbClr val="4C5D6E"/>
                      </a:solidFill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76;p29"/>
          <p:cNvSpPr/>
          <p:nvPr/>
        </p:nvSpPr>
        <p:spPr>
          <a:xfrm>
            <a:off x="1142280" y="571320"/>
            <a:ext cx="6854040" cy="11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200" b="0" strike="noStrike" spc="-1">
                <a:solidFill>
                  <a:srgbClr val="4C5D6E"/>
                </a:solidFill>
                <a:latin typeface="Arial"/>
                <a:ea typeface="Arial"/>
              </a:rPr>
              <a:t>Немного о массивах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36" name="Google Shape;177;p29"/>
          <p:cNvSpPr/>
          <p:nvPr/>
        </p:nvSpPr>
        <p:spPr>
          <a:xfrm>
            <a:off x="664560" y="1933200"/>
            <a:ext cx="6711480" cy="1958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7" name="Google Shape;178;p29"/>
          <p:cNvPicPr/>
          <p:nvPr/>
        </p:nvPicPr>
        <p:blipFill>
          <a:blip r:embed="rId2"/>
          <a:stretch/>
        </p:blipFill>
        <p:spPr>
          <a:xfrm>
            <a:off x="904320" y="1933200"/>
            <a:ext cx="1562040" cy="1818360"/>
          </a:xfrm>
          <a:prstGeom prst="rect">
            <a:avLst/>
          </a:prstGeom>
          <a:ln w="0">
            <a:noFill/>
          </a:ln>
        </p:spPr>
      </p:pic>
      <p:pic>
        <p:nvPicPr>
          <p:cNvPr id="138" name="Google Shape;179;p29"/>
          <p:cNvPicPr/>
          <p:nvPr/>
        </p:nvPicPr>
        <p:blipFill>
          <a:blip r:embed="rId2"/>
          <a:stretch/>
        </p:blipFill>
        <p:spPr>
          <a:xfrm>
            <a:off x="2402280" y="1933200"/>
            <a:ext cx="1561320" cy="1818360"/>
          </a:xfrm>
          <a:prstGeom prst="rect">
            <a:avLst/>
          </a:prstGeom>
          <a:ln w="0">
            <a:noFill/>
          </a:ln>
        </p:spPr>
      </p:pic>
      <p:pic>
        <p:nvPicPr>
          <p:cNvPr id="139" name="Google Shape;180;p29"/>
          <p:cNvPicPr/>
          <p:nvPr/>
        </p:nvPicPr>
        <p:blipFill>
          <a:blip r:embed="rId2"/>
          <a:stretch/>
        </p:blipFill>
        <p:spPr>
          <a:xfrm>
            <a:off x="3904200" y="1933200"/>
            <a:ext cx="1561320" cy="1818360"/>
          </a:xfrm>
          <a:prstGeom prst="rect">
            <a:avLst/>
          </a:prstGeom>
          <a:ln w="0">
            <a:noFill/>
          </a:ln>
        </p:spPr>
      </p:pic>
      <p:pic>
        <p:nvPicPr>
          <p:cNvPr id="140" name="Google Shape;181;p29"/>
          <p:cNvPicPr/>
          <p:nvPr/>
        </p:nvPicPr>
        <p:blipFill>
          <a:blip r:embed="rId2"/>
          <a:stretch/>
        </p:blipFill>
        <p:spPr>
          <a:xfrm>
            <a:off x="5338800" y="1933200"/>
            <a:ext cx="1562040" cy="1818360"/>
          </a:xfrm>
          <a:prstGeom prst="rect">
            <a:avLst/>
          </a:prstGeom>
          <a:ln w="0">
            <a:noFill/>
          </a:ln>
        </p:spPr>
      </p:pic>
      <p:sp>
        <p:nvSpPr>
          <p:cNvPr id="141" name="Google Shape;182;p29"/>
          <p:cNvSpPr/>
          <p:nvPr/>
        </p:nvSpPr>
        <p:spPr>
          <a:xfrm>
            <a:off x="1761840" y="2063880"/>
            <a:ext cx="279360" cy="27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n-US" sz="700" b="1" strike="noStrike" spc="-1">
                <a:solidFill>
                  <a:srgbClr val="2C2D30"/>
                </a:solidFill>
                <a:latin typeface="Arial"/>
                <a:ea typeface="Arial"/>
              </a:rPr>
              <a:t>1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142" name="Google Shape;183;p29"/>
          <p:cNvSpPr/>
          <p:nvPr/>
        </p:nvSpPr>
        <p:spPr>
          <a:xfrm>
            <a:off x="1761840" y="2313720"/>
            <a:ext cx="279360" cy="27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n-US" sz="700" b="1" strike="noStrike" spc="-1">
                <a:solidFill>
                  <a:srgbClr val="2C2D30"/>
                </a:solidFill>
                <a:latin typeface="Arial"/>
                <a:ea typeface="Arial"/>
              </a:rPr>
              <a:t>2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143" name="Google Shape;184;p29"/>
          <p:cNvSpPr/>
          <p:nvPr/>
        </p:nvSpPr>
        <p:spPr>
          <a:xfrm>
            <a:off x="1761840" y="2563560"/>
            <a:ext cx="279360" cy="27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n-US" sz="700" b="1" strike="noStrike" spc="-1">
                <a:solidFill>
                  <a:srgbClr val="2C2D30"/>
                </a:solidFill>
                <a:latin typeface="Arial"/>
                <a:ea typeface="Arial"/>
              </a:rPr>
              <a:t>3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144" name="Google Shape;185;p29"/>
          <p:cNvSpPr/>
          <p:nvPr/>
        </p:nvSpPr>
        <p:spPr>
          <a:xfrm>
            <a:off x="1761840" y="2813760"/>
            <a:ext cx="279360" cy="27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n-US" sz="700" b="1" strike="noStrike" spc="-1">
                <a:solidFill>
                  <a:srgbClr val="2C2D30"/>
                </a:solidFill>
                <a:latin typeface="Arial"/>
                <a:ea typeface="Arial"/>
              </a:rPr>
              <a:t>4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145" name="Google Shape;186;p29"/>
          <p:cNvSpPr/>
          <p:nvPr/>
        </p:nvSpPr>
        <p:spPr>
          <a:xfrm>
            <a:off x="1761840" y="3063600"/>
            <a:ext cx="279360" cy="27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n-US" sz="700" b="1" strike="noStrike" spc="-1">
                <a:solidFill>
                  <a:srgbClr val="2C2D30"/>
                </a:solidFill>
                <a:latin typeface="Arial"/>
                <a:ea typeface="Arial"/>
              </a:rPr>
              <a:t>5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146" name="Google Shape;187;p29"/>
          <p:cNvSpPr/>
          <p:nvPr/>
        </p:nvSpPr>
        <p:spPr>
          <a:xfrm>
            <a:off x="1761840" y="3313800"/>
            <a:ext cx="279360" cy="27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n-US" sz="700" b="1" strike="noStrike" spc="-1">
                <a:solidFill>
                  <a:srgbClr val="2C2D30"/>
                </a:solidFill>
                <a:latin typeface="Arial"/>
                <a:ea typeface="Arial"/>
              </a:rPr>
              <a:t>6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147" name="Google Shape;188;p29"/>
          <p:cNvSpPr/>
          <p:nvPr/>
        </p:nvSpPr>
        <p:spPr>
          <a:xfrm>
            <a:off x="3286800" y="2097720"/>
            <a:ext cx="279360" cy="27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n-US" sz="700" b="1" strike="noStrike" spc="-1">
                <a:solidFill>
                  <a:srgbClr val="2C2D30"/>
                </a:solidFill>
                <a:latin typeface="Arial"/>
                <a:ea typeface="Arial"/>
              </a:rPr>
              <a:t>7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148" name="Google Shape;189;p29"/>
          <p:cNvSpPr/>
          <p:nvPr/>
        </p:nvSpPr>
        <p:spPr>
          <a:xfrm>
            <a:off x="3286800" y="2347560"/>
            <a:ext cx="279360" cy="27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n-US" sz="700" b="1" strike="noStrike" spc="-1">
                <a:solidFill>
                  <a:srgbClr val="2C2D30"/>
                </a:solidFill>
                <a:latin typeface="Arial"/>
                <a:ea typeface="Arial"/>
              </a:rPr>
              <a:t>8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149" name="Google Shape;190;p29"/>
          <p:cNvSpPr/>
          <p:nvPr/>
        </p:nvSpPr>
        <p:spPr>
          <a:xfrm>
            <a:off x="3286800" y="2597760"/>
            <a:ext cx="279360" cy="27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n-US" sz="700" b="1" strike="noStrike" spc="-1">
                <a:solidFill>
                  <a:srgbClr val="2C2D30"/>
                </a:solidFill>
                <a:latin typeface="Arial"/>
                <a:ea typeface="Arial"/>
              </a:rPr>
              <a:t>9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150" name="Google Shape;191;p29"/>
          <p:cNvSpPr/>
          <p:nvPr/>
        </p:nvSpPr>
        <p:spPr>
          <a:xfrm>
            <a:off x="3286800" y="2847600"/>
            <a:ext cx="279360" cy="27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n-US" sz="700" b="1" strike="noStrike" spc="-1">
                <a:solidFill>
                  <a:srgbClr val="2C2D30"/>
                </a:solidFill>
                <a:latin typeface="Arial"/>
                <a:ea typeface="Arial"/>
              </a:rPr>
              <a:t>10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151" name="Google Shape;192;p29"/>
          <p:cNvSpPr/>
          <p:nvPr/>
        </p:nvSpPr>
        <p:spPr>
          <a:xfrm>
            <a:off x="3286800" y="3098520"/>
            <a:ext cx="279360" cy="27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n-US" sz="700" b="1" strike="noStrike" spc="-1">
                <a:solidFill>
                  <a:srgbClr val="2C2D30"/>
                </a:solidFill>
                <a:latin typeface="Arial"/>
                <a:ea typeface="Arial"/>
              </a:rPr>
              <a:t>11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152" name="Google Shape;193;p29"/>
          <p:cNvSpPr/>
          <p:nvPr/>
        </p:nvSpPr>
        <p:spPr>
          <a:xfrm>
            <a:off x="3286800" y="3347640"/>
            <a:ext cx="279360" cy="27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n-US" sz="700" b="1" strike="noStrike" spc="-1">
                <a:solidFill>
                  <a:srgbClr val="2C2D30"/>
                </a:solidFill>
                <a:latin typeface="Arial"/>
                <a:ea typeface="Arial"/>
              </a:rPr>
              <a:t>12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153" name="Google Shape;194;p29"/>
          <p:cNvSpPr/>
          <p:nvPr/>
        </p:nvSpPr>
        <p:spPr>
          <a:xfrm>
            <a:off x="4791240" y="2084040"/>
            <a:ext cx="558720" cy="27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n-US" sz="700" b="1" strike="noStrike" spc="-1">
                <a:solidFill>
                  <a:srgbClr val="2C2D30"/>
                </a:solidFill>
                <a:latin typeface="Arial"/>
                <a:ea typeface="Arial"/>
              </a:rPr>
              <a:t>13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154" name="Google Shape;195;p29"/>
          <p:cNvSpPr/>
          <p:nvPr/>
        </p:nvSpPr>
        <p:spPr>
          <a:xfrm>
            <a:off x="4791240" y="2333880"/>
            <a:ext cx="558720" cy="27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n-US" sz="700" b="1" strike="noStrike" spc="-1">
                <a:solidFill>
                  <a:srgbClr val="2C2D30"/>
                </a:solidFill>
                <a:latin typeface="Arial"/>
                <a:ea typeface="Arial"/>
              </a:rPr>
              <a:t>14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155" name="Google Shape;196;p29"/>
          <p:cNvSpPr/>
          <p:nvPr/>
        </p:nvSpPr>
        <p:spPr>
          <a:xfrm>
            <a:off x="4791240" y="2583720"/>
            <a:ext cx="558720" cy="27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n-US" sz="700" b="1" strike="noStrike" spc="-1">
                <a:solidFill>
                  <a:srgbClr val="2C2D30"/>
                </a:solidFill>
                <a:latin typeface="Arial"/>
                <a:ea typeface="Arial"/>
              </a:rPr>
              <a:t>15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156" name="Google Shape;197;p29"/>
          <p:cNvSpPr/>
          <p:nvPr/>
        </p:nvSpPr>
        <p:spPr>
          <a:xfrm>
            <a:off x="4791240" y="2832840"/>
            <a:ext cx="558720" cy="27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n-US" sz="700" b="1" strike="noStrike" spc="-1">
                <a:solidFill>
                  <a:srgbClr val="2C2D30"/>
                </a:solidFill>
                <a:latin typeface="Arial"/>
                <a:ea typeface="Arial"/>
              </a:rPr>
              <a:t>16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157" name="Google Shape;198;p29"/>
          <p:cNvSpPr/>
          <p:nvPr/>
        </p:nvSpPr>
        <p:spPr>
          <a:xfrm>
            <a:off x="4791240" y="3084840"/>
            <a:ext cx="558720" cy="27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n-US" sz="700" b="1" strike="noStrike" spc="-1">
                <a:solidFill>
                  <a:srgbClr val="2C2D30"/>
                </a:solidFill>
                <a:latin typeface="Arial"/>
                <a:ea typeface="Arial"/>
              </a:rPr>
              <a:t>17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158" name="Google Shape;199;p29"/>
          <p:cNvSpPr/>
          <p:nvPr/>
        </p:nvSpPr>
        <p:spPr>
          <a:xfrm>
            <a:off x="4791240" y="3333960"/>
            <a:ext cx="558720" cy="27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n-US" sz="700" b="1" strike="noStrike" spc="-1">
                <a:solidFill>
                  <a:srgbClr val="2C2D30"/>
                </a:solidFill>
                <a:latin typeface="Arial"/>
                <a:ea typeface="Arial"/>
              </a:rPr>
              <a:t>18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159" name="Google Shape;200;p29"/>
          <p:cNvSpPr/>
          <p:nvPr/>
        </p:nvSpPr>
        <p:spPr>
          <a:xfrm>
            <a:off x="6218640" y="2084040"/>
            <a:ext cx="558720" cy="27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n-US" sz="700" b="1" strike="noStrike" spc="-1">
                <a:solidFill>
                  <a:srgbClr val="2C2D30"/>
                </a:solidFill>
                <a:latin typeface="Arial"/>
                <a:ea typeface="Arial"/>
              </a:rPr>
              <a:t>19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160" name="Google Shape;201;p29"/>
          <p:cNvSpPr/>
          <p:nvPr/>
        </p:nvSpPr>
        <p:spPr>
          <a:xfrm>
            <a:off x="6218640" y="2333880"/>
            <a:ext cx="558720" cy="27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n-US" sz="700" b="1" strike="noStrike" spc="-1">
                <a:solidFill>
                  <a:srgbClr val="2C2D30"/>
                </a:solidFill>
                <a:latin typeface="Arial"/>
                <a:ea typeface="Arial"/>
              </a:rPr>
              <a:t>20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161" name="Google Shape;202;p29"/>
          <p:cNvSpPr/>
          <p:nvPr/>
        </p:nvSpPr>
        <p:spPr>
          <a:xfrm>
            <a:off x="6218640" y="2583720"/>
            <a:ext cx="558720" cy="27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n-US" sz="700" b="1" strike="noStrike" spc="-1">
                <a:solidFill>
                  <a:srgbClr val="2C2D30"/>
                </a:solidFill>
                <a:latin typeface="Arial"/>
                <a:ea typeface="Arial"/>
              </a:rPr>
              <a:t>21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162" name="Google Shape;203;p29"/>
          <p:cNvSpPr/>
          <p:nvPr/>
        </p:nvSpPr>
        <p:spPr>
          <a:xfrm>
            <a:off x="6218640" y="2832840"/>
            <a:ext cx="558720" cy="27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n-US" sz="700" b="1" strike="noStrike" spc="-1">
                <a:solidFill>
                  <a:srgbClr val="2C2D30"/>
                </a:solidFill>
                <a:latin typeface="Arial"/>
                <a:ea typeface="Arial"/>
              </a:rPr>
              <a:t>22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163" name="Google Shape;204;p29"/>
          <p:cNvSpPr/>
          <p:nvPr/>
        </p:nvSpPr>
        <p:spPr>
          <a:xfrm>
            <a:off x="6218640" y="3084840"/>
            <a:ext cx="558720" cy="27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n-US" sz="700" b="1" strike="noStrike" spc="-1">
                <a:solidFill>
                  <a:srgbClr val="2C2D30"/>
                </a:solidFill>
                <a:latin typeface="Arial"/>
                <a:ea typeface="Arial"/>
              </a:rPr>
              <a:t>23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164" name="Google Shape;205;p29"/>
          <p:cNvSpPr/>
          <p:nvPr/>
        </p:nvSpPr>
        <p:spPr>
          <a:xfrm>
            <a:off x="6218640" y="3333960"/>
            <a:ext cx="558720" cy="27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n-US" sz="700" b="1" strike="noStrike" spc="-1">
                <a:solidFill>
                  <a:srgbClr val="2C2D30"/>
                </a:solidFill>
                <a:latin typeface="Arial"/>
                <a:ea typeface="Arial"/>
              </a:rPr>
              <a:t>24</a:t>
            </a:r>
            <a:endParaRPr lang="en-US" sz="7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210;p30"/>
          <p:cNvSpPr/>
          <p:nvPr/>
        </p:nvSpPr>
        <p:spPr>
          <a:xfrm>
            <a:off x="1142280" y="571320"/>
            <a:ext cx="6854040" cy="11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200" b="0" strike="noStrike" spc="-1">
                <a:solidFill>
                  <a:srgbClr val="4C5D6E"/>
                </a:solidFill>
                <a:latin typeface="Arial"/>
                <a:ea typeface="Arial"/>
              </a:rPr>
              <a:t>Абстрактные типы данных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66" name="Google Shape;211;p30"/>
          <p:cNvSpPr/>
          <p:nvPr/>
        </p:nvSpPr>
        <p:spPr>
          <a:xfrm>
            <a:off x="1142280" y="2020320"/>
            <a:ext cx="2131920" cy="710280"/>
          </a:xfrm>
          <a:prstGeom prst="roundRect">
            <a:avLst>
              <a:gd name="adj" fmla="val 16667"/>
            </a:avLst>
          </a:prstGeom>
          <a:solidFill>
            <a:srgbClr val="4C5D6E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9F9FB"/>
                </a:solidFill>
                <a:latin typeface="Arial"/>
                <a:ea typeface="Arial"/>
              </a:rPr>
              <a:t>Характеристики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7" name="Google Shape;212;p30"/>
          <p:cNvSpPr/>
          <p:nvPr/>
        </p:nvSpPr>
        <p:spPr>
          <a:xfrm>
            <a:off x="4119120" y="2020320"/>
            <a:ext cx="2131920" cy="710280"/>
          </a:xfrm>
          <a:prstGeom prst="roundRect">
            <a:avLst>
              <a:gd name="adj" fmla="val 16667"/>
            </a:avLst>
          </a:prstGeom>
          <a:solidFill>
            <a:srgbClr val="4C5D6E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9F9FB"/>
                </a:solidFill>
                <a:latin typeface="Arial"/>
                <a:ea typeface="Arial"/>
              </a:rPr>
              <a:t>Операции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8" name="Google Shape;213;p30"/>
          <p:cNvSpPr/>
          <p:nvPr/>
        </p:nvSpPr>
        <p:spPr>
          <a:xfrm>
            <a:off x="3452760" y="2108880"/>
            <a:ext cx="564120" cy="564120"/>
          </a:xfrm>
          <a:prstGeom prst="mathPlus">
            <a:avLst>
              <a:gd name="adj1" fmla="val 23520"/>
            </a:avLst>
          </a:prstGeom>
          <a:solidFill>
            <a:srgbClr val="4C5D6E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Google Shape;214;p30"/>
          <p:cNvSpPr/>
          <p:nvPr/>
        </p:nvSpPr>
        <p:spPr>
          <a:xfrm>
            <a:off x="1142280" y="3137400"/>
            <a:ext cx="2131920" cy="710280"/>
          </a:xfrm>
          <a:prstGeom prst="roundRect">
            <a:avLst>
              <a:gd name="adj" fmla="val 16667"/>
            </a:avLst>
          </a:prstGeom>
          <a:solidFill>
            <a:srgbClr val="99A8B7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9F9FB"/>
                </a:solidFill>
                <a:latin typeface="Arial"/>
                <a:ea typeface="Arial"/>
              </a:rPr>
              <a:t>Поля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0" name="Google Shape;215;p30"/>
          <p:cNvSpPr/>
          <p:nvPr/>
        </p:nvSpPr>
        <p:spPr>
          <a:xfrm>
            <a:off x="4119120" y="3137400"/>
            <a:ext cx="2131920" cy="710280"/>
          </a:xfrm>
          <a:prstGeom prst="roundRect">
            <a:avLst>
              <a:gd name="adj" fmla="val 16667"/>
            </a:avLst>
          </a:prstGeom>
          <a:solidFill>
            <a:srgbClr val="99A8B7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9F9FB"/>
                </a:solidFill>
                <a:latin typeface="Arial"/>
                <a:ea typeface="Arial"/>
              </a:rPr>
              <a:t>Методы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1" name="Google Shape;216;p30"/>
          <p:cNvSpPr/>
          <p:nvPr/>
        </p:nvSpPr>
        <p:spPr>
          <a:xfrm>
            <a:off x="2208600" y="2730960"/>
            <a:ext cx="360" cy="406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C94D4C"/>
            </a:solidFill>
            <a:round/>
            <a:tailEnd type="stealth" w="med" len="med"/>
          </a:ln>
          <a:effectLst>
            <a:outerShdw blurRad="39960" dist="2304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2" name="Google Shape;217;p30"/>
          <p:cNvSpPr/>
          <p:nvPr/>
        </p:nvSpPr>
        <p:spPr>
          <a:xfrm>
            <a:off x="5185440" y="2730960"/>
            <a:ext cx="360" cy="406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C94D4C"/>
            </a:solidFill>
            <a:round/>
            <a:tailEnd type="stealth" w="med" len="med"/>
          </a:ln>
          <a:effectLst>
            <a:outerShdw blurRad="39960" dist="2304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222;p31"/>
          <p:cNvSpPr/>
          <p:nvPr/>
        </p:nvSpPr>
        <p:spPr>
          <a:xfrm>
            <a:off x="1122120" y="932040"/>
            <a:ext cx="6854040" cy="3640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3200" b="0" strike="noStrike" spc="-1">
                <a:solidFill>
                  <a:srgbClr val="F3F7F5"/>
                </a:solidFill>
                <a:latin typeface="Arial"/>
                <a:ea typeface="Arial"/>
              </a:rPr>
              <a:t>Понятие о структурах данных и алгоритмах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227;p32"/>
          <p:cNvSpPr/>
          <p:nvPr/>
        </p:nvSpPr>
        <p:spPr>
          <a:xfrm>
            <a:off x="1142280" y="571320"/>
            <a:ext cx="6854040" cy="11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200" b="0" strike="noStrike" spc="-1">
                <a:solidFill>
                  <a:srgbClr val="4C5D6E"/>
                </a:solidFill>
                <a:latin typeface="Arial"/>
                <a:ea typeface="Arial"/>
              </a:rPr>
              <a:t>Список дел в массиве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75" name="Google Shape;228;p32"/>
          <p:cNvSpPr/>
          <p:nvPr/>
        </p:nvSpPr>
        <p:spPr>
          <a:xfrm>
            <a:off x="1253520" y="2098800"/>
            <a:ext cx="813960" cy="546840"/>
          </a:xfrm>
          <a:prstGeom prst="rect">
            <a:avLst/>
          </a:prstGeom>
          <a:solidFill>
            <a:srgbClr val="FFFFFF"/>
          </a:solidFill>
          <a:ln w="9525">
            <a:solidFill>
              <a:srgbClr val="4C5D6E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n-US" sz="700" b="0" strike="noStrike" spc="-1">
                <a:solidFill>
                  <a:srgbClr val="2C2D30"/>
                </a:solidFill>
                <a:latin typeface="Arial"/>
                <a:ea typeface="Arial"/>
              </a:rPr>
              <a:t>Ремонт компьютера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176" name="Google Shape;229;p32"/>
          <p:cNvSpPr/>
          <p:nvPr/>
        </p:nvSpPr>
        <p:spPr>
          <a:xfrm>
            <a:off x="2065680" y="2098800"/>
            <a:ext cx="813960" cy="546840"/>
          </a:xfrm>
          <a:prstGeom prst="rect">
            <a:avLst/>
          </a:prstGeom>
          <a:solidFill>
            <a:srgbClr val="FFFFFF"/>
          </a:solidFill>
          <a:ln w="9525">
            <a:solidFill>
              <a:srgbClr val="4C5D6E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n-US" sz="700" b="0" strike="noStrike" spc="-1">
                <a:solidFill>
                  <a:srgbClr val="2C2D30"/>
                </a:solidFill>
                <a:latin typeface="Arial"/>
                <a:ea typeface="Arial"/>
              </a:rPr>
              <a:t>Установка антивируса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177" name="Google Shape;230;p32"/>
          <p:cNvSpPr/>
          <p:nvPr/>
        </p:nvSpPr>
        <p:spPr>
          <a:xfrm>
            <a:off x="2876400" y="2098080"/>
            <a:ext cx="813960" cy="546840"/>
          </a:xfrm>
          <a:prstGeom prst="rect">
            <a:avLst/>
          </a:prstGeom>
          <a:noFill/>
          <a:ln w="9525">
            <a:solidFill>
              <a:srgbClr val="4C5D6E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n-US" sz="700" b="0" strike="noStrike" spc="-1">
                <a:solidFill>
                  <a:srgbClr val="2C2D30"/>
                </a:solidFill>
                <a:latin typeface="Arial"/>
                <a:ea typeface="Arial"/>
              </a:rPr>
              <a:t>Почистить компьютер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178" name="Google Shape;231;p32"/>
          <p:cNvSpPr/>
          <p:nvPr/>
        </p:nvSpPr>
        <p:spPr>
          <a:xfrm>
            <a:off x="3680280" y="2099520"/>
            <a:ext cx="813960" cy="546840"/>
          </a:xfrm>
          <a:prstGeom prst="rect">
            <a:avLst/>
          </a:prstGeom>
          <a:solidFill>
            <a:srgbClr val="CCD4DC"/>
          </a:solidFill>
          <a:ln w="9525">
            <a:solidFill>
              <a:srgbClr val="4C5D6E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" name="Google Shape;232;p32"/>
          <p:cNvSpPr/>
          <p:nvPr/>
        </p:nvSpPr>
        <p:spPr>
          <a:xfrm>
            <a:off x="4491360" y="2098800"/>
            <a:ext cx="813960" cy="657360"/>
          </a:xfrm>
          <a:prstGeom prst="rect">
            <a:avLst/>
          </a:prstGeom>
          <a:solidFill>
            <a:srgbClr val="CCD4DC"/>
          </a:solidFill>
          <a:ln w="9525">
            <a:solidFill>
              <a:srgbClr val="4C5D6E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0" name="Google Shape;233;p32"/>
          <p:cNvSpPr/>
          <p:nvPr/>
        </p:nvSpPr>
        <p:spPr>
          <a:xfrm>
            <a:off x="5299200" y="2098080"/>
            <a:ext cx="813960" cy="546840"/>
          </a:xfrm>
          <a:prstGeom prst="rect">
            <a:avLst/>
          </a:prstGeom>
          <a:solidFill>
            <a:srgbClr val="CCD4DC"/>
          </a:solidFill>
          <a:ln w="9525">
            <a:solidFill>
              <a:srgbClr val="4C5D6E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1" name="Google Shape;234;p32"/>
          <p:cNvSpPr/>
          <p:nvPr/>
        </p:nvSpPr>
        <p:spPr>
          <a:xfrm>
            <a:off x="6103440" y="2097360"/>
            <a:ext cx="813960" cy="657360"/>
          </a:xfrm>
          <a:prstGeom prst="rect">
            <a:avLst/>
          </a:prstGeom>
          <a:solidFill>
            <a:srgbClr val="CCD4DC"/>
          </a:solidFill>
          <a:ln w="9525">
            <a:solidFill>
              <a:srgbClr val="4C5D6E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2" name="Google Shape;235;p32"/>
          <p:cNvSpPr/>
          <p:nvPr/>
        </p:nvSpPr>
        <p:spPr>
          <a:xfrm>
            <a:off x="2072520" y="2645280"/>
            <a:ext cx="813960" cy="657360"/>
          </a:xfrm>
          <a:prstGeom prst="rect">
            <a:avLst/>
          </a:prstGeom>
          <a:noFill/>
          <a:ln w="9525">
            <a:solidFill>
              <a:srgbClr val="4C5D6E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Google Shape;236;p32"/>
          <p:cNvSpPr/>
          <p:nvPr/>
        </p:nvSpPr>
        <p:spPr>
          <a:xfrm>
            <a:off x="2874600" y="2645280"/>
            <a:ext cx="813960" cy="657360"/>
          </a:xfrm>
          <a:prstGeom prst="rect">
            <a:avLst/>
          </a:prstGeom>
          <a:solidFill>
            <a:srgbClr val="FFFFFF"/>
          </a:solidFill>
          <a:ln w="9525">
            <a:solidFill>
              <a:srgbClr val="4C5D6E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4" name="Google Shape;237;p32"/>
          <p:cNvSpPr/>
          <p:nvPr/>
        </p:nvSpPr>
        <p:spPr>
          <a:xfrm>
            <a:off x="3678480" y="2647440"/>
            <a:ext cx="813960" cy="546840"/>
          </a:xfrm>
          <a:prstGeom prst="rect">
            <a:avLst/>
          </a:prstGeom>
          <a:solidFill>
            <a:srgbClr val="CCD4DC"/>
          </a:solidFill>
          <a:ln w="9525">
            <a:solidFill>
              <a:srgbClr val="4C5D6E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" name="Google Shape;238;p32"/>
          <p:cNvSpPr/>
          <p:nvPr/>
        </p:nvSpPr>
        <p:spPr>
          <a:xfrm>
            <a:off x="4491360" y="2645280"/>
            <a:ext cx="813960" cy="657360"/>
          </a:xfrm>
          <a:prstGeom prst="rect">
            <a:avLst/>
          </a:prstGeom>
          <a:solidFill>
            <a:srgbClr val="FFFFFF"/>
          </a:solidFill>
          <a:ln w="9525">
            <a:solidFill>
              <a:srgbClr val="4C5D6E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6" name="Google Shape;239;p32"/>
          <p:cNvSpPr/>
          <p:nvPr/>
        </p:nvSpPr>
        <p:spPr>
          <a:xfrm>
            <a:off x="5299200" y="2645280"/>
            <a:ext cx="813960" cy="657360"/>
          </a:xfrm>
          <a:prstGeom prst="rect">
            <a:avLst/>
          </a:prstGeom>
          <a:solidFill>
            <a:srgbClr val="CCD4DC"/>
          </a:solidFill>
          <a:ln w="9525">
            <a:solidFill>
              <a:srgbClr val="4C5D6E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7" name="Google Shape;240;p32"/>
          <p:cNvSpPr/>
          <p:nvPr/>
        </p:nvSpPr>
        <p:spPr>
          <a:xfrm>
            <a:off x="6102720" y="2645280"/>
            <a:ext cx="813960" cy="657360"/>
          </a:xfrm>
          <a:prstGeom prst="rect">
            <a:avLst/>
          </a:prstGeom>
          <a:solidFill>
            <a:srgbClr val="CCD4DC"/>
          </a:solidFill>
          <a:ln w="9525">
            <a:solidFill>
              <a:srgbClr val="4C5D6E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8" name="Google Shape;241;p32"/>
          <p:cNvSpPr/>
          <p:nvPr/>
        </p:nvSpPr>
        <p:spPr>
          <a:xfrm>
            <a:off x="2071800" y="3193200"/>
            <a:ext cx="813960" cy="657360"/>
          </a:xfrm>
          <a:prstGeom prst="rect">
            <a:avLst/>
          </a:prstGeom>
          <a:solidFill>
            <a:srgbClr val="CCD4DC"/>
          </a:solidFill>
          <a:ln w="9525">
            <a:solidFill>
              <a:srgbClr val="4C5D6E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9" name="Google Shape;242;p32"/>
          <p:cNvSpPr/>
          <p:nvPr/>
        </p:nvSpPr>
        <p:spPr>
          <a:xfrm>
            <a:off x="2873880" y="3193200"/>
            <a:ext cx="813960" cy="657360"/>
          </a:xfrm>
          <a:prstGeom prst="rect">
            <a:avLst/>
          </a:prstGeom>
          <a:solidFill>
            <a:srgbClr val="CCD4DC"/>
          </a:solidFill>
          <a:ln w="9525">
            <a:solidFill>
              <a:srgbClr val="4C5D6E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0" name="Google Shape;243;p32"/>
          <p:cNvSpPr/>
          <p:nvPr/>
        </p:nvSpPr>
        <p:spPr>
          <a:xfrm>
            <a:off x="3677400" y="3195360"/>
            <a:ext cx="813960" cy="546840"/>
          </a:xfrm>
          <a:prstGeom prst="rect">
            <a:avLst/>
          </a:prstGeom>
          <a:solidFill>
            <a:srgbClr val="CCD4DC"/>
          </a:solidFill>
          <a:ln w="9525">
            <a:solidFill>
              <a:srgbClr val="4C5D6E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" name="Google Shape;244;p32"/>
          <p:cNvSpPr/>
          <p:nvPr/>
        </p:nvSpPr>
        <p:spPr>
          <a:xfrm>
            <a:off x="4490640" y="3193200"/>
            <a:ext cx="813960" cy="657360"/>
          </a:xfrm>
          <a:prstGeom prst="rect">
            <a:avLst/>
          </a:prstGeom>
          <a:solidFill>
            <a:srgbClr val="FFFFFF"/>
          </a:solidFill>
          <a:ln w="9525">
            <a:solidFill>
              <a:srgbClr val="4C5D6E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2" name="Google Shape;245;p32"/>
          <p:cNvSpPr/>
          <p:nvPr/>
        </p:nvSpPr>
        <p:spPr>
          <a:xfrm>
            <a:off x="5298120" y="3193200"/>
            <a:ext cx="813960" cy="657360"/>
          </a:xfrm>
          <a:prstGeom prst="rect">
            <a:avLst/>
          </a:prstGeom>
          <a:solidFill>
            <a:srgbClr val="CCD4DC"/>
          </a:solidFill>
          <a:ln w="9525">
            <a:solidFill>
              <a:srgbClr val="4C5D6E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3" name="Google Shape;246;p32"/>
          <p:cNvSpPr/>
          <p:nvPr/>
        </p:nvSpPr>
        <p:spPr>
          <a:xfrm>
            <a:off x="6102720" y="3193200"/>
            <a:ext cx="813960" cy="657360"/>
          </a:xfrm>
          <a:prstGeom prst="rect">
            <a:avLst/>
          </a:prstGeom>
          <a:solidFill>
            <a:srgbClr val="CCD4DC"/>
          </a:solidFill>
          <a:ln w="9525">
            <a:solidFill>
              <a:srgbClr val="4C5D6E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Google Shape;247;p32"/>
          <p:cNvSpPr/>
          <p:nvPr/>
        </p:nvSpPr>
        <p:spPr>
          <a:xfrm>
            <a:off x="2073600" y="3742200"/>
            <a:ext cx="813960" cy="657360"/>
          </a:xfrm>
          <a:prstGeom prst="rect">
            <a:avLst/>
          </a:prstGeom>
          <a:solidFill>
            <a:srgbClr val="CCD4DC"/>
          </a:solidFill>
          <a:ln w="9525">
            <a:solidFill>
              <a:srgbClr val="4C5D6E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Google Shape;248;p32"/>
          <p:cNvSpPr/>
          <p:nvPr/>
        </p:nvSpPr>
        <p:spPr>
          <a:xfrm>
            <a:off x="2876400" y="3741480"/>
            <a:ext cx="813960" cy="657360"/>
          </a:xfrm>
          <a:prstGeom prst="rect">
            <a:avLst/>
          </a:prstGeom>
          <a:solidFill>
            <a:srgbClr val="FFFFFF"/>
          </a:solidFill>
          <a:ln w="9525">
            <a:solidFill>
              <a:srgbClr val="4C5D6E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" name="Google Shape;249;p32"/>
          <p:cNvSpPr/>
          <p:nvPr/>
        </p:nvSpPr>
        <p:spPr>
          <a:xfrm>
            <a:off x="3680280" y="3743640"/>
            <a:ext cx="813960" cy="657360"/>
          </a:xfrm>
          <a:prstGeom prst="rect">
            <a:avLst/>
          </a:prstGeom>
          <a:solidFill>
            <a:srgbClr val="CCD4DC"/>
          </a:solidFill>
          <a:ln w="9525">
            <a:solidFill>
              <a:srgbClr val="4C5D6E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Google Shape;250;p32"/>
          <p:cNvSpPr/>
          <p:nvPr/>
        </p:nvSpPr>
        <p:spPr>
          <a:xfrm>
            <a:off x="4492440" y="3742200"/>
            <a:ext cx="813960" cy="657360"/>
          </a:xfrm>
          <a:prstGeom prst="rect">
            <a:avLst/>
          </a:prstGeom>
          <a:solidFill>
            <a:srgbClr val="CCD4DC"/>
          </a:solidFill>
          <a:ln w="9525">
            <a:solidFill>
              <a:srgbClr val="4C5D6E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Google Shape;251;p32"/>
          <p:cNvSpPr/>
          <p:nvPr/>
        </p:nvSpPr>
        <p:spPr>
          <a:xfrm>
            <a:off x="5299920" y="3741480"/>
            <a:ext cx="813960" cy="657360"/>
          </a:xfrm>
          <a:prstGeom prst="rect">
            <a:avLst/>
          </a:prstGeom>
          <a:solidFill>
            <a:srgbClr val="CCD4DC"/>
          </a:solidFill>
          <a:ln w="9525">
            <a:solidFill>
              <a:srgbClr val="4C5D6E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" name="Google Shape;252;p32"/>
          <p:cNvSpPr/>
          <p:nvPr/>
        </p:nvSpPr>
        <p:spPr>
          <a:xfrm>
            <a:off x="6104520" y="3741480"/>
            <a:ext cx="813960" cy="657360"/>
          </a:xfrm>
          <a:prstGeom prst="rect">
            <a:avLst/>
          </a:prstGeom>
          <a:solidFill>
            <a:srgbClr val="CCD4DC"/>
          </a:solidFill>
          <a:ln w="9525">
            <a:solidFill>
              <a:srgbClr val="4C5D6E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Google Shape;253;p32"/>
          <p:cNvSpPr/>
          <p:nvPr/>
        </p:nvSpPr>
        <p:spPr>
          <a:xfrm>
            <a:off x="1253520" y="2647440"/>
            <a:ext cx="813960" cy="657360"/>
          </a:xfrm>
          <a:prstGeom prst="rect">
            <a:avLst/>
          </a:prstGeom>
          <a:noFill/>
          <a:ln w="9525">
            <a:solidFill>
              <a:srgbClr val="4C5D6E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Google Shape;254;p32"/>
          <p:cNvSpPr/>
          <p:nvPr/>
        </p:nvSpPr>
        <p:spPr>
          <a:xfrm>
            <a:off x="1256400" y="3193200"/>
            <a:ext cx="813960" cy="657360"/>
          </a:xfrm>
          <a:prstGeom prst="rect">
            <a:avLst/>
          </a:prstGeom>
          <a:solidFill>
            <a:srgbClr val="FFFFFF"/>
          </a:solidFill>
          <a:ln w="9525">
            <a:solidFill>
              <a:srgbClr val="4C5D6E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Google Shape;255;p32"/>
          <p:cNvSpPr/>
          <p:nvPr/>
        </p:nvSpPr>
        <p:spPr>
          <a:xfrm>
            <a:off x="1256400" y="3743640"/>
            <a:ext cx="813960" cy="657360"/>
          </a:xfrm>
          <a:prstGeom prst="rect">
            <a:avLst/>
          </a:prstGeom>
          <a:solidFill>
            <a:srgbClr val="CCD4DC"/>
          </a:solidFill>
          <a:ln w="9525">
            <a:solidFill>
              <a:srgbClr val="4C5D6E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" name="Google Shape;256;p32"/>
          <p:cNvSpPr/>
          <p:nvPr/>
        </p:nvSpPr>
        <p:spPr>
          <a:xfrm>
            <a:off x="1194120" y="1625760"/>
            <a:ext cx="1784880" cy="36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n-US" sz="1600" b="0" strike="noStrike" spc="-1">
                <a:solidFill>
                  <a:srgbClr val="2C2D30"/>
                </a:solidFill>
                <a:latin typeface="Arial"/>
                <a:ea typeface="Arial"/>
              </a:rPr>
              <a:t>Январь 2018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04" name="Google Shape;257;p32"/>
          <p:cNvSpPr/>
          <p:nvPr/>
        </p:nvSpPr>
        <p:spPr>
          <a:xfrm>
            <a:off x="1890000" y="2099520"/>
            <a:ext cx="270720" cy="218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n-US" sz="700" b="0" strike="noStrike" spc="-1">
                <a:solidFill>
                  <a:srgbClr val="2C2D30"/>
                </a:solidFill>
                <a:latin typeface="Arial"/>
                <a:ea typeface="Arial"/>
              </a:rPr>
              <a:t>1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205" name="Google Shape;258;p32"/>
          <p:cNvSpPr/>
          <p:nvPr/>
        </p:nvSpPr>
        <p:spPr>
          <a:xfrm>
            <a:off x="2682360" y="2100240"/>
            <a:ext cx="270720" cy="218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n-US" sz="700" b="0" strike="noStrike" spc="-1">
                <a:solidFill>
                  <a:srgbClr val="2C2D30"/>
                </a:solidFill>
                <a:latin typeface="Arial"/>
                <a:ea typeface="Arial"/>
              </a:rPr>
              <a:t>2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206" name="Google Shape;259;p32"/>
          <p:cNvSpPr/>
          <p:nvPr/>
        </p:nvSpPr>
        <p:spPr>
          <a:xfrm>
            <a:off x="3431160" y="2100240"/>
            <a:ext cx="270720" cy="218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n-US" sz="700" b="0" strike="noStrike" spc="-1">
                <a:solidFill>
                  <a:srgbClr val="2C2D30"/>
                </a:solidFill>
                <a:latin typeface="Arial"/>
                <a:ea typeface="Arial"/>
              </a:rPr>
              <a:t>3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207" name="Google Shape;260;p32"/>
          <p:cNvSpPr/>
          <p:nvPr/>
        </p:nvSpPr>
        <p:spPr>
          <a:xfrm>
            <a:off x="4242600" y="2097360"/>
            <a:ext cx="270720" cy="218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n-US" sz="700" b="0" strike="noStrike" spc="-1">
                <a:solidFill>
                  <a:srgbClr val="2C2D30"/>
                </a:solidFill>
                <a:latin typeface="Arial"/>
                <a:ea typeface="Arial"/>
              </a:rPr>
              <a:t>4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208" name="Google Shape;261;p32"/>
          <p:cNvSpPr/>
          <p:nvPr/>
        </p:nvSpPr>
        <p:spPr>
          <a:xfrm>
            <a:off x="5079600" y="2100960"/>
            <a:ext cx="270720" cy="218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n-US" sz="700" b="0" strike="noStrike" spc="-1">
                <a:solidFill>
                  <a:srgbClr val="2C2D30"/>
                </a:solidFill>
                <a:latin typeface="Arial"/>
                <a:ea typeface="Arial"/>
              </a:rPr>
              <a:t>5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209" name="Google Shape;262;p32"/>
          <p:cNvSpPr/>
          <p:nvPr/>
        </p:nvSpPr>
        <p:spPr>
          <a:xfrm>
            <a:off x="5924160" y="2100240"/>
            <a:ext cx="270720" cy="218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n-US" sz="700" b="0" strike="noStrike" spc="-1">
                <a:solidFill>
                  <a:srgbClr val="2C2D30"/>
                </a:solidFill>
                <a:latin typeface="Arial"/>
                <a:ea typeface="Arial"/>
              </a:rPr>
              <a:t>6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210" name="Google Shape;263;p32"/>
          <p:cNvSpPr/>
          <p:nvPr/>
        </p:nvSpPr>
        <p:spPr>
          <a:xfrm>
            <a:off x="6734880" y="2097360"/>
            <a:ext cx="270720" cy="218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n-US" sz="700" b="0" strike="noStrike" spc="-1">
                <a:solidFill>
                  <a:srgbClr val="2C2D30"/>
                </a:solidFill>
                <a:latin typeface="Arial"/>
                <a:ea typeface="Arial"/>
              </a:rPr>
              <a:t>7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211" name="Google Shape;264;p32"/>
          <p:cNvSpPr/>
          <p:nvPr/>
        </p:nvSpPr>
        <p:spPr>
          <a:xfrm>
            <a:off x="1890000" y="2648880"/>
            <a:ext cx="349560" cy="218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n-US" sz="700" b="0" strike="noStrike" spc="-1">
                <a:solidFill>
                  <a:srgbClr val="2C2D30"/>
                </a:solidFill>
                <a:latin typeface="Arial"/>
                <a:ea typeface="Arial"/>
              </a:rPr>
              <a:t>8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212" name="Google Shape;265;p32"/>
          <p:cNvSpPr/>
          <p:nvPr/>
        </p:nvSpPr>
        <p:spPr>
          <a:xfrm>
            <a:off x="2682360" y="2647440"/>
            <a:ext cx="326160" cy="218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n-US" sz="700" b="0" strike="noStrike" spc="-1">
                <a:solidFill>
                  <a:srgbClr val="2C2D30"/>
                </a:solidFill>
                <a:latin typeface="Arial"/>
                <a:ea typeface="Arial"/>
              </a:rPr>
              <a:t>9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213" name="Google Shape;266;p32"/>
          <p:cNvSpPr/>
          <p:nvPr/>
        </p:nvSpPr>
        <p:spPr>
          <a:xfrm>
            <a:off x="3441240" y="2647440"/>
            <a:ext cx="542520" cy="218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n-US" sz="700" b="0" strike="noStrike" spc="-1">
                <a:solidFill>
                  <a:srgbClr val="2C2D30"/>
                </a:solidFill>
                <a:latin typeface="Arial"/>
                <a:ea typeface="Arial"/>
              </a:rPr>
              <a:t>10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214" name="Google Shape;267;p32"/>
          <p:cNvSpPr/>
          <p:nvPr/>
        </p:nvSpPr>
        <p:spPr>
          <a:xfrm>
            <a:off x="4187520" y="2647440"/>
            <a:ext cx="542520" cy="218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n-US" sz="700" b="0" strike="noStrike" spc="-1">
                <a:solidFill>
                  <a:srgbClr val="2C2D30"/>
                </a:solidFill>
                <a:latin typeface="Arial"/>
                <a:ea typeface="Arial"/>
              </a:rPr>
              <a:t>11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215" name="Google Shape;268;p32"/>
          <p:cNvSpPr/>
          <p:nvPr/>
        </p:nvSpPr>
        <p:spPr>
          <a:xfrm>
            <a:off x="5031720" y="2647440"/>
            <a:ext cx="542520" cy="218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n-US" sz="700" b="0" strike="noStrike" spc="-1">
                <a:solidFill>
                  <a:srgbClr val="2C2D30"/>
                </a:solidFill>
                <a:latin typeface="Arial"/>
                <a:ea typeface="Arial"/>
              </a:rPr>
              <a:t>12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216" name="Google Shape;269;p32"/>
          <p:cNvSpPr/>
          <p:nvPr/>
        </p:nvSpPr>
        <p:spPr>
          <a:xfrm>
            <a:off x="5854680" y="2647440"/>
            <a:ext cx="542520" cy="218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n-US" sz="700" b="0" strike="noStrike" spc="-1">
                <a:solidFill>
                  <a:srgbClr val="2C2D30"/>
                </a:solidFill>
                <a:latin typeface="Arial"/>
                <a:ea typeface="Arial"/>
              </a:rPr>
              <a:t>13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217" name="Google Shape;270;p32"/>
          <p:cNvSpPr/>
          <p:nvPr/>
        </p:nvSpPr>
        <p:spPr>
          <a:xfrm>
            <a:off x="6704280" y="2646720"/>
            <a:ext cx="542520" cy="218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n-US" sz="700" b="0" strike="noStrike" spc="-1">
                <a:solidFill>
                  <a:srgbClr val="2C2D30"/>
                </a:solidFill>
                <a:latin typeface="Arial"/>
                <a:ea typeface="Arial"/>
              </a:rPr>
              <a:t>14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218" name="Google Shape;271;p32"/>
          <p:cNvSpPr/>
          <p:nvPr/>
        </p:nvSpPr>
        <p:spPr>
          <a:xfrm>
            <a:off x="1833480" y="3196080"/>
            <a:ext cx="588240" cy="218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n-US" sz="700" b="0" strike="noStrike" spc="-1">
                <a:solidFill>
                  <a:srgbClr val="2C2D30"/>
                </a:solidFill>
                <a:latin typeface="Arial"/>
                <a:ea typeface="Arial"/>
              </a:rPr>
              <a:t>15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219" name="Google Shape;272;p32"/>
          <p:cNvSpPr/>
          <p:nvPr/>
        </p:nvSpPr>
        <p:spPr>
          <a:xfrm>
            <a:off x="2645280" y="3196080"/>
            <a:ext cx="542520" cy="218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n-US" sz="700" b="0" strike="noStrike" spc="-1">
                <a:solidFill>
                  <a:srgbClr val="2C2D30"/>
                </a:solidFill>
                <a:latin typeface="Arial"/>
                <a:ea typeface="Arial"/>
              </a:rPr>
              <a:t>16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220" name="Google Shape;273;p32"/>
          <p:cNvSpPr/>
          <p:nvPr/>
        </p:nvSpPr>
        <p:spPr>
          <a:xfrm>
            <a:off x="3441240" y="3195360"/>
            <a:ext cx="542520" cy="218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n-US" sz="700" b="0" strike="noStrike" spc="-1">
                <a:solidFill>
                  <a:srgbClr val="2C2D30"/>
                </a:solidFill>
                <a:latin typeface="Arial"/>
                <a:ea typeface="Arial"/>
              </a:rPr>
              <a:t>17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221" name="Google Shape;274;p32"/>
          <p:cNvSpPr/>
          <p:nvPr/>
        </p:nvSpPr>
        <p:spPr>
          <a:xfrm>
            <a:off x="4187520" y="3195360"/>
            <a:ext cx="542520" cy="218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n-US" sz="700" b="0" strike="noStrike" spc="-1">
                <a:solidFill>
                  <a:srgbClr val="2C2D30"/>
                </a:solidFill>
                <a:latin typeface="Arial"/>
                <a:ea typeface="Arial"/>
              </a:rPr>
              <a:t>18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222" name="Google Shape;275;p32"/>
          <p:cNvSpPr/>
          <p:nvPr/>
        </p:nvSpPr>
        <p:spPr>
          <a:xfrm>
            <a:off x="5030640" y="3195360"/>
            <a:ext cx="542520" cy="218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n-US" sz="700" b="0" strike="noStrike" spc="-1">
                <a:solidFill>
                  <a:srgbClr val="2C2D30"/>
                </a:solidFill>
                <a:latin typeface="Arial"/>
                <a:ea typeface="Arial"/>
              </a:rPr>
              <a:t>19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223" name="Google Shape;276;p32"/>
          <p:cNvSpPr/>
          <p:nvPr/>
        </p:nvSpPr>
        <p:spPr>
          <a:xfrm>
            <a:off x="5877360" y="3195360"/>
            <a:ext cx="588240" cy="218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n-US" sz="700" b="0" strike="noStrike" spc="-1">
                <a:solidFill>
                  <a:srgbClr val="2C2D30"/>
                </a:solidFill>
                <a:latin typeface="Arial"/>
                <a:ea typeface="Arial"/>
              </a:rPr>
              <a:t>20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224" name="Google Shape;277;p32"/>
          <p:cNvSpPr/>
          <p:nvPr/>
        </p:nvSpPr>
        <p:spPr>
          <a:xfrm>
            <a:off x="6704280" y="3195360"/>
            <a:ext cx="542520" cy="218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n-US" sz="700" b="0" strike="noStrike" spc="-1">
                <a:solidFill>
                  <a:srgbClr val="2C2D30"/>
                </a:solidFill>
                <a:latin typeface="Arial"/>
                <a:ea typeface="Arial"/>
              </a:rPr>
              <a:t>21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225" name="Google Shape;278;p32"/>
          <p:cNvSpPr/>
          <p:nvPr/>
        </p:nvSpPr>
        <p:spPr>
          <a:xfrm>
            <a:off x="1831320" y="3744360"/>
            <a:ext cx="610920" cy="218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n-US" sz="700" b="0" strike="noStrike" spc="-1">
                <a:solidFill>
                  <a:srgbClr val="2C2D30"/>
                </a:solidFill>
                <a:latin typeface="Arial"/>
                <a:ea typeface="Arial"/>
              </a:rPr>
              <a:t>22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226" name="Google Shape;279;p32"/>
          <p:cNvSpPr/>
          <p:nvPr/>
        </p:nvSpPr>
        <p:spPr>
          <a:xfrm>
            <a:off x="2645280" y="3744360"/>
            <a:ext cx="542520" cy="218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n-US" sz="700" b="0" strike="noStrike" spc="-1">
                <a:solidFill>
                  <a:srgbClr val="2C2D30"/>
                </a:solidFill>
                <a:latin typeface="Arial"/>
                <a:ea typeface="Arial"/>
              </a:rPr>
              <a:t>23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227" name="Google Shape;280;p32"/>
          <p:cNvSpPr/>
          <p:nvPr/>
        </p:nvSpPr>
        <p:spPr>
          <a:xfrm>
            <a:off x="3441240" y="3741480"/>
            <a:ext cx="542520" cy="218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n-US" sz="700" b="0" strike="noStrike" spc="-1">
                <a:solidFill>
                  <a:srgbClr val="2C2D30"/>
                </a:solidFill>
                <a:latin typeface="Arial"/>
                <a:ea typeface="Arial"/>
              </a:rPr>
              <a:t>24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228" name="Google Shape;281;p32"/>
          <p:cNvSpPr/>
          <p:nvPr/>
        </p:nvSpPr>
        <p:spPr>
          <a:xfrm>
            <a:off x="4187520" y="3743640"/>
            <a:ext cx="610920" cy="218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n-US" sz="700" b="0" strike="noStrike" spc="-1">
                <a:solidFill>
                  <a:srgbClr val="2C2D30"/>
                </a:solidFill>
                <a:latin typeface="Arial"/>
                <a:ea typeface="Arial"/>
              </a:rPr>
              <a:t>25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229" name="Google Shape;282;p32"/>
          <p:cNvSpPr/>
          <p:nvPr/>
        </p:nvSpPr>
        <p:spPr>
          <a:xfrm>
            <a:off x="5030640" y="3712680"/>
            <a:ext cx="542520" cy="218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n-US" sz="700" b="0" strike="noStrike" spc="-1">
                <a:solidFill>
                  <a:srgbClr val="2C2D30"/>
                </a:solidFill>
                <a:latin typeface="Arial"/>
                <a:ea typeface="Arial"/>
              </a:rPr>
              <a:t>26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230" name="Google Shape;283;p32"/>
          <p:cNvSpPr/>
          <p:nvPr/>
        </p:nvSpPr>
        <p:spPr>
          <a:xfrm>
            <a:off x="5878080" y="3743640"/>
            <a:ext cx="588240" cy="218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n-US" sz="700" b="0" strike="noStrike" spc="-1">
                <a:solidFill>
                  <a:srgbClr val="2C2D30"/>
                </a:solidFill>
                <a:latin typeface="Arial"/>
                <a:ea typeface="Arial"/>
              </a:rPr>
              <a:t>27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231" name="Google Shape;284;p32"/>
          <p:cNvSpPr/>
          <p:nvPr/>
        </p:nvSpPr>
        <p:spPr>
          <a:xfrm>
            <a:off x="6705000" y="3741480"/>
            <a:ext cx="542520" cy="218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n-US" sz="700" b="0" strike="noStrike" spc="-1">
                <a:solidFill>
                  <a:srgbClr val="2C2D30"/>
                </a:solidFill>
                <a:latin typeface="Arial"/>
                <a:ea typeface="Arial"/>
              </a:rPr>
              <a:t>28</a:t>
            </a:r>
            <a:endParaRPr lang="en-US" sz="7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89;p33"/>
          <p:cNvSpPr/>
          <p:nvPr/>
        </p:nvSpPr>
        <p:spPr>
          <a:xfrm>
            <a:off x="1142280" y="571320"/>
            <a:ext cx="6854040" cy="11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200" b="0" strike="noStrike" spc="-1">
                <a:solidFill>
                  <a:srgbClr val="4C5D6E"/>
                </a:solidFill>
                <a:latin typeface="Arial"/>
                <a:ea typeface="Arial"/>
              </a:rPr>
              <a:t>Список дел как связанный список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33" name="Google Shape;290;p33"/>
          <p:cNvSpPr/>
          <p:nvPr/>
        </p:nvSpPr>
        <p:spPr>
          <a:xfrm>
            <a:off x="1094040" y="3034800"/>
            <a:ext cx="6582960" cy="1348920"/>
          </a:xfrm>
          <a:prstGeom prst="rect">
            <a:avLst/>
          </a:prstGeom>
          <a:solidFill>
            <a:srgbClr val="F9F9FB"/>
          </a:solidFill>
          <a:ln w="25400">
            <a:solidFill>
              <a:srgbClr val="105988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4" name="Google Shape;291;p33"/>
          <p:cNvSpPr/>
          <p:nvPr/>
        </p:nvSpPr>
        <p:spPr>
          <a:xfrm>
            <a:off x="1366920" y="3198600"/>
            <a:ext cx="1174320" cy="1031400"/>
          </a:xfrm>
          <a:prstGeom prst="roundRect">
            <a:avLst>
              <a:gd name="adj" fmla="val 16667"/>
            </a:avLst>
          </a:prstGeom>
          <a:solidFill>
            <a:srgbClr val="F9F9FB"/>
          </a:solidFill>
          <a:ln w="25400">
            <a:solidFill>
              <a:srgbClr val="105988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n-US" sz="1200" b="0" strike="noStrike" spc="-1">
                <a:solidFill>
                  <a:srgbClr val="2C2D30"/>
                </a:solidFill>
                <a:latin typeface="Arial"/>
                <a:ea typeface="Arial"/>
              </a:rPr>
              <a:t>Дело №1</a:t>
            </a:r>
            <a:endParaRPr lang="en-US" sz="12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endParaRPr lang="en-US" sz="12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n-US" sz="1200" b="0" strike="noStrike" spc="-1">
                <a:solidFill>
                  <a:srgbClr val="2C2D30"/>
                </a:solidFill>
                <a:latin typeface="Arial"/>
                <a:ea typeface="Arial"/>
              </a:rPr>
              <a:t>Ремонт компьютера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35" name="Google Shape;292;p33"/>
          <p:cNvSpPr/>
          <p:nvPr/>
        </p:nvSpPr>
        <p:spPr>
          <a:xfrm>
            <a:off x="2983320" y="3197880"/>
            <a:ext cx="1174320" cy="1031400"/>
          </a:xfrm>
          <a:prstGeom prst="roundRect">
            <a:avLst>
              <a:gd name="adj" fmla="val 16667"/>
            </a:avLst>
          </a:prstGeom>
          <a:solidFill>
            <a:srgbClr val="F9F9FB"/>
          </a:solidFill>
          <a:ln w="25400">
            <a:solidFill>
              <a:srgbClr val="105988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n-US" sz="1200" b="0" strike="noStrike" spc="-1">
                <a:solidFill>
                  <a:srgbClr val="2C2D30"/>
                </a:solidFill>
                <a:latin typeface="Arial"/>
                <a:ea typeface="Arial"/>
              </a:rPr>
              <a:t>Дело №2</a:t>
            </a:r>
            <a:endParaRPr lang="en-US" sz="12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endParaRPr lang="en-US" sz="12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n-US" sz="1200" b="0" strike="noStrike" spc="-1">
                <a:solidFill>
                  <a:srgbClr val="2C2D30"/>
                </a:solidFill>
                <a:latin typeface="Arial"/>
                <a:ea typeface="Arial"/>
              </a:rPr>
              <a:t>Установка антивируса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36" name="Google Shape;293;p33"/>
          <p:cNvSpPr/>
          <p:nvPr/>
        </p:nvSpPr>
        <p:spPr>
          <a:xfrm>
            <a:off x="4658400" y="3196800"/>
            <a:ext cx="1174320" cy="1031400"/>
          </a:xfrm>
          <a:prstGeom prst="roundRect">
            <a:avLst>
              <a:gd name="adj" fmla="val 16667"/>
            </a:avLst>
          </a:prstGeom>
          <a:solidFill>
            <a:srgbClr val="F9F9FB"/>
          </a:solidFill>
          <a:ln w="25400">
            <a:solidFill>
              <a:srgbClr val="105988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n-US" sz="1200" b="0" strike="noStrike" spc="-1">
                <a:solidFill>
                  <a:srgbClr val="2C2D30"/>
                </a:solidFill>
                <a:latin typeface="Arial"/>
                <a:ea typeface="Arial"/>
              </a:rPr>
              <a:t>Дело №3</a:t>
            </a:r>
            <a:endParaRPr lang="en-US" sz="12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endParaRPr lang="en-US" sz="12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n-US" sz="1200" b="0" strike="noStrike" spc="-1">
                <a:solidFill>
                  <a:srgbClr val="2C2D30"/>
                </a:solidFill>
                <a:latin typeface="Arial"/>
                <a:ea typeface="Arial"/>
              </a:rPr>
              <a:t>Почистить компьютер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37" name="Google Shape;294;p33"/>
          <p:cNvSpPr/>
          <p:nvPr/>
        </p:nvSpPr>
        <p:spPr>
          <a:xfrm>
            <a:off x="6295320" y="3196800"/>
            <a:ext cx="1174320" cy="1031400"/>
          </a:xfrm>
          <a:prstGeom prst="roundRect">
            <a:avLst>
              <a:gd name="adj" fmla="val 16667"/>
            </a:avLst>
          </a:prstGeom>
          <a:solidFill>
            <a:srgbClr val="F9F9FB"/>
          </a:solidFill>
          <a:ln w="25400">
            <a:solidFill>
              <a:srgbClr val="105988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n-US" sz="1200" b="0" strike="noStrike" spc="-1">
                <a:solidFill>
                  <a:srgbClr val="2C2D30"/>
                </a:solidFill>
                <a:latin typeface="Arial"/>
                <a:ea typeface="Arial"/>
              </a:rPr>
              <a:t>Новое дело</a:t>
            </a:r>
            <a:endParaRPr lang="en-US" sz="12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endParaRPr lang="en-US" sz="12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n-US" sz="1200" b="0" strike="noStrike" spc="-1">
                <a:solidFill>
                  <a:srgbClr val="2C2D30"/>
                </a:solidFill>
                <a:latin typeface="Arial"/>
                <a:ea typeface="Arial"/>
              </a:rPr>
              <a:t>Установить ОС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38" name="Google Shape;295;p33"/>
          <p:cNvSpPr/>
          <p:nvPr/>
        </p:nvSpPr>
        <p:spPr>
          <a:xfrm>
            <a:off x="5212440" y="1629720"/>
            <a:ext cx="2181240" cy="1031400"/>
          </a:xfrm>
          <a:prstGeom prst="wedgeRoundRectCallout">
            <a:avLst>
              <a:gd name="adj1" fmla="val 13609"/>
              <a:gd name="adj2" fmla="val 114597"/>
              <a:gd name="adj3" fmla="val 16667"/>
            </a:avLst>
          </a:prstGeom>
          <a:solidFill>
            <a:srgbClr val="6588AB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1200" b="0" strike="noStrike" spc="-1">
                <a:solidFill>
                  <a:srgbClr val="F9F9FB"/>
                </a:solidFill>
                <a:latin typeface="Arial"/>
                <a:ea typeface="Arial"/>
              </a:rPr>
              <a:t>Добавление нового элемента в список. В памяти может располагаться где угодно.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300;p34"/>
          <p:cNvSpPr/>
          <p:nvPr/>
        </p:nvSpPr>
        <p:spPr>
          <a:xfrm>
            <a:off x="1142280" y="571320"/>
            <a:ext cx="6854040" cy="11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200" b="0" strike="noStrike" spc="-1">
                <a:solidFill>
                  <a:srgbClr val="4C5D6E"/>
                </a:solidFill>
                <a:latin typeface="Arial"/>
                <a:ea typeface="Arial"/>
              </a:rPr>
              <a:t>Поиск элемента в массиве</a:t>
            </a:r>
            <a:endParaRPr lang="en-US" sz="3200" b="0" strike="noStrike" spc="-1">
              <a:latin typeface="Arial"/>
            </a:endParaRPr>
          </a:p>
        </p:txBody>
      </p:sp>
      <p:graphicFrame>
        <p:nvGraphicFramePr>
          <p:cNvPr id="240" name="Google Shape;301;p34"/>
          <p:cNvGraphicFramePr/>
          <p:nvPr/>
        </p:nvGraphicFramePr>
        <p:xfrm>
          <a:off x="952560" y="1902960"/>
          <a:ext cx="7238520" cy="2580120"/>
        </p:xfrm>
        <a:graphic>
          <a:graphicData uri="http://schemas.openxmlformats.org/drawingml/2006/table">
            <a:tbl>
              <a:tblPr/>
              <a:tblGrid>
                <a:gridCol w="1033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3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3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3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3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39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35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4476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76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476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5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1" name="Google Shape;302;p34"/>
          <p:cNvSpPr/>
          <p:nvPr/>
        </p:nvSpPr>
        <p:spPr>
          <a:xfrm>
            <a:off x="1751760" y="1902960"/>
            <a:ext cx="234720" cy="206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700" b="0" strike="noStrike" spc="-1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242" name="Google Shape;303;p34"/>
          <p:cNvSpPr/>
          <p:nvPr/>
        </p:nvSpPr>
        <p:spPr>
          <a:xfrm>
            <a:off x="2786040" y="1902960"/>
            <a:ext cx="234720" cy="206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700" b="0" strike="noStrike" spc="-1">
                <a:solidFill>
                  <a:srgbClr val="000000"/>
                </a:solidFill>
                <a:latin typeface="Arial"/>
                <a:ea typeface="Arial"/>
              </a:rPr>
              <a:t>2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243" name="Google Shape;304;p34"/>
          <p:cNvSpPr/>
          <p:nvPr/>
        </p:nvSpPr>
        <p:spPr>
          <a:xfrm>
            <a:off x="3819960" y="1902960"/>
            <a:ext cx="234720" cy="206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700" b="0" strike="noStrike" spc="-1">
                <a:solidFill>
                  <a:srgbClr val="000000"/>
                </a:solidFill>
                <a:latin typeface="Arial"/>
                <a:ea typeface="Arial"/>
              </a:rPr>
              <a:t>3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244" name="Google Shape;305;p34"/>
          <p:cNvSpPr/>
          <p:nvPr/>
        </p:nvSpPr>
        <p:spPr>
          <a:xfrm>
            <a:off x="4854240" y="1902960"/>
            <a:ext cx="234720" cy="206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700" b="0" strike="noStrike" spc="-1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245" name="Google Shape;306;p34"/>
          <p:cNvSpPr/>
          <p:nvPr/>
        </p:nvSpPr>
        <p:spPr>
          <a:xfrm>
            <a:off x="5888160" y="1902960"/>
            <a:ext cx="234720" cy="206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700" b="0" strike="noStrike" spc="-1">
                <a:solidFill>
                  <a:srgbClr val="000000"/>
                </a:solidFill>
                <a:latin typeface="Arial"/>
                <a:ea typeface="Arial"/>
              </a:rPr>
              <a:t>5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246" name="Google Shape;307;p34"/>
          <p:cNvSpPr/>
          <p:nvPr/>
        </p:nvSpPr>
        <p:spPr>
          <a:xfrm>
            <a:off x="6922440" y="1902960"/>
            <a:ext cx="234720" cy="206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700" b="0" strike="noStrike" spc="-1">
                <a:solidFill>
                  <a:srgbClr val="000000"/>
                </a:solidFill>
                <a:latin typeface="Arial"/>
                <a:ea typeface="Arial"/>
              </a:rPr>
              <a:t>6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247" name="Google Shape;308;p34"/>
          <p:cNvSpPr/>
          <p:nvPr/>
        </p:nvSpPr>
        <p:spPr>
          <a:xfrm>
            <a:off x="7956720" y="1902960"/>
            <a:ext cx="234720" cy="206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700" b="0" strike="noStrike" spc="-1">
                <a:solidFill>
                  <a:srgbClr val="000000"/>
                </a:solidFill>
                <a:latin typeface="Arial"/>
                <a:ea typeface="Arial"/>
              </a:rPr>
              <a:t>7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248" name="Google Shape;309;p34"/>
          <p:cNvSpPr/>
          <p:nvPr/>
        </p:nvSpPr>
        <p:spPr>
          <a:xfrm>
            <a:off x="1751760" y="2548080"/>
            <a:ext cx="234720" cy="206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700" b="0" strike="noStrike" spc="-1">
                <a:solidFill>
                  <a:srgbClr val="000000"/>
                </a:solidFill>
                <a:latin typeface="Arial"/>
                <a:ea typeface="Arial"/>
              </a:rPr>
              <a:t>8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249" name="Google Shape;310;p34"/>
          <p:cNvSpPr/>
          <p:nvPr/>
        </p:nvSpPr>
        <p:spPr>
          <a:xfrm>
            <a:off x="2786040" y="2548080"/>
            <a:ext cx="234720" cy="206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700" b="0" strike="noStrike" spc="-1">
                <a:solidFill>
                  <a:srgbClr val="000000"/>
                </a:solidFill>
                <a:latin typeface="Arial"/>
                <a:ea typeface="Arial"/>
              </a:rPr>
              <a:t>9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250" name="Google Shape;311;p34"/>
          <p:cNvSpPr/>
          <p:nvPr/>
        </p:nvSpPr>
        <p:spPr>
          <a:xfrm>
            <a:off x="3753360" y="2548080"/>
            <a:ext cx="367920" cy="206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700" b="0" strike="noStrike" spc="-1">
                <a:solidFill>
                  <a:srgbClr val="000000"/>
                </a:solidFill>
                <a:latin typeface="Arial"/>
                <a:ea typeface="Arial"/>
              </a:rPr>
              <a:t>10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251" name="Google Shape;312;p34"/>
          <p:cNvSpPr/>
          <p:nvPr/>
        </p:nvSpPr>
        <p:spPr>
          <a:xfrm>
            <a:off x="4808880" y="2548080"/>
            <a:ext cx="324720" cy="206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700" b="0" strike="noStrike" spc="-1">
                <a:solidFill>
                  <a:srgbClr val="000000"/>
                </a:solidFill>
                <a:latin typeface="Arial"/>
                <a:ea typeface="Arial"/>
              </a:rPr>
              <a:t>11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252" name="Google Shape;313;p34"/>
          <p:cNvSpPr/>
          <p:nvPr/>
        </p:nvSpPr>
        <p:spPr>
          <a:xfrm>
            <a:off x="5821560" y="2548080"/>
            <a:ext cx="301320" cy="206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700" b="0" strike="noStrike" spc="-1">
                <a:solidFill>
                  <a:srgbClr val="000000"/>
                </a:solidFill>
                <a:latin typeface="Arial"/>
                <a:ea typeface="Arial"/>
              </a:rPr>
              <a:t>12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253" name="Google Shape;314;p34"/>
          <p:cNvSpPr/>
          <p:nvPr/>
        </p:nvSpPr>
        <p:spPr>
          <a:xfrm>
            <a:off x="6888960" y="2548080"/>
            <a:ext cx="301320" cy="206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700" b="0" strike="noStrike" spc="-1">
                <a:solidFill>
                  <a:srgbClr val="000000"/>
                </a:solidFill>
                <a:latin typeface="Arial"/>
                <a:ea typeface="Arial"/>
              </a:rPr>
              <a:t>13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254" name="Google Shape;315;p34"/>
          <p:cNvSpPr/>
          <p:nvPr/>
        </p:nvSpPr>
        <p:spPr>
          <a:xfrm>
            <a:off x="7923240" y="2548080"/>
            <a:ext cx="301320" cy="206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700" b="0" strike="noStrike" spc="-1">
                <a:solidFill>
                  <a:srgbClr val="000000"/>
                </a:solidFill>
                <a:latin typeface="Arial"/>
                <a:ea typeface="Arial"/>
              </a:rPr>
              <a:t>14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255" name="Google Shape;316;p34"/>
          <p:cNvSpPr/>
          <p:nvPr/>
        </p:nvSpPr>
        <p:spPr>
          <a:xfrm>
            <a:off x="1718280" y="3193200"/>
            <a:ext cx="301320" cy="206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700" b="0" strike="noStrike" spc="-1">
                <a:solidFill>
                  <a:srgbClr val="000000"/>
                </a:solidFill>
                <a:latin typeface="Arial"/>
                <a:ea typeface="Arial"/>
              </a:rPr>
              <a:t>15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256" name="Google Shape;317;p34"/>
          <p:cNvSpPr/>
          <p:nvPr/>
        </p:nvSpPr>
        <p:spPr>
          <a:xfrm>
            <a:off x="2752560" y="3193200"/>
            <a:ext cx="301320" cy="206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700" b="0" strike="noStrike" spc="-1">
                <a:solidFill>
                  <a:srgbClr val="000000"/>
                </a:solidFill>
                <a:latin typeface="Arial"/>
                <a:ea typeface="Arial"/>
              </a:rPr>
              <a:t>16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257" name="Google Shape;318;p34"/>
          <p:cNvSpPr/>
          <p:nvPr/>
        </p:nvSpPr>
        <p:spPr>
          <a:xfrm>
            <a:off x="3786480" y="3193200"/>
            <a:ext cx="301320" cy="206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700" b="0" strike="noStrike" spc="-1">
                <a:solidFill>
                  <a:srgbClr val="000000"/>
                </a:solidFill>
                <a:latin typeface="Arial"/>
                <a:ea typeface="Arial"/>
              </a:rPr>
              <a:t>17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258" name="Google Shape;319;p34"/>
          <p:cNvSpPr/>
          <p:nvPr/>
        </p:nvSpPr>
        <p:spPr>
          <a:xfrm>
            <a:off x="4854240" y="3193200"/>
            <a:ext cx="301320" cy="206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700" b="0" strike="noStrike" spc="-1">
                <a:solidFill>
                  <a:srgbClr val="000000"/>
                </a:solidFill>
                <a:latin typeface="Arial"/>
                <a:ea typeface="Arial"/>
              </a:rPr>
              <a:t>18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259" name="Google Shape;320;p34"/>
          <p:cNvSpPr/>
          <p:nvPr/>
        </p:nvSpPr>
        <p:spPr>
          <a:xfrm>
            <a:off x="5821560" y="3193200"/>
            <a:ext cx="301320" cy="206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700" b="0" strike="noStrike" spc="-1">
                <a:solidFill>
                  <a:srgbClr val="000000"/>
                </a:solidFill>
                <a:latin typeface="Arial"/>
                <a:ea typeface="Arial"/>
              </a:rPr>
              <a:t>19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260" name="Google Shape;321;p34"/>
          <p:cNvSpPr/>
          <p:nvPr/>
        </p:nvSpPr>
        <p:spPr>
          <a:xfrm>
            <a:off x="6855480" y="3193200"/>
            <a:ext cx="301320" cy="206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700" b="0" strike="noStrike" spc="-1">
                <a:solidFill>
                  <a:srgbClr val="000000"/>
                </a:solidFill>
                <a:latin typeface="Arial"/>
                <a:ea typeface="Arial"/>
              </a:rPr>
              <a:t>20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261" name="Google Shape;322;p34"/>
          <p:cNvSpPr/>
          <p:nvPr/>
        </p:nvSpPr>
        <p:spPr>
          <a:xfrm>
            <a:off x="7923960" y="3193200"/>
            <a:ext cx="301320" cy="206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700" b="0" strike="noStrike" spc="-1">
                <a:solidFill>
                  <a:srgbClr val="000000"/>
                </a:solidFill>
                <a:latin typeface="Arial"/>
                <a:ea typeface="Arial"/>
              </a:rPr>
              <a:t>21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262" name="Google Shape;323;p34"/>
          <p:cNvSpPr/>
          <p:nvPr/>
        </p:nvSpPr>
        <p:spPr>
          <a:xfrm>
            <a:off x="1718280" y="3838320"/>
            <a:ext cx="301320" cy="206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700" b="0" strike="noStrike" spc="-1">
                <a:solidFill>
                  <a:srgbClr val="000000"/>
                </a:solidFill>
                <a:latin typeface="Arial"/>
                <a:ea typeface="Arial"/>
              </a:rPr>
              <a:t>22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263" name="Google Shape;324;p34"/>
          <p:cNvSpPr/>
          <p:nvPr/>
        </p:nvSpPr>
        <p:spPr>
          <a:xfrm>
            <a:off x="2752560" y="3838320"/>
            <a:ext cx="301320" cy="206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700" b="0" strike="noStrike" spc="-1">
                <a:solidFill>
                  <a:srgbClr val="000000"/>
                </a:solidFill>
                <a:latin typeface="Arial"/>
                <a:ea typeface="Arial"/>
              </a:rPr>
              <a:t>23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264" name="Google Shape;325;p34"/>
          <p:cNvSpPr/>
          <p:nvPr/>
        </p:nvSpPr>
        <p:spPr>
          <a:xfrm>
            <a:off x="3786480" y="3838320"/>
            <a:ext cx="301320" cy="206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700" b="0" strike="noStrike" spc="-1">
                <a:solidFill>
                  <a:srgbClr val="000000"/>
                </a:solidFill>
                <a:latin typeface="Arial"/>
                <a:ea typeface="Arial"/>
              </a:rPr>
              <a:t>24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265" name="Google Shape;326;p34"/>
          <p:cNvSpPr/>
          <p:nvPr/>
        </p:nvSpPr>
        <p:spPr>
          <a:xfrm>
            <a:off x="4820760" y="3838320"/>
            <a:ext cx="301320" cy="206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700" b="0" strike="noStrike" spc="-1">
                <a:solidFill>
                  <a:srgbClr val="000000"/>
                </a:solidFill>
                <a:latin typeface="Arial"/>
                <a:ea typeface="Arial"/>
              </a:rPr>
              <a:t>25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266" name="Google Shape;327;p34"/>
          <p:cNvSpPr/>
          <p:nvPr/>
        </p:nvSpPr>
        <p:spPr>
          <a:xfrm>
            <a:off x="5855040" y="3838320"/>
            <a:ext cx="301320" cy="206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700" b="0" strike="noStrike" spc="-1">
                <a:solidFill>
                  <a:srgbClr val="000000"/>
                </a:solidFill>
                <a:latin typeface="Arial"/>
                <a:ea typeface="Arial"/>
              </a:rPr>
              <a:t>26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267" name="Google Shape;328;p34"/>
          <p:cNvSpPr/>
          <p:nvPr/>
        </p:nvSpPr>
        <p:spPr>
          <a:xfrm>
            <a:off x="6888960" y="3838320"/>
            <a:ext cx="301320" cy="206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700" b="0" strike="noStrike" spc="-1">
                <a:solidFill>
                  <a:srgbClr val="000000"/>
                </a:solidFill>
                <a:latin typeface="Arial"/>
                <a:ea typeface="Arial"/>
              </a:rPr>
              <a:t>...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268" name="Google Shape;329;p34"/>
          <p:cNvSpPr/>
          <p:nvPr/>
        </p:nvSpPr>
        <p:spPr>
          <a:xfrm>
            <a:off x="7635960" y="3838320"/>
            <a:ext cx="601560" cy="206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700" b="0" strike="noStrike" spc="-1">
                <a:solidFill>
                  <a:srgbClr val="000000"/>
                </a:solidFill>
                <a:latin typeface="Arial"/>
                <a:ea typeface="Arial"/>
              </a:rPr>
              <a:t>10000000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269" name="Google Shape;330;p34"/>
          <p:cNvSpPr/>
          <p:nvPr/>
        </p:nvSpPr>
        <p:spPr>
          <a:xfrm>
            <a:off x="1035720" y="2098800"/>
            <a:ext cx="758880" cy="344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Viktor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70" name="Google Shape;331;p34"/>
          <p:cNvSpPr/>
          <p:nvPr/>
        </p:nvSpPr>
        <p:spPr>
          <a:xfrm>
            <a:off x="2019960" y="2109960"/>
            <a:ext cx="758880" cy="344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Main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71" name="Google Shape;332;p34"/>
          <p:cNvSpPr/>
          <p:nvPr/>
        </p:nvSpPr>
        <p:spPr>
          <a:xfrm>
            <a:off x="3004560" y="2109960"/>
            <a:ext cx="815040" cy="344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Worker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72" name="Google Shape;333;p34"/>
          <p:cNvSpPr/>
          <p:nvPr/>
        </p:nvSpPr>
        <p:spPr>
          <a:xfrm>
            <a:off x="5097600" y="2710440"/>
            <a:ext cx="815040" cy="344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Builder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73" name="Google Shape;334;p34"/>
          <p:cNvSpPr/>
          <p:nvPr/>
        </p:nvSpPr>
        <p:spPr>
          <a:xfrm>
            <a:off x="952560" y="3331800"/>
            <a:ext cx="815040" cy="344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Boiler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74" name="Google Shape;335;p34"/>
          <p:cNvSpPr/>
          <p:nvPr/>
        </p:nvSpPr>
        <p:spPr>
          <a:xfrm>
            <a:off x="5097600" y="3366360"/>
            <a:ext cx="815040" cy="344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Warrior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75" name="Google Shape;336;p34"/>
          <p:cNvSpPr/>
          <p:nvPr/>
        </p:nvSpPr>
        <p:spPr>
          <a:xfrm>
            <a:off x="7157520" y="4045320"/>
            <a:ext cx="815040" cy="344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Philip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76" name="Google Shape;337;p34"/>
          <p:cNvSpPr/>
          <p:nvPr/>
        </p:nvSpPr>
        <p:spPr>
          <a:xfrm>
            <a:off x="6150600" y="1519560"/>
            <a:ext cx="1982160" cy="938520"/>
          </a:xfrm>
          <a:prstGeom prst="wedgeRoundRectCallout">
            <a:avLst>
              <a:gd name="adj1" fmla="val 15177"/>
              <a:gd name="adj2" fmla="val 218312"/>
              <a:gd name="adj3" fmla="val 16667"/>
            </a:avLst>
          </a:prstGeom>
          <a:solidFill>
            <a:srgbClr val="6588AB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1400" b="0" strike="noStrike" spc="-1">
                <a:solidFill>
                  <a:srgbClr val="F9F9FB"/>
                </a:solidFill>
                <a:latin typeface="Arial"/>
                <a:ea typeface="Arial"/>
              </a:rPr>
              <a:t>Сколько нужно времени на поиск Philip?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342;p35"/>
          <p:cNvSpPr/>
          <p:nvPr/>
        </p:nvSpPr>
        <p:spPr>
          <a:xfrm>
            <a:off x="1142280" y="571320"/>
            <a:ext cx="6854040" cy="11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200" b="0" strike="noStrike" spc="-1">
                <a:solidFill>
                  <a:srgbClr val="4C5D6E"/>
                </a:solidFill>
                <a:latin typeface="Arial"/>
                <a:ea typeface="Arial"/>
              </a:rPr>
              <a:t>Поиск элемента в массиве</a:t>
            </a:r>
            <a:endParaRPr lang="en-US" sz="3200" b="0" strike="noStrike" spc="-1">
              <a:latin typeface="Arial"/>
            </a:endParaRPr>
          </a:p>
        </p:txBody>
      </p:sp>
      <p:graphicFrame>
        <p:nvGraphicFramePr>
          <p:cNvPr id="278" name="Google Shape;343;p35"/>
          <p:cNvGraphicFramePr/>
          <p:nvPr/>
        </p:nvGraphicFramePr>
        <p:xfrm>
          <a:off x="952560" y="1902960"/>
          <a:ext cx="7238520" cy="2580120"/>
        </p:xfrm>
        <a:graphic>
          <a:graphicData uri="http://schemas.openxmlformats.org/drawingml/2006/table">
            <a:tbl>
              <a:tblPr/>
              <a:tblGrid>
                <a:gridCol w="1033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3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3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3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3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39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35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4476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76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476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5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9" name="Google Shape;344;p35"/>
          <p:cNvSpPr/>
          <p:nvPr/>
        </p:nvSpPr>
        <p:spPr>
          <a:xfrm>
            <a:off x="1751760" y="1902960"/>
            <a:ext cx="234720" cy="206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700" b="0" strike="noStrike" spc="-1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280" name="Google Shape;345;p35"/>
          <p:cNvSpPr/>
          <p:nvPr/>
        </p:nvSpPr>
        <p:spPr>
          <a:xfrm>
            <a:off x="2786040" y="1902960"/>
            <a:ext cx="234720" cy="206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700" b="0" strike="noStrike" spc="-1">
                <a:solidFill>
                  <a:srgbClr val="000000"/>
                </a:solidFill>
                <a:latin typeface="Arial"/>
                <a:ea typeface="Arial"/>
              </a:rPr>
              <a:t>2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281" name="Google Shape;346;p35"/>
          <p:cNvSpPr/>
          <p:nvPr/>
        </p:nvSpPr>
        <p:spPr>
          <a:xfrm>
            <a:off x="3819960" y="1902960"/>
            <a:ext cx="234720" cy="206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700" b="0" strike="noStrike" spc="-1">
                <a:solidFill>
                  <a:srgbClr val="000000"/>
                </a:solidFill>
                <a:latin typeface="Arial"/>
                <a:ea typeface="Arial"/>
              </a:rPr>
              <a:t>3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282" name="Google Shape;347;p35"/>
          <p:cNvSpPr/>
          <p:nvPr/>
        </p:nvSpPr>
        <p:spPr>
          <a:xfrm>
            <a:off x="4854240" y="1902960"/>
            <a:ext cx="234720" cy="206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700" b="0" strike="noStrike" spc="-1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283" name="Google Shape;348;p35"/>
          <p:cNvSpPr/>
          <p:nvPr/>
        </p:nvSpPr>
        <p:spPr>
          <a:xfrm>
            <a:off x="5888160" y="1902960"/>
            <a:ext cx="234720" cy="206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700" b="0" strike="noStrike" spc="-1">
                <a:solidFill>
                  <a:srgbClr val="000000"/>
                </a:solidFill>
                <a:latin typeface="Arial"/>
                <a:ea typeface="Arial"/>
              </a:rPr>
              <a:t>5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284" name="Google Shape;349;p35"/>
          <p:cNvSpPr/>
          <p:nvPr/>
        </p:nvSpPr>
        <p:spPr>
          <a:xfrm>
            <a:off x="6922440" y="1902960"/>
            <a:ext cx="234720" cy="206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700" b="0" strike="noStrike" spc="-1">
                <a:solidFill>
                  <a:srgbClr val="000000"/>
                </a:solidFill>
                <a:latin typeface="Arial"/>
                <a:ea typeface="Arial"/>
              </a:rPr>
              <a:t>6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285" name="Google Shape;350;p35"/>
          <p:cNvSpPr/>
          <p:nvPr/>
        </p:nvSpPr>
        <p:spPr>
          <a:xfrm>
            <a:off x="7956720" y="1902960"/>
            <a:ext cx="234720" cy="206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700" b="0" strike="noStrike" spc="-1">
                <a:solidFill>
                  <a:srgbClr val="000000"/>
                </a:solidFill>
                <a:latin typeface="Arial"/>
                <a:ea typeface="Arial"/>
              </a:rPr>
              <a:t>7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286" name="Google Shape;351;p35"/>
          <p:cNvSpPr/>
          <p:nvPr/>
        </p:nvSpPr>
        <p:spPr>
          <a:xfrm>
            <a:off x="1751760" y="2548080"/>
            <a:ext cx="234720" cy="206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700" b="0" strike="noStrike" spc="-1">
                <a:solidFill>
                  <a:srgbClr val="000000"/>
                </a:solidFill>
                <a:latin typeface="Arial"/>
                <a:ea typeface="Arial"/>
              </a:rPr>
              <a:t>8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287" name="Google Shape;352;p35"/>
          <p:cNvSpPr/>
          <p:nvPr/>
        </p:nvSpPr>
        <p:spPr>
          <a:xfrm>
            <a:off x="2786040" y="2548080"/>
            <a:ext cx="234720" cy="206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700" b="0" strike="noStrike" spc="-1">
                <a:solidFill>
                  <a:srgbClr val="000000"/>
                </a:solidFill>
                <a:latin typeface="Arial"/>
                <a:ea typeface="Arial"/>
              </a:rPr>
              <a:t>9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288" name="Google Shape;353;p35"/>
          <p:cNvSpPr/>
          <p:nvPr/>
        </p:nvSpPr>
        <p:spPr>
          <a:xfrm>
            <a:off x="3753360" y="2548080"/>
            <a:ext cx="367920" cy="206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700" b="0" strike="noStrike" spc="-1">
                <a:solidFill>
                  <a:srgbClr val="000000"/>
                </a:solidFill>
                <a:latin typeface="Arial"/>
                <a:ea typeface="Arial"/>
              </a:rPr>
              <a:t>10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289" name="Google Shape;354;p35"/>
          <p:cNvSpPr/>
          <p:nvPr/>
        </p:nvSpPr>
        <p:spPr>
          <a:xfrm>
            <a:off x="4808880" y="2548080"/>
            <a:ext cx="324720" cy="206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700" b="0" strike="noStrike" spc="-1">
                <a:solidFill>
                  <a:srgbClr val="000000"/>
                </a:solidFill>
                <a:latin typeface="Arial"/>
                <a:ea typeface="Arial"/>
              </a:rPr>
              <a:t>11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290" name="Google Shape;355;p35"/>
          <p:cNvSpPr/>
          <p:nvPr/>
        </p:nvSpPr>
        <p:spPr>
          <a:xfrm>
            <a:off x="5821560" y="2548080"/>
            <a:ext cx="301320" cy="206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700" b="0" strike="noStrike" spc="-1">
                <a:solidFill>
                  <a:srgbClr val="000000"/>
                </a:solidFill>
                <a:latin typeface="Arial"/>
                <a:ea typeface="Arial"/>
              </a:rPr>
              <a:t>12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291" name="Google Shape;356;p35"/>
          <p:cNvSpPr/>
          <p:nvPr/>
        </p:nvSpPr>
        <p:spPr>
          <a:xfrm>
            <a:off x="6888960" y="2548080"/>
            <a:ext cx="301320" cy="206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700" b="0" strike="noStrike" spc="-1">
                <a:solidFill>
                  <a:srgbClr val="000000"/>
                </a:solidFill>
                <a:latin typeface="Arial"/>
                <a:ea typeface="Arial"/>
              </a:rPr>
              <a:t>13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292" name="Google Shape;357;p35"/>
          <p:cNvSpPr/>
          <p:nvPr/>
        </p:nvSpPr>
        <p:spPr>
          <a:xfrm>
            <a:off x="7923240" y="2548080"/>
            <a:ext cx="301320" cy="206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700" b="0" strike="noStrike" spc="-1">
                <a:solidFill>
                  <a:srgbClr val="000000"/>
                </a:solidFill>
                <a:latin typeface="Arial"/>
                <a:ea typeface="Arial"/>
              </a:rPr>
              <a:t>14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293" name="Google Shape;358;p35"/>
          <p:cNvSpPr/>
          <p:nvPr/>
        </p:nvSpPr>
        <p:spPr>
          <a:xfrm>
            <a:off x="1718280" y="3193200"/>
            <a:ext cx="301320" cy="206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700" b="0" strike="noStrike" spc="-1">
                <a:solidFill>
                  <a:srgbClr val="000000"/>
                </a:solidFill>
                <a:latin typeface="Arial"/>
                <a:ea typeface="Arial"/>
              </a:rPr>
              <a:t>15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294" name="Google Shape;359;p35"/>
          <p:cNvSpPr/>
          <p:nvPr/>
        </p:nvSpPr>
        <p:spPr>
          <a:xfrm>
            <a:off x="2752560" y="3193200"/>
            <a:ext cx="301320" cy="206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700" b="0" strike="noStrike" spc="-1">
                <a:solidFill>
                  <a:srgbClr val="000000"/>
                </a:solidFill>
                <a:latin typeface="Arial"/>
                <a:ea typeface="Arial"/>
              </a:rPr>
              <a:t>16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295" name="Google Shape;360;p35"/>
          <p:cNvSpPr/>
          <p:nvPr/>
        </p:nvSpPr>
        <p:spPr>
          <a:xfrm>
            <a:off x="3786480" y="3193200"/>
            <a:ext cx="301320" cy="206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700" b="0" strike="noStrike" spc="-1">
                <a:solidFill>
                  <a:srgbClr val="000000"/>
                </a:solidFill>
                <a:latin typeface="Arial"/>
                <a:ea typeface="Arial"/>
              </a:rPr>
              <a:t>17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296" name="Google Shape;361;p35"/>
          <p:cNvSpPr/>
          <p:nvPr/>
        </p:nvSpPr>
        <p:spPr>
          <a:xfrm>
            <a:off x="4854240" y="3193200"/>
            <a:ext cx="301320" cy="206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700" b="0" strike="noStrike" spc="-1">
                <a:solidFill>
                  <a:srgbClr val="000000"/>
                </a:solidFill>
                <a:latin typeface="Arial"/>
                <a:ea typeface="Arial"/>
              </a:rPr>
              <a:t>18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297" name="Google Shape;362;p35"/>
          <p:cNvSpPr/>
          <p:nvPr/>
        </p:nvSpPr>
        <p:spPr>
          <a:xfrm>
            <a:off x="5821560" y="3193200"/>
            <a:ext cx="301320" cy="206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700" b="0" strike="noStrike" spc="-1">
                <a:solidFill>
                  <a:srgbClr val="000000"/>
                </a:solidFill>
                <a:latin typeface="Arial"/>
                <a:ea typeface="Arial"/>
              </a:rPr>
              <a:t>19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298" name="Google Shape;363;p35"/>
          <p:cNvSpPr/>
          <p:nvPr/>
        </p:nvSpPr>
        <p:spPr>
          <a:xfrm>
            <a:off x="6855480" y="3193200"/>
            <a:ext cx="301320" cy="206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700" b="0" strike="noStrike" spc="-1">
                <a:solidFill>
                  <a:srgbClr val="000000"/>
                </a:solidFill>
                <a:latin typeface="Arial"/>
                <a:ea typeface="Arial"/>
              </a:rPr>
              <a:t>20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299" name="Google Shape;364;p35"/>
          <p:cNvSpPr/>
          <p:nvPr/>
        </p:nvSpPr>
        <p:spPr>
          <a:xfrm>
            <a:off x="7923960" y="3193200"/>
            <a:ext cx="301320" cy="206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700" b="0" strike="noStrike" spc="-1">
                <a:solidFill>
                  <a:srgbClr val="000000"/>
                </a:solidFill>
                <a:latin typeface="Arial"/>
                <a:ea typeface="Arial"/>
              </a:rPr>
              <a:t>21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300" name="Google Shape;365;p35"/>
          <p:cNvSpPr/>
          <p:nvPr/>
        </p:nvSpPr>
        <p:spPr>
          <a:xfrm>
            <a:off x="1718280" y="3838320"/>
            <a:ext cx="301320" cy="206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700" b="0" strike="noStrike" spc="-1">
                <a:solidFill>
                  <a:srgbClr val="000000"/>
                </a:solidFill>
                <a:latin typeface="Arial"/>
                <a:ea typeface="Arial"/>
              </a:rPr>
              <a:t>22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301" name="Google Shape;366;p35"/>
          <p:cNvSpPr/>
          <p:nvPr/>
        </p:nvSpPr>
        <p:spPr>
          <a:xfrm>
            <a:off x="2752560" y="3838320"/>
            <a:ext cx="301320" cy="206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700" b="0" strike="noStrike" spc="-1">
                <a:solidFill>
                  <a:srgbClr val="000000"/>
                </a:solidFill>
                <a:latin typeface="Arial"/>
                <a:ea typeface="Arial"/>
              </a:rPr>
              <a:t>23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302" name="Google Shape;367;p35"/>
          <p:cNvSpPr/>
          <p:nvPr/>
        </p:nvSpPr>
        <p:spPr>
          <a:xfrm>
            <a:off x="3786480" y="3838320"/>
            <a:ext cx="301320" cy="206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700" b="0" strike="noStrike" spc="-1">
                <a:solidFill>
                  <a:srgbClr val="000000"/>
                </a:solidFill>
                <a:latin typeface="Arial"/>
                <a:ea typeface="Arial"/>
              </a:rPr>
              <a:t>24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303" name="Google Shape;368;p35"/>
          <p:cNvSpPr/>
          <p:nvPr/>
        </p:nvSpPr>
        <p:spPr>
          <a:xfrm>
            <a:off x="4820760" y="3838320"/>
            <a:ext cx="301320" cy="206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700" b="0" strike="noStrike" spc="-1">
                <a:solidFill>
                  <a:srgbClr val="000000"/>
                </a:solidFill>
                <a:latin typeface="Arial"/>
                <a:ea typeface="Arial"/>
              </a:rPr>
              <a:t>25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304" name="Google Shape;369;p35"/>
          <p:cNvSpPr/>
          <p:nvPr/>
        </p:nvSpPr>
        <p:spPr>
          <a:xfrm>
            <a:off x="5855040" y="3838320"/>
            <a:ext cx="301320" cy="206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700" b="0" strike="noStrike" spc="-1">
                <a:solidFill>
                  <a:srgbClr val="000000"/>
                </a:solidFill>
                <a:latin typeface="Arial"/>
                <a:ea typeface="Arial"/>
              </a:rPr>
              <a:t>26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305" name="Google Shape;370;p35"/>
          <p:cNvSpPr/>
          <p:nvPr/>
        </p:nvSpPr>
        <p:spPr>
          <a:xfrm>
            <a:off x="6888960" y="3838320"/>
            <a:ext cx="301320" cy="206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700" b="0" strike="noStrike" spc="-1">
                <a:solidFill>
                  <a:srgbClr val="000000"/>
                </a:solidFill>
                <a:latin typeface="Arial"/>
                <a:ea typeface="Arial"/>
              </a:rPr>
              <a:t>...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306" name="Google Shape;371;p35"/>
          <p:cNvSpPr/>
          <p:nvPr/>
        </p:nvSpPr>
        <p:spPr>
          <a:xfrm>
            <a:off x="7635960" y="3838320"/>
            <a:ext cx="601560" cy="206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700" b="0" strike="noStrike" spc="-1">
                <a:solidFill>
                  <a:srgbClr val="000000"/>
                </a:solidFill>
                <a:latin typeface="Arial"/>
                <a:ea typeface="Arial"/>
              </a:rPr>
              <a:t>10000000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307" name="Google Shape;372;p35"/>
          <p:cNvSpPr/>
          <p:nvPr/>
        </p:nvSpPr>
        <p:spPr>
          <a:xfrm>
            <a:off x="1035720" y="2098800"/>
            <a:ext cx="758880" cy="344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Viktor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08" name="Google Shape;373;p35"/>
          <p:cNvSpPr/>
          <p:nvPr/>
        </p:nvSpPr>
        <p:spPr>
          <a:xfrm>
            <a:off x="2019960" y="2109960"/>
            <a:ext cx="758880" cy="344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Main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09" name="Google Shape;374;p35"/>
          <p:cNvSpPr/>
          <p:nvPr/>
        </p:nvSpPr>
        <p:spPr>
          <a:xfrm>
            <a:off x="3004560" y="2109960"/>
            <a:ext cx="815040" cy="344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Worker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10" name="Google Shape;375;p35"/>
          <p:cNvSpPr/>
          <p:nvPr/>
        </p:nvSpPr>
        <p:spPr>
          <a:xfrm>
            <a:off x="5097600" y="2710440"/>
            <a:ext cx="815040" cy="344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Builder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11" name="Google Shape;376;p35"/>
          <p:cNvSpPr/>
          <p:nvPr/>
        </p:nvSpPr>
        <p:spPr>
          <a:xfrm>
            <a:off x="952560" y="3331800"/>
            <a:ext cx="815040" cy="344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Boiler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12" name="Google Shape;377;p35"/>
          <p:cNvSpPr/>
          <p:nvPr/>
        </p:nvSpPr>
        <p:spPr>
          <a:xfrm>
            <a:off x="5097600" y="3366360"/>
            <a:ext cx="815040" cy="344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Warrior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13" name="Google Shape;378;p35"/>
          <p:cNvSpPr/>
          <p:nvPr/>
        </p:nvSpPr>
        <p:spPr>
          <a:xfrm>
            <a:off x="7157520" y="4045320"/>
            <a:ext cx="815040" cy="344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Philip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14" name="Google Shape;379;p35"/>
          <p:cNvSpPr/>
          <p:nvPr/>
        </p:nvSpPr>
        <p:spPr>
          <a:xfrm>
            <a:off x="6150600" y="1519560"/>
            <a:ext cx="1982160" cy="938520"/>
          </a:xfrm>
          <a:prstGeom prst="wedgeRoundRectCallout">
            <a:avLst>
              <a:gd name="adj1" fmla="val 15177"/>
              <a:gd name="adj2" fmla="val 218312"/>
              <a:gd name="adj3" fmla="val 16667"/>
            </a:avLst>
          </a:prstGeom>
          <a:solidFill>
            <a:srgbClr val="6588AB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1400" b="0" strike="noStrike" spc="-1">
                <a:solidFill>
                  <a:srgbClr val="F9F9FB"/>
                </a:solidFill>
                <a:latin typeface="Arial"/>
                <a:ea typeface="Arial"/>
              </a:rPr>
              <a:t>Сколько нужно времени на поиск Philip?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15" name="Google Shape;380;p35"/>
          <p:cNvSpPr/>
          <p:nvPr/>
        </p:nvSpPr>
        <p:spPr>
          <a:xfrm>
            <a:off x="4006080" y="1657080"/>
            <a:ext cx="2048400" cy="1366920"/>
          </a:xfrm>
          <a:prstGeom prst="wedgeEllipseCallout">
            <a:avLst>
              <a:gd name="adj1" fmla="val 109992"/>
              <a:gd name="adj2" fmla="val 126249"/>
            </a:avLst>
          </a:prstGeom>
          <a:solidFill>
            <a:srgbClr val="C94D4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1400" b="0" strike="noStrike" spc="-1">
                <a:solidFill>
                  <a:srgbClr val="F9F9FB"/>
                </a:solidFill>
                <a:latin typeface="Arial"/>
                <a:ea typeface="Arial"/>
              </a:rPr>
              <a:t>Можно использовать двоичное дерево!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85;p36"/>
          <p:cNvSpPr/>
          <p:nvPr/>
        </p:nvSpPr>
        <p:spPr>
          <a:xfrm>
            <a:off x="1142280" y="571320"/>
            <a:ext cx="6854040" cy="11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200" b="0" strike="noStrike" spc="-1">
                <a:solidFill>
                  <a:srgbClr val="4C5D6E"/>
                </a:solidFill>
                <a:latin typeface="Arial"/>
                <a:ea typeface="Arial"/>
              </a:rPr>
              <a:t>О-большое</a:t>
            </a:r>
            <a:endParaRPr lang="en-US" sz="3200" b="0" strike="noStrike" spc="-1">
              <a:latin typeface="Arial"/>
            </a:endParaRPr>
          </a:p>
        </p:txBody>
      </p:sp>
      <p:grpSp>
        <p:nvGrpSpPr>
          <p:cNvPr id="317" name="Google Shape;386;p36"/>
          <p:cNvGrpSpPr/>
          <p:nvPr/>
        </p:nvGrpSpPr>
        <p:grpSpPr>
          <a:xfrm>
            <a:off x="1242000" y="1635120"/>
            <a:ext cx="5986080" cy="2845800"/>
            <a:chOff x="1242000" y="1635120"/>
            <a:chExt cx="5986080" cy="2845800"/>
          </a:xfrm>
        </p:grpSpPr>
        <p:sp>
          <p:nvSpPr>
            <p:cNvPr id="318" name="Google Shape;387;p36"/>
            <p:cNvSpPr/>
            <p:nvPr/>
          </p:nvSpPr>
          <p:spPr>
            <a:xfrm>
              <a:off x="1782720" y="1691640"/>
              <a:ext cx="2196000" cy="447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/>
            <a:p>
              <a:pPr algn="r">
                <a:lnSpc>
                  <a:spcPct val="100000"/>
                </a:lnSpc>
                <a:tabLst>
                  <a:tab pos="0" algn="l"/>
                </a:tabLst>
              </a:pPr>
              <a:r>
                <a:rPr lang="en-US" sz="1200" b="1" strike="noStrike" spc="-1">
                  <a:solidFill>
                    <a:srgbClr val="2C2D30"/>
                  </a:solidFill>
                  <a:latin typeface="Arial"/>
                  <a:ea typeface="Arial"/>
                </a:rPr>
                <a:t>Простой поиск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319" name="Google Shape;388;p36"/>
            <p:cNvSpPr/>
            <p:nvPr/>
          </p:nvSpPr>
          <p:spPr>
            <a:xfrm>
              <a:off x="4422960" y="1691640"/>
              <a:ext cx="2196000" cy="447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/>
            <a:p>
              <a:pPr algn="just">
                <a:lnSpc>
                  <a:spcPct val="100000"/>
                </a:lnSpc>
                <a:tabLst>
                  <a:tab pos="0" algn="l"/>
                </a:tabLst>
              </a:pPr>
              <a:r>
                <a:rPr lang="en-US" sz="1200" b="1" strike="noStrike" spc="-1">
                  <a:solidFill>
                    <a:srgbClr val="2C2D30"/>
                  </a:solidFill>
                  <a:latin typeface="Arial"/>
                  <a:ea typeface="Arial"/>
                </a:rPr>
                <a:t>Бинарный поиск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320" name="Google Shape;389;p36"/>
            <p:cNvSpPr/>
            <p:nvPr/>
          </p:nvSpPr>
          <p:spPr>
            <a:xfrm>
              <a:off x="1748880" y="2276280"/>
              <a:ext cx="2196000" cy="562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/>
            <a:p>
              <a:pPr algn="r">
                <a:lnSpc>
                  <a:spcPct val="100000"/>
                </a:lnSpc>
                <a:tabLst>
                  <a:tab pos="0" algn="l"/>
                </a:tabLst>
              </a:pPr>
              <a:r>
                <a:rPr lang="en-US" sz="1200" b="0" strike="noStrike" spc="-1">
                  <a:solidFill>
                    <a:srgbClr val="2C2D30"/>
                  </a:solidFill>
                  <a:latin typeface="Arial"/>
                  <a:ea typeface="Arial"/>
                </a:rPr>
                <a:t>100 элементов</a:t>
              </a:r>
              <a:endParaRPr lang="en-US" sz="1200" b="0" strike="noStrike" spc="-1">
                <a:latin typeface="Arial"/>
              </a:endParaRPr>
            </a:p>
            <a:p>
              <a:pPr algn="r">
                <a:lnSpc>
                  <a:spcPct val="100000"/>
                </a:lnSpc>
                <a:tabLst>
                  <a:tab pos="0" algn="l"/>
                </a:tabLst>
              </a:pPr>
              <a:r>
                <a:rPr lang="en-US" sz="1200" b="0" strike="noStrike" spc="-1">
                  <a:solidFill>
                    <a:srgbClr val="C94D4C"/>
                  </a:solidFill>
                  <a:latin typeface="Arial"/>
                  <a:ea typeface="Arial"/>
                </a:rPr>
                <a:t>100 повторений поиска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321" name="Google Shape;390;p36"/>
            <p:cNvSpPr/>
            <p:nvPr/>
          </p:nvSpPr>
          <p:spPr>
            <a:xfrm>
              <a:off x="4368240" y="2272680"/>
              <a:ext cx="2196000" cy="562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/>
            <a:p>
              <a:pPr algn="just">
                <a:lnSpc>
                  <a:spcPct val="100000"/>
                </a:lnSpc>
                <a:tabLst>
                  <a:tab pos="0" algn="l"/>
                </a:tabLst>
              </a:pPr>
              <a:r>
                <a:rPr lang="en-US" sz="1200" b="0" strike="noStrike" spc="-1">
                  <a:solidFill>
                    <a:srgbClr val="2C2D30"/>
                  </a:solidFill>
                  <a:latin typeface="Arial"/>
                  <a:ea typeface="Arial"/>
                </a:rPr>
                <a:t>100 элементов</a:t>
              </a:r>
              <a:endParaRPr lang="en-US" sz="1200" b="0" strike="noStrike" spc="-1">
                <a:latin typeface="Arial"/>
              </a:endParaRPr>
            </a:p>
            <a:p>
              <a:pPr algn="just">
                <a:lnSpc>
                  <a:spcPct val="100000"/>
                </a:lnSpc>
                <a:tabLst>
                  <a:tab pos="0" algn="l"/>
                </a:tabLst>
              </a:pPr>
              <a:r>
                <a:rPr lang="en-US" sz="1200" b="0" strike="noStrike" spc="-1">
                  <a:solidFill>
                    <a:srgbClr val="C94D4C"/>
                  </a:solidFill>
                  <a:latin typeface="Arial"/>
                  <a:ea typeface="Arial"/>
                </a:rPr>
                <a:t>100 повторений поиска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322" name="Google Shape;391;p36"/>
            <p:cNvSpPr/>
            <p:nvPr/>
          </p:nvSpPr>
          <p:spPr>
            <a:xfrm>
              <a:off x="1416600" y="3077640"/>
              <a:ext cx="2562120" cy="497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/>
            <a:p>
              <a:pPr algn="r">
                <a:lnSpc>
                  <a:spcPct val="100000"/>
                </a:lnSpc>
                <a:tabLst>
                  <a:tab pos="0" algn="l"/>
                </a:tabLst>
              </a:pPr>
              <a:r>
                <a:rPr lang="en-US" sz="1200" b="0" strike="noStrike" spc="-1">
                  <a:solidFill>
                    <a:srgbClr val="2C2D30"/>
                  </a:solidFill>
                  <a:latin typeface="Arial"/>
                  <a:ea typeface="Arial"/>
                </a:rPr>
                <a:t>4 000 000 000 элементов</a:t>
              </a:r>
              <a:endParaRPr lang="en-US" sz="1200" b="0" strike="noStrike" spc="-1">
                <a:latin typeface="Arial"/>
              </a:endParaRPr>
            </a:p>
            <a:p>
              <a:pPr algn="r">
                <a:lnSpc>
                  <a:spcPct val="100000"/>
                </a:lnSpc>
                <a:tabLst>
                  <a:tab pos="0" algn="l"/>
                </a:tabLst>
              </a:pPr>
              <a:r>
                <a:rPr lang="en-US" sz="1200" b="0" strike="noStrike" spc="-1">
                  <a:solidFill>
                    <a:srgbClr val="C94D4C"/>
                  </a:solidFill>
                  <a:latin typeface="Arial"/>
                  <a:ea typeface="Arial"/>
                </a:rPr>
                <a:t>4 000 000 000 повторений поиска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323" name="Google Shape;392;p36"/>
            <p:cNvSpPr/>
            <p:nvPr/>
          </p:nvSpPr>
          <p:spPr>
            <a:xfrm>
              <a:off x="4368240" y="3013200"/>
              <a:ext cx="2562120" cy="497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/>
            <a:p>
              <a:pPr algn="just">
                <a:lnSpc>
                  <a:spcPct val="100000"/>
                </a:lnSpc>
                <a:tabLst>
                  <a:tab pos="0" algn="l"/>
                </a:tabLst>
              </a:pPr>
              <a:r>
                <a:rPr lang="en-US" sz="1200" b="0" strike="noStrike" spc="-1">
                  <a:solidFill>
                    <a:srgbClr val="2C2D30"/>
                  </a:solidFill>
                  <a:latin typeface="Arial"/>
                  <a:ea typeface="Arial"/>
                </a:rPr>
                <a:t>4 000 000 000 элементов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US" sz="1200" b="0" strike="noStrike" spc="-1">
                  <a:solidFill>
                    <a:srgbClr val="C94D4C"/>
                  </a:solidFill>
                  <a:latin typeface="Arial"/>
                  <a:ea typeface="Arial"/>
                </a:rPr>
                <a:t>32  повторений поиска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324" name="Google Shape;393;p36"/>
            <p:cNvSpPr/>
            <p:nvPr/>
          </p:nvSpPr>
          <p:spPr>
            <a:xfrm rot="10800000">
              <a:off x="4200480" y="1635120"/>
              <a:ext cx="360" cy="28458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1750">
              <a:solidFill>
                <a:srgbClr val="4DB6AC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5" name="Google Shape;394;p36"/>
            <p:cNvSpPr/>
            <p:nvPr/>
          </p:nvSpPr>
          <p:spPr>
            <a:xfrm>
              <a:off x="1242000" y="2095560"/>
              <a:ext cx="59857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1750">
              <a:solidFill>
                <a:srgbClr val="4DB6AC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6" name="Google Shape;395;p36"/>
            <p:cNvSpPr/>
            <p:nvPr/>
          </p:nvSpPr>
          <p:spPr>
            <a:xfrm>
              <a:off x="1242000" y="2849760"/>
              <a:ext cx="59857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1750">
              <a:solidFill>
                <a:srgbClr val="4C5D6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7" name="Google Shape;396;p36"/>
            <p:cNvSpPr/>
            <p:nvPr/>
          </p:nvSpPr>
          <p:spPr>
            <a:xfrm>
              <a:off x="1242360" y="3642840"/>
              <a:ext cx="59857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1750">
              <a:solidFill>
                <a:srgbClr val="4C5D6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8" name="Google Shape;397;p36"/>
            <p:cNvSpPr/>
            <p:nvPr/>
          </p:nvSpPr>
          <p:spPr>
            <a:xfrm>
              <a:off x="1748880" y="3803040"/>
              <a:ext cx="2196000" cy="387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/>
            <a:p>
              <a:pPr algn="r">
                <a:lnSpc>
                  <a:spcPct val="100000"/>
                </a:lnSpc>
                <a:tabLst>
                  <a:tab pos="0" algn="l"/>
                </a:tabLst>
              </a:pPr>
              <a:r>
                <a:rPr lang="en-US" sz="1200" b="0" strike="noStrike" spc="-1">
                  <a:solidFill>
                    <a:srgbClr val="2C2D30"/>
                  </a:solidFill>
                  <a:latin typeface="Arial"/>
                  <a:ea typeface="Arial"/>
                </a:rPr>
                <a:t>Линейное время O(n)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329" name="Google Shape;398;p36"/>
            <p:cNvSpPr/>
            <p:nvPr/>
          </p:nvSpPr>
          <p:spPr>
            <a:xfrm>
              <a:off x="4368240" y="3774600"/>
              <a:ext cx="2196000" cy="387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/>
            <a:p>
              <a:pPr algn="just">
                <a:lnSpc>
                  <a:spcPct val="100000"/>
                </a:lnSpc>
                <a:tabLst>
                  <a:tab pos="0" algn="l"/>
                </a:tabLst>
              </a:pPr>
              <a:r>
                <a:rPr lang="en-US" sz="1200" b="0" strike="noStrike" spc="-1">
                  <a:solidFill>
                    <a:srgbClr val="2C2D30"/>
                  </a:solidFill>
                  <a:latin typeface="Arial"/>
                  <a:ea typeface="Arial"/>
                </a:rPr>
                <a:t>Логарифмическое время O(Log n)</a:t>
              </a:r>
              <a:endParaRPr lang="en-US" sz="1200" b="0" strike="noStrike" spc="-1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6;p19"/>
          <p:cNvSpPr/>
          <p:nvPr/>
        </p:nvSpPr>
        <p:spPr>
          <a:xfrm>
            <a:off x="1142280" y="571320"/>
            <a:ext cx="6854040" cy="11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200" b="0" strike="noStrike" spc="-1">
                <a:solidFill>
                  <a:srgbClr val="4C5D6E"/>
                </a:solidFill>
                <a:latin typeface="Arial"/>
                <a:ea typeface="Arial"/>
              </a:rPr>
              <a:t>План урока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96" name="Google Shape;97;p19"/>
          <p:cNvSpPr/>
          <p:nvPr/>
        </p:nvSpPr>
        <p:spPr>
          <a:xfrm>
            <a:off x="1142280" y="2041920"/>
            <a:ext cx="6854040" cy="2202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marL="457200" indent="-355320">
              <a:lnSpc>
                <a:spcPct val="100000"/>
              </a:lnSpc>
              <a:spcBef>
                <a:spcPts val="1001"/>
              </a:spcBef>
              <a:buClr>
                <a:srgbClr val="2C2D30"/>
              </a:buClr>
              <a:buFont typeface="Arial"/>
              <a:buChar char="●"/>
            </a:pPr>
            <a:r>
              <a:rPr lang="en-US" sz="2000" b="0" strike="noStrike" spc="-1">
                <a:solidFill>
                  <a:srgbClr val="2C2D30"/>
                </a:solidFill>
                <a:latin typeface="Arial"/>
                <a:ea typeface="Arial"/>
              </a:rPr>
              <a:t>Введение </a:t>
            </a:r>
            <a:endParaRPr lang="en-US" sz="2000" b="0" strike="noStrike" spc="-1">
              <a:latin typeface="Arial"/>
            </a:endParaRPr>
          </a:p>
          <a:p>
            <a:pPr marL="457200" indent="-355320">
              <a:lnSpc>
                <a:spcPct val="100000"/>
              </a:lnSpc>
              <a:spcBef>
                <a:spcPts val="1001"/>
              </a:spcBef>
              <a:buClr>
                <a:srgbClr val="2C2D30"/>
              </a:buClr>
              <a:buFont typeface="Arial"/>
              <a:buChar char="●"/>
            </a:pPr>
            <a:r>
              <a:rPr lang="en-US" sz="2000" b="0" strike="noStrike" spc="-1">
                <a:solidFill>
                  <a:srgbClr val="2C2D30"/>
                </a:solidFill>
                <a:latin typeface="Arial"/>
                <a:ea typeface="Arial"/>
              </a:rPr>
              <a:t>Понятие о структурах данных и алгоритмах</a:t>
            </a:r>
            <a:endParaRPr lang="en-US" sz="2000" b="0" strike="noStrike" spc="-1">
              <a:latin typeface="Arial"/>
            </a:endParaRPr>
          </a:p>
          <a:p>
            <a:pPr marL="457200" indent="-3553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C2D30"/>
              </a:buClr>
              <a:buFont typeface="Arial"/>
              <a:buChar char="●"/>
            </a:pPr>
            <a:r>
              <a:rPr lang="en-US" sz="2000" b="0" strike="noStrike" spc="-1">
                <a:solidFill>
                  <a:srgbClr val="2C2D30"/>
                </a:solidFill>
                <a:latin typeface="Arial"/>
                <a:ea typeface="Arial"/>
              </a:rPr>
              <a:t>Как определить эффективность структуры данных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1142280" y="571320"/>
            <a:ext cx="6854040" cy="11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4C5D6E"/>
                </a:solidFill>
                <a:latin typeface="Arial"/>
                <a:ea typeface="Arial"/>
              </a:rPr>
              <a:t>Оценка сложности алгоритма</a:t>
            </a:r>
            <a:endParaRPr lang="en-US" sz="3200" b="0" strike="noStrike" spc="-1">
              <a:latin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13CD96F-A621-46B8-8EB7-1F02B2895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34" y="0"/>
            <a:ext cx="8113713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4580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2157ECF-1BD8-49ED-A9F3-9ADDF83817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129014"/>
              </p:ext>
            </p:extLst>
          </p:nvPr>
        </p:nvGraphicFramePr>
        <p:xfrm>
          <a:off x="646794" y="461733"/>
          <a:ext cx="7677150" cy="3979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5657">
                  <a:extLst>
                    <a:ext uri="{9D8B030D-6E8A-4147-A177-3AD203B41FA5}">
                      <a16:colId xmlns:a16="http://schemas.microsoft.com/office/drawing/2014/main" val="3550834374"/>
                    </a:ext>
                  </a:extLst>
                </a:gridCol>
                <a:gridCol w="1549405">
                  <a:extLst>
                    <a:ext uri="{9D8B030D-6E8A-4147-A177-3AD203B41FA5}">
                      <a16:colId xmlns:a16="http://schemas.microsoft.com/office/drawing/2014/main" val="1673158530"/>
                    </a:ext>
                  </a:extLst>
                </a:gridCol>
                <a:gridCol w="1896708">
                  <a:extLst>
                    <a:ext uri="{9D8B030D-6E8A-4147-A177-3AD203B41FA5}">
                      <a16:colId xmlns:a16="http://schemas.microsoft.com/office/drawing/2014/main" val="941659383"/>
                    </a:ext>
                  </a:extLst>
                </a:gridCol>
                <a:gridCol w="3005380">
                  <a:extLst>
                    <a:ext uri="{9D8B030D-6E8A-4147-A177-3AD203B41FA5}">
                      <a16:colId xmlns:a16="http://schemas.microsoft.com/office/drawing/2014/main" val="3788783360"/>
                    </a:ext>
                  </a:extLst>
                </a:gridCol>
              </a:tblGrid>
              <a:tr h="408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            </a:t>
                      </a:r>
                      <a:r>
                        <a:rPr lang="en-US" sz="1800" u="none" strike="noStrike" dirty="0" err="1">
                          <a:effectLst/>
                        </a:rPr>
                        <a:t>logn</a:t>
                      </a:r>
                      <a:endParaRPr lang="en-US" sz="1800" b="1" i="0" u="none" strike="noStrike" dirty="0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                      n</a:t>
                      </a:r>
                      <a:endParaRPr lang="en-US" sz="1800" b="1" i="0" u="none" strike="noStrike" dirty="0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                   n*</a:t>
                      </a:r>
                      <a:r>
                        <a:rPr lang="en-US" sz="1800" u="none" strike="noStrike" dirty="0" err="1">
                          <a:effectLst/>
                        </a:rPr>
                        <a:t>logn</a:t>
                      </a:r>
                      <a:endParaRPr lang="en-US" sz="1800" b="1" i="0" u="none" strike="noStrike" dirty="0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                                         n^2</a:t>
                      </a:r>
                      <a:endParaRPr lang="en-US" sz="1800" b="1" i="0" u="none" strike="noStrike" dirty="0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39797393"/>
                  </a:ext>
                </a:extLst>
              </a:tr>
              <a:tr h="408168"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</a:rPr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>
                          <a:effectLst/>
                        </a:rPr>
                        <a:t>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</a:rPr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>
                          <a:effectLst/>
                        </a:rPr>
                        <a:t>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65595054"/>
                  </a:ext>
                </a:extLst>
              </a:tr>
              <a:tr h="395413"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</a:rPr>
                        <a:t>4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>
                          <a:effectLst/>
                        </a:rPr>
                        <a:t>16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</a:rPr>
                        <a:t>64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</a:rPr>
                        <a:t>256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69790162"/>
                  </a:ext>
                </a:extLst>
              </a:tr>
              <a:tr h="395413"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</a:rPr>
                        <a:t>8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>
                          <a:effectLst/>
                        </a:rPr>
                        <a:t>256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>
                          <a:effectLst/>
                        </a:rPr>
                        <a:t>2048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>
                          <a:effectLst/>
                        </a:rPr>
                        <a:t>65536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18856096"/>
                  </a:ext>
                </a:extLst>
              </a:tr>
              <a:tr h="395413"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</a:rPr>
                        <a:t>12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>
                          <a:effectLst/>
                        </a:rPr>
                        <a:t>4096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</a:rPr>
                        <a:t>49152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</a:rPr>
                        <a:t>16777216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18422412"/>
                  </a:ext>
                </a:extLst>
              </a:tr>
              <a:tr h="395413"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</a:rPr>
                        <a:t>16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>
                          <a:effectLst/>
                        </a:rPr>
                        <a:t>65536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>
                          <a:effectLst/>
                        </a:rPr>
                        <a:t>1048576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>
                          <a:effectLst/>
                        </a:rPr>
                        <a:t>4294967296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88107015"/>
                  </a:ext>
                </a:extLst>
              </a:tr>
              <a:tr h="395413"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>
                          <a:effectLst/>
                        </a:rPr>
                        <a:t>20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>
                          <a:effectLst/>
                        </a:rPr>
                        <a:t>1048576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</a:rPr>
                        <a:t>20971520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</a:rPr>
                        <a:t>1099511627776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1180364"/>
                  </a:ext>
                </a:extLst>
              </a:tr>
              <a:tr h="395413"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>
                          <a:effectLst/>
                        </a:rPr>
                        <a:t>24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>
                          <a:effectLst/>
                        </a:rPr>
                        <a:t>16775616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>
                          <a:effectLst/>
                        </a:rPr>
                        <a:t>402614784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>
                          <a:effectLst/>
                        </a:rPr>
                        <a:t>281421292179456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1899091"/>
                  </a:ext>
                </a:extLst>
              </a:tr>
              <a:tr h="39541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25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>
                          <a:effectLst/>
                        </a:rPr>
                        <a:t>33551232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</a:rPr>
                        <a:t>805229568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</a:rPr>
                        <a:t>1125685168717820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93331836"/>
                  </a:ext>
                </a:extLst>
              </a:tr>
              <a:tr h="39541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26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>
                          <a:effectLst/>
                        </a:rPr>
                        <a:t>67102464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>
                          <a:effectLst/>
                        </a:rPr>
                        <a:t>1610459136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>
                          <a:effectLst/>
                        </a:rPr>
                        <a:t>4502740674871300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47645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9112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BF0596D-0474-4187-9426-88D17172019C}"/>
              </a:ext>
            </a:extLst>
          </p:cNvPr>
          <p:cNvGraphicFramePr>
            <a:graphicFrameLocks noGrp="1"/>
          </p:cNvGraphicFramePr>
          <p:nvPr/>
        </p:nvGraphicFramePr>
        <p:xfrm>
          <a:off x="1459821" y="333842"/>
          <a:ext cx="5942465" cy="44758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30631">
                  <a:extLst>
                    <a:ext uri="{9D8B030D-6E8A-4147-A177-3AD203B41FA5}">
                      <a16:colId xmlns:a16="http://schemas.microsoft.com/office/drawing/2014/main" val="164558221"/>
                    </a:ext>
                  </a:extLst>
                </a:gridCol>
                <a:gridCol w="1129746">
                  <a:extLst>
                    <a:ext uri="{9D8B030D-6E8A-4147-A177-3AD203B41FA5}">
                      <a16:colId xmlns:a16="http://schemas.microsoft.com/office/drawing/2014/main" val="874391612"/>
                    </a:ext>
                  </a:extLst>
                </a:gridCol>
                <a:gridCol w="2282088">
                  <a:extLst>
                    <a:ext uri="{9D8B030D-6E8A-4147-A177-3AD203B41FA5}">
                      <a16:colId xmlns:a16="http://schemas.microsoft.com/office/drawing/2014/main" val="475144807"/>
                    </a:ext>
                  </a:extLst>
                </a:gridCol>
              </a:tblGrid>
              <a:tr h="346493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>
                          <a:effectLst/>
                        </a:rPr>
                        <a:t>                2^n</a:t>
                      </a:r>
                      <a:endParaRPr lang="en-US" sz="2200" b="1" i="0" u="none" strike="noStrike" dirty="0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13" marR="11213" marT="112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>
                          <a:effectLst/>
                        </a:rPr>
                        <a:t>       n</a:t>
                      </a:r>
                      <a:endParaRPr lang="en-US" sz="2200" b="1" i="0" u="none" strike="noStrike" dirty="0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13" marR="11213" marT="112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>
                          <a:effectLst/>
                        </a:rPr>
                        <a:t>             n!</a:t>
                      </a:r>
                      <a:endParaRPr lang="en-US" sz="2200" b="1" i="0" u="none" strike="noStrike" dirty="0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13" marR="11213" marT="11213" marB="0" anchor="b"/>
                </a:tc>
                <a:extLst>
                  <a:ext uri="{0D108BD9-81ED-4DB2-BD59-A6C34878D82A}">
                    <a16:rowId xmlns:a16="http://schemas.microsoft.com/office/drawing/2014/main" val="3840326523"/>
                  </a:ext>
                </a:extLst>
              </a:tr>
              <a:tr h="346493">
                <a:tc>
                  <a:txBody>
                    <a:bodyPr/>
                    <a:lstStyle/>
                    <a:p>
                      <a:pPr algn="r" fontAlgn="b"/>
                      <a:r>
                        <a:rPr lang="ru-RU" sz="2200" u="none" strike="noStrike">
                          <a:effectLst/>
                        </a:rPr>
                        <a:t>2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13" marR="11213" marT="112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200" u="none" strike="noStrike">
                          <a:effectLst/>
                        </a:rPr>
                        <a:t>1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13" marR="11213" marT="112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200" u="none" strike="noStrike">
                          <a:effectLst/>
                        </a:rPr>
                        <a:t>1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13" marR="11213" marT="11213" marB="0" anchor="b"/>
                </a:tc>
                <a:extLst>
                  <a:ext uri="{0D108BD9-81ED-4DB2-BD59-A6C34878D82A}">
                    <a16:rowId xmlns:a16="http://schemas.microsoft.com/office/drawing/2014/main" val="985941027"/>
                  </a:ext>
                </a:extLst>
              </a:tr>
              <a:tr h="346493">
                <a:tc>
                  <a:txBody>
                    <a:bodyPr/>
                    <a:lstStyle/>
                    <a:p>
                      <a:pPr algn="r" fontAlgn="b"/>
                      <a:r>
                        <a:rPr lang="ru-RU" sz="2200" u="none" strike="noStrike">
                          <a:effectLst/>
                        </a:rPr>
                        <a:t>4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13" marR="11213" marT="112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200" u="none" strike="noStrike">
                          <a:effectLst/>
                        </a:rPr>
                        <a:t>2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13" marR="11213" marT="112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200" u="none" strike="noStrike">
                          <a:effectLst/>
                        </a:rPr>
                        <a:t>2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13" marR="11213" marT="11213" marB="0" anchor="b"/>
                </a:tc>
                <a:extLst>
                  <a:ext uri="{0D108BD9-81ED-4DB2-BD59-A6C34878D82A}">
                    <a16:rowId xmlns:a16="http://schemas.microsoft.com/office/drawing/2014/main" val="2721473711"/>
                  </a:ext>
                </a:extLst>
              </a:tr>
              <a:tr h="346493">
                <a:tc>
                  <a:txBody>
                    <a:bodyPr/>
                    <a:lstStyle/>
                    <a:p>
                      <a:pPr algn="r" fontAlgn="b"/>
                      <a:r>
                        <a:rPr lang="ru-RU" sz="2200" u="none" strike="noStrike">
                          <a:effectLst/>
                        </a:rPr>
                        <a:t>16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13" marR="11213" marT="112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200" u="none" strike="noStrike">
                          <a:effectLst/>
                        </a:rPr>
                        <a:t>4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13" marR="11213" marT="112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200" u="none" strike="noStrike">
                          <a:effectLst/>
                        </a:rPr>
                        <a:t>24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13" marR="11213" marT="11213" marB="0" anchor="b"/>
                </a:tc>
                <a:extLst>
                  <a:ext uri="{0D108BD9-81ED-4DB2-BD59-A6C34878D82A}">
                    <a16:rowId xmlns:a16="http://schemas.microsoft.com/office/drawing/2014/main" val="3384117831"/>
                  </a:ext>
                </a:extLst>
              </a:tr>
              <a:tr h="346493">
                <a:tc>
                  <a:txBody>
                    <a:bodyPr/>
                    <a:lstStyle/>
                    <a:p>
                      <a:pPr algn="r" fontAlgn="b"/>
                      <a:r>
                        <a:rPr lang="ru-RU" sz="2200" u="none" strike="noStrike">
                          <a:effectLst/>
                        </a:rPr>
                        <a:t>256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13" marR="11213" marT="112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200" u="none" strike="noStrike">
                          <a:effectLst/>
                        </a:rPr>
                        <a:t>8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13" marR="11213" marT="112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200" u="none" strike="noStrike">
                          <a:effectLst/>
                        </a:rPr>
                        <a:t>40320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13" marR="11213" marT="11213" marB="0" anchor="b"/>
                </a:tc>
                <a:extLst>
                  <a:ext uri="{0D108BD9-81ED-4DB2-BD59-A6C34878D82A}">
                    <a16:rowId xmlns:a16="http://schemas.microsoft.com/office/drawing/2014/main" val="1589393690"/>
                  </a:ext>
                </a:extLst>
              </a:tr>
              <a:tr h="479372">
                <a:tc>
                  <a:txBody>
                    <a:bodyPr/>
                    <a:lstStyle/>
                    <a:p>
                      <a:pPr algn="r" fontAlgn="b"/>
                      <a:r>
                        <a:rPr lang="ru-RU" sz="2200" u="none" strike="noStrike">
                          <a:effectLst/>
                        </a:rPr>
                        <a:t>65536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13" marR="11213" marT="112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200" u="none" strike="noStrike" dirty="0">
                          <a:effectLst/>
                        </a:rPr>
                        <a:t>16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13" marR="11213" marT="112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2.0923E+13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13" marR="11213" marT="11213" marB="0" anchor="b"/>
                </a:tc>
                <a:extLst>
                  <a:ext uri="{0D108BD9-81ED-4DB2-BD59-A6C34878D82A}">
                    <a16:rowId xmlns:a16="http://schemas.microsoft.com/office/drawing/2014/main" val="78164631"/>
                  </a:ext>
                </a:extLst>
              </a:tr>
              <a:tr h="479372">
                <a:tc>
                  <a:txBody>
                    <a:bodyPr/>
                    <a:lstStyle/>
                    <a:p>
                      <a:pPr algn="r" fontAlgn="b"/>
                      <a:r>
                        <a:rPr lang="ru-RU" sz="2200" u="none" strike="noStrike">
                          <a:effectLst/>
                        </a:rPr>
                        <a:t>4294967296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13" marR="11213" marT="112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200" u="none" strike="noStrike">
                          <a:effectLst/>
                        </a:rPr>
                        <a:t>32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13" marR="11213" marT="112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2.6313E+35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13" marR="11213" marT="11213" marB="0" anchor="b"/>
                </a:tc>
                <a:extLst>
                  <a:ext uri="{0D108BD9-81ED-4DB2-BD59-A6C34878D82A}">
                    <a16:rowId xmlns:a16="http://schemas.microsoft.com/office/drawing/2014/main" val="1690531916"/>
                  </a:ext>
                </a:extLst>
              </a:tr>
              <a:tr h="479372"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1.84467E+19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13" marR="11213" marT="112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200" u="none" strike="noStrike">
                          <a:effectLst/>
                        </a:rPr>
                        <a:t>64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13" marR="11213" marT="112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1.2689E+89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13" marR="11213" marT="11213" marB="0" anchor="b"/>
                </a:tc>
                <a:extLst>
                  <a:ext uri="{0D108BD9-81ED-4DB2-BD59-A6C34878D82A}">
                    <a16:rowId xmlns:a16="http://schemas.microsoft.com/office/drawing/2014/main" val="3494838181"/>
                  </a:ext>
                </a:extLst>
              </a:tr>
              <a:tr h="479372"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3.40282E+38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13" marR="11213" marT="112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200" u="none" strike="noStrike" dirty="0">
                          <a:effectLst/>
                        </a:rPr>
                        <a:t>128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13" marR="11213" marT="112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3.856E+215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13" marR="11213" marT="11213" marB="0" anchor="b"/>
                </a:tc>
                <a:extLst>
                  <a:ext uri="{0D108BD9-81ED-4DB2-BD59-A6C34878D82A}">
                    <a16:rowId xmlns:a16="http://schemas.microsoft.com/office/drawing/2014/main" val="3654591283"/>
                  </a:ext>
                </a:extLst>
              </a:tr>
              <a:tr h="479372"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1.15792E+77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13" marR="11213" marT="112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200" u="none" strike="noStrike">
                          <a:effectLst/>
                        </a:rPr>
                        <a:t>256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13" marR="11213" marT="112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#NUM!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13" marR="11213" marT="11213" marB="0" anchor="b"/>
                </a:tc>
                <a:extLst>
                  <a:ext uri="{0D108BD9-81ED-4DB2-BD59-A6C34878D82A}">
                    <a16:rowId xmlns:a16="http://schemas.microsoft.com/office/drawing/2014/main" val="3075680641"/>
                  </a:ext>
                </a:extLst>
              </a:tr>
              <a:tr h="3464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#NUM!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13" marR="11213" marT="112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200" u="none" strike="noStrike">
                          <a:effectLst/>
                        </a:rPr>
                        <a:t>1024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13" marR="11213" marT="112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#NUM!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13" marR="11213" marT="11213" marB="0" anchor="b"/>
                </a:tc>
                <a:extLst>
                  <a:ext uri="{0D108BD9-81ED-4DB2-BD59-A6C34878D82A}">
                    <a16:rowId xmlns:a16="http://schemas.microsoft.com/office/drawing/2014/main" val="2403612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85923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142280" y="571320"/>
            <a:ext cx="6854040" cy="11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spc="-1">
                <a:solidFill>
                  <a:srgbClr val="4C5D6E"/>
                </a:solidFill>
                <a:latin typeface="Arial"/>
                <a:ea typeface="Arial"/>
              </a:rPr>
              <a:t>Оценка сложности алгоритма</a:t>
            </a:r>
            <a:endParaRPr lang="en-US" sz="3200" spc="-1">
              <a:latin typeface="Arial"/>
            </a:endParaRPr>
          </a:p>
        </p:txBody>
      </p:sp>
      <p:pic>
        <p:nvPicPr>
          <p:cNvPr id="135" name="Google Shape;113;p22" descr="Картинки по запросу оценка сложности алгоритма"/>
          <p:cNvPicPr/>
          <p:nvPr/>
        </p:nvPicPr>
        <p:blipFill>
          <a:blip r:embed="rId2"/>
          <a:stretch/>
        </p:blipFill>
        <p:spPr>
          <a:xfrm>
            <a:off x="299160" y="321840"/>
            <a:ext cx="8344800" cy="465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142280" y="571320"/>
            <a:ext cx="6854040" cy="11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spc="-1">
                <a:solidFill>
                  <a:srgbClr val="4C5D6E"/>
                </a:solidFill>
                <a:latin typeface="Arial"/>
                <a:ea typeface="Arial"/>
              </a:rPr>
              <a:t>Оценка сложности алгоритма</a:t>
            </a:r>
            <a:endParaRPr lang="en-US" sz="3200" spc="-1">
              <a:latin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08A41AA-27C8-4019-B6CD-19AD7798E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9001"/>
            <a:ext cx="9144000" cy="336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84382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403;p37"/>
          <p:cNvSpPr/>
          <p:nvPr/>
        </p:nvSpPr>
        <p:spPr>
          <a:xfrm>
            <a:off x="1142280" y="571320"/>
            <a:ext cx="6854040" cy="11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200" b="0" strike="noStrike" spc="-1">
                <a:solidFill>
                  <a:srgbClr val="4C5D6E"/>
                </a:solidFill>
                <a:latin typeface="Arial"/>
                <a:ea typeface="Arial"/>
              </a:rPr>
              <a:t>Домашнее задание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331" name="Google Shape;404;p37"/>
          <p:cNvSpPr/>
          <p:nvPr/>
        </p:nvSpPr>
        <p:spPr>
          <a:xfrm>
            <a:off x="1142280" y="2041920"/>
            <a:ext cx="6854040" cy="2202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marL="457200" indent="-32976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C2D30"/>
              </a:buClr>
              <a:buFont typeface="Arial"/>
              <a:buAutoNum type="arabicPeriod"/>
            </a:pPr>
            <a:r>
              <a:rPr lang="en-US" sz="1600" b="0" strike="noStrike" spc="-1">
                <a:solidFill>
                  <a:srgbClr val="2C2D30"/>
                </a:solidFill>
                <a:latin typeface="Arial"/>
                <a:ea typeface="Arial"/>
              </a:rPr>
              <a:t>Прочитать в книге “</a:t>
            </a:r>
            <a:r>
              <a:rPr lang="en-US" sz="1600" b="0" i="1" strike="noStrike" spc="-1">
                <a:solidFill>
                  <a:srgbClr val="2C2D30"/>
                </a:solidFill>
                <a:latin typeface="Arial"/>
                <a:ea typeface="Arial"/>
              </a:rPr>
              <a:t>Grokking Algorithms: An illustrated guide for programmers and other curious people</a:t>
            </a:r>
            <a:r>
              <a:rPr lang="en-US" sz="1600" b="0" strike="noStrike" spc="-1">
                <a:solidFill>
                  <a:srgbClr val="2C2D30"/>
                </a:solidFill>
                <a:latin typeface="Arial"/>
                <a:ea typeface="Arial"/>
              </a:rPr>
              <a:t>” про алгоритмы и О-большое.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409;p38"/>
          <p:cNvSpPr txBox="1"/>
          <p:nvPr/>
        </p:nvSpPr>
        <p:spPr>
          <a:xfrm>
            <a:off x="1142280" y="571680"/>
            <a:ext cx="6856560" cy="4000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3200" b="0" strike="noStrike" spc="-1">
                <a:solidFill>
                  <a:srgbClr val="F3F7F5"/>
                </a:solidFill>
                <a:latin typeface="Arial"/>
                <a:ea typeface="Arial"/>
              </a:rPr>
              <a:t>Вопросы участников ...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102;p20"/>
          <p:cNvSpPr/>
          <p:nvPr/>
        </p:nvSpPr>
        <p:spPr>
          <a:xfrm>
            <a:off x="1122120" y="932040"/>
            <a:ext cx="6854040" cy="3640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3200" b="0" strike="noStrike" spc="-1">
                <a:solidFill>
                  <a:srgbClr val="F3F7F5"/>
                </a:solidFill>
                <a:latin typeface="Arial"/>
                <a:ea typeface="Arial"/>
              </a:rPr>
              <a:t>Введение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107;p21"/>
          <p:cNvSpPr/>
          <p:nvPr/>
        </p:nvSpPr>
        <p:spPr>
          <a:xfrm>
            <a:off x="1142280" y="571320"/>
            <a:ext cx="6854040" cy="11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200" b="0" strike="noStrike" spc="-1">
                <a:solidFill>
                  <a:srgbClr val="4C5D6E"/>
                </a:solidFill>
                <a:latin typeface="Arial"/>
                <a:ea typeface="Arial"/>
              </a:rPr>
              <a:t>Введение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99" name="Google Shape;108;p21"/>
          <p:cNvSpPr txBox="1"/>
          <p:nvPr/>
        </p:nvSpPr>
        <p:spPr>
          <a:xfrm>
            <a:off x="1134000" y="1714320"/>
            <a:ext cx="6858720" cy="1142640"/>
          </a:xfrm>
          <a:prstGeom prst="rect">
            <a:avLst/>
          </a:prstGeom>
          <a:noFill/>
          <a:ln w="0">
            <a:noFill/>
          </a:ln>
        </p:spPr>
        <p:txBody>
          <a:bodyPr lIns="26640" tIns="26640" rIns="26640" bIns="26640" anchor="ctr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1600" b="0" strike="noStrike" spc="-1">
                <a:solidFill>
                  <a:srgbClr val="2C2D30"/>
                </a:solidFill>
                <a:latin typeface="Arial"/>
                <a:ea typeface="Arial"/>
              </a:rPr>
              <a:t>Знание структур данных и алгоритмов необходимо для оптимального решения конкретной задачи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0" name="Google Shape;109;p21" descr="Картинки по запросу структура данных"/>
          <p:cNvPicPr/>
          <p:nvPr/>
        </p:nvPicPr>
        <p:blipFill>
          <a:blip r:embed="rId2"/>
          <a:stretch/>
        </p:blipFill>
        <p:spPr>
          <a:xfrm>
            <a:off x="1171800" y="2857320"/>
            <a:ext cx="4123080" cy="1451880"/>
          </a:xfrm>
          <a:prstGeom prst="rect">
            <a:avLst/>
          </a:prstGeom>
          <a:ln w="0">
            <a:noFill/>
          </a:ln>
        </p:spPr>
      </p:pic>
      <p:pic>
        <p:nvPicPr>
          <p:cNvPr id="101" name="Google Shape;110;p21" descr="Картинки по запросу алгоритм"/>
          <p:cNvPicPr/>
          <p:nvPr/>
        </p:nvPicPr>
        <p:blipFill>
          <a:blip r:embed="rId3"/>
          <a:stretch/>
        </p:blipFill>
        <p:spPr>
          <a:xfrm>
            <a:off x="5695200" y="2857320"/>
            <a:ext cx="1742400" cy="1451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15;p22"/>
          <p:cNvSpPr/>
          <p:nvPr/>
        </p:nvSpPr>
        <p:spPr>
          <a:xfrm>
            <a:off x="1142280" y="571320"/>
            <a:ext cx="6854040" cy="11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200" b="0" strike="noStrike" spc="-1">
                <a:solidFill>
                  <a:srgbClr val="4C5D6E"/>
                </a:solidFill>
                <a:latin typeface="Arial"/>
                <a:ea typeface="Arial"/>
              </a:rPr>
              <a:t>Что будем изучать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03" name="Google Shape;116;p22"/>
          <p:cNvSpPr/>
          <p:nvPr/>
        </p:nvSpPr>
        <p:spPr>
          <a:xfrm>
            <a:off x="1142280" y="2035080"/>
            <a:ext cx="3151440" cy="2202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 marL="457200" indent="-329760">
              <a:lnSpc>
                <a:spcPct val="100000"/>
              </a:lnSpc>
              <a:buClr>
                <a:srgbClr val="2C2D30"/>
              </a:buClr>
              <a:buFont typeface="Arial"/>
              <a:buChar char="●"/>
            </a:pPr>
            <a:r>
              <a:rPr lang="en-US" sz="1600" b="0" strike="noStrike" spc="-1">
                <a:solidFill>
                  <a:srgbClr val="2C2D30"/>
                </a:solidFill>
                <a:latin typeface="Arial"/>
                <a:ea typeface="Arial"/>
              </a:rPr>
              <a:t>Массивы </a:t>
            </a:r>
            <a:endParaRPr lang="en-US" sz="1600" b="0" strike="noStrike" spc="-1">
              <a:latin typeface="Arial"/>
            </a:endParaRPr>
          </a:p>
          <a:p>
            <a:pPr marL="457200" indent="-329760">
              <a:lnSpc>
                <a:spcPct val="100000"/>
              </a:lnSpc>
              <a:spcBef>
                <a:spcPts val="1001"/>
              </a:spcBef>
              <a:buClr>
                <a:srgbClr val="2C2D30"/>
              </a:buClr>
              <a:buFont typeface="Arial"/>
              <a:buChar char="●"/>
            </a:pPr>
            <a:r>
              <a:rPr lang="en-US" sz="1600" b="0" strike="noStrike" spc="-1">
                <a:solidFill>
                  <a:srgbClr val="2C2D30"/>
                </a:solidFill>
                <a:latin typeface="Arial"/>
                <a:ea typeface="Arial"/>
              </a:rPr>
              <a:t>Списки </a:t>
            </a:r>
            <a:endParaRPr lang="en-US" sz="1600" b="0" strike="noStrike" spc="-1">
              <a:latin typeface="Arial"/>
            </a:endParaRPr>
          </a:p>
          <a:p>
            <a:pPr marL="457200" indent="-329760">
              <a:lnSpc>
                <a:spcPct val="100000"/>
              </a:lnSpc>
              <a:spcBef>
                <a:spcPts val="1001"/>
              </a:spcBef>
              <a:buClr>
                <a:srgbClr val="2C2D30"/>
              </a:buClr>
              <a:buFont typeface="Arial"/>
              <a:buChar char="●"/>
            </a:pPr>
            <a:r>
              <a:rPr lang="en-US" sz="1600" b="0" strike="noStrike" spc="-1">
                <a:solidFill>
                  <a:srgbClr val="2C2D30"/>
                </a:solidFill>
                <a:latin typeface="Arial"/>
                <a:ea typeface="Arial"/>
              </a:rPr>
              <a:t>Стек и очередь </a:t>
            </a:r>
            <a:endParaRPr lang="en-US" sz="1600" b="0" strike="noStrike" spc="-1">
              <a:latin typeface="Arial"/>
            </a:endParaRPr>
          </a:p>
          <a:p>
            <a:pPr marL="457200" indent="-32976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C2D30"/>
              </a:buClr>
              <a:buFont typeface="Arial"/>
              <a:buChar char="●"/>
            </a:pPr>
            <a:r>
              <a:rPr lang="en-US" sz="1600" b="0" strike="noStrike" spc="-1">
                <a:solidFill>
                  <a:srgbClr val="2C2D30"/>
                </a:solidFill>
                <a:latin typeface="Arial"/>
                <a:ea typeface="Arial"/>
              </a:rPr>
              <a:t>Рекурсия 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04" name="Google Shape;117;p22"/>
          <p:cNvSpPr/>
          <p:nvPr/>
        </p:nvSpPr>
        <p:spPr>
          <a:xfrm>
            <a:off x="4815360" y="2035080"/>
            <a:ext cx="3151440" cy="2202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 marL="457200" indent="-329760">
              <a:lnSpc>
                <a:spcPct val="100000"/>
              </a:lnSpc>
              <a:buClr>
                <a:srgbClr val="2C2D30"/>
              </a:buClr>
              <a:buFont typeface="Arial"/>
              <a:buChar char="●"/>
            </a:pPr>
            <a:r>
              <a:rPr lang="en-US" sz="1600" b="0" strike="noStrike" spc="-1">
                <a:solidFill>
                  <a:srgbClr val="2C2D30"/>
                </a:solidFill>
                <a:latin typeface="Arial"/>
                <a:ea typeface="Arial"/>
              </a:rPr>
              <a:t>Деревья </a:t>
            </a:r>
            <a:endParaRPr lang="en-US" sz="1600" b="0" strike="noStrike" spc="-1">
              <a:latin typeface="Arial"/>
            </a:endParaRPr>
          </a:p>
          <a:p>
            <a:pPr marL="457200" indent="-329760">
              <a:lnSpc>
                <a:spcPct val="100000"/>
              </a:lnSpc>
              <a:spcBef>
                <a:spcPts val="1001"/>
              </a:spcBef>
              <a:buClr>
                <a:srgbClr val="2C2D30"/>
              </a:buClr>
              <a:buFont typeface="Arial"/>
              <a:buChar char="●"/>
            </a:pPr>
            <a:r>
              <a:rPr lang="en-US" sz="1600" b="0" strike="noStrike" spc="-1">
                <a:solidFill>
                  <a:srgbClr val="2C2D30"/>
                </a:solidFill>
                <a:latin typeface="Arial"/>
                <a:ea typeface="Arial"/>
              </a:rPr>
              <a:t>Графы </a:t>
            </a:r>
            <a:endParaRPr lang="en-US" sz="1600" b="0" strike="noStrike" spc="-1">
              <a:latin typeface="Arial"/>
            </a:endParaRPr>
          </a:p>
          <a:p>
            <a:pPr marL="457200" indent="-32976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C2D30"/>
              </a:buClr>
              <a:buFont typeface="Arial"/>
              <a:buChar char="●"/>
            </a:pPr>
            <a:r>
              <a:rPr lang="en-US" sz="1600" b="0" strike="noStrike" spc="-1">
                <a:solidFill>
                  <a:srgbClr val="2C2D30"/>
                </a:solidFill>
                <a:latin typeface="Arial"/>
                <a:ea typeface="Arial"/>
              </a:rPr>
              <a:t>Хеш-таблицы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22;p23"/>
          <p:cNvSpPr/>
          <p:nvPr/>
        </p:nvSpPr>
        <p:spPr>
          <a:xfrm>
            <a:off x="1122120" y="932040"/>
            <a:ext cx="6854040" cy="3640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3200" b="0" strike="noStrike" spc="-1">
                <a:solidFill>
                  <a:srgbClr val="F3F7F5"/>
                </a:solidFill>
                <a:latin typeface="Arial"/>
                <a:ea typeface="Arial"/>
              </a:rPr>
              <a:t>Понятие о структурах данных и алгоритмах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27;p24"/>
          <p:cNvSpPr/>
          <p:nvPr/>
        </p:nvSpPr>
        <p:spPr>
          <a:xfrm>
            <a:off x="4513320" y="2141640"/>
            <a:ext cx="3589920" cy="11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200" b="0" strike="noStrike" spc="-1">
                <a:solidFill>
                  <a:srgbClr val="4C5D6E"/>
                </a:solidFill>
                <a:latin typeface="Arial"/>
                <a:ea typeface="Arial"/>
              </a:rPr>
              <a:t>Хранение данных</a:t>
            </a:r>
            <a:endParaRPr lang="en-US" sz="3200" b="0" strike="noStrike" spc="-1">
              <a:latin typeface="Arial"/>
            </a:endParaRPr>
          </a:p>
        </p:txBody>
      </p:sp>
      <p:grpSp>
        <p:nvGrpSpPr>
          <p:cNvPr id="107" name="Google Shape;128;p24"/>
          <p:cNvGrpSpPr/>
          <p:nvPr/>
        </p:nvGrpSpPr>
        <p:grpSpPr>
          <a:xfrm>
            <a:off x="247680" y="1992960"/>
            <a:ext cx="3804840" cy="1600200"/>
            <a:chOff x="247680" y="1992960"/>
            <a:chExt cx="3804840" cy="1600200"/>
          </a:xfrm>
        </p:grpSpPr>
        <p:sp>
          <p:nvSpPr>
            <p:cNvPr id="108" name="Google Shape;129;p24"/>
            <p:cNvSpPr/>
            <p:nvPr/>
          </p:nvSpPr>
          <p:spPr>
            <a:xfrm>
              <a:off x="247680" y="1992960"/>
              <a:ext cx="3804840" cy="1266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109" name="Google Shape;130;p24"/>
            <p:cNvPicPr/>
            <p:nvPr/>
          </p:nvPicPr>
          <p:blipFill>
            <a:blip r:embed="rId3"/>
            <a:stretch/>
          </p:blipFill>
          <p:spPr>
            <a:xfrm>
              <a:off x="1166760" y="2041560"/>
              <a:ext cx="1003680" cy="10033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0" name="Google Shape;131;p24"/>
            <p:cNvPicPr/>
            <p:nvPr/>
          </p:nvPicPr>
          <p:blipFill>
            <a:blip r:embed="rId3"/>
            <a:stretch/>
          </p:blipFill>
          <p:spPr>
            <a:xfrm>
              <a:off x="1848960" y="2540160"/>
              <a:ext cx="1003680" cy="10044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1" name="Google Shape;132;p24"/>
            <p:cNvPicPr/>
            <p:nvPr/>
          </p:nvPicPr>
          <p:blipFill>
            <a:blip r:embed="rId3"/>
            <a:stretch/>
          </p:blipFill>
          <p:spPr>
            <a:xfrm>
              <a:off x="2495880" y="2496600"/>
              <a:ext cx="1003680" cy="10044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2" name="Google Shape;133;p24"/>
            <p:cNvPicPr/>
            <p:nvPr/>
          </p:nvPicPr>
          <p:blipFill>
            <a:blip r:embed="rId3"/>
            <a:stretch/>
          </p:blipFill>
          <p:spPr>
            <a:xfrm>
              <a:off x="2528640" y="1993680"/>
              <a:ext cx="1003680" cy="10033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3" name="Google Shape;134;p24"/>
            <p:cNvPicPr/>
            <p:nvPr/>
          </p:nvPicPr>
          <p:blipFill>
            <a:blip r:embed="rId3"/>
            <a:stretch/>
          </p:blipFill>
          <p:spPr>
            <a:xfrm>
              <a:off x="1168200" y="2588760"/>
              <a:ext cx="1002240" cy="10044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4" name="Google Shape;135;p24"/>
            <p:cNvPicPr/>
            <p:nvPr/>
          </p:nvPicPr>
          <p:blipFill>
            <a:blip r:embed="rId3"/>
            <a:stretch/>
          </p:blipFill>
          <p:spPr>
            <a:xfrm>
              <a:off x="1899000" y="1992960"/>
              <a:ext cx="1004400" cy="10044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5" name="Google Shape;136;p24"/>
            <p:cNvPicPr/>
            <p:nvPr/>
          </p:nvPicPr>
          <p:blipFill>
            <a:blip r:embed="rId3"/>
            <a:stretch/>
          </p:blipFill>
          <p:spPr>
            <a:xfrm>
              <a:off x="515520" y="2041560"/>
              <a:ext cx="1002240" cy="10033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6" name="Google Shape;137;p24"/>
            <p:cNvPicPr/>
            <p:nvPr/>
          </p:nvPicPr>
          <p:blipFill>
            <a:blip r:embed="rId3"/>
            <a:stretch/>
          </p:blipFill>
          <p:spPr>
            <a:xfrm>
              <a:off x="516240" y="2588760"/>
              <a:ext cx="1001520" cy="1004400"/>
            </a:xfrm>
            <a:prstGeom prst="rect">
              <a:avLst/>
            </a:prstGeom>
            <a:ln w="0">
              <a:noFill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42;p25"/>
          <p:cNvSpPr/>
          <p:nvPr/>
        </p:nvSpPr>
        <p:spPr>
          <a:xfrm>
            <a:off x="1142280" y="571320"/>
            <a:ext cx="6854040" cy="11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200" b="0" strike="noStrike" spc="-1">
                <a:solidFill>
                  <a:srgbClr val="4C5D6E"/>
                </a:solidFill>
                <a:latin typeface="Arial"/>
                <a:ea typeface="Arial"/>
              </a:rPr>
              <a:t>Хранение данных</a:t>
            </a:r>
            <a:endParaRPr lang="en-US" sz="3200" b="0" strike="noStrike" spc="-1">
              <a:latin typeface="Arial"/>
            </a:endParaRPr>
          </a:p>
        </p:txBody>
      </p:sp>
      <p:pic>
        <p:nvPicPr>
          <p:cNvPr id="118" name="Google Shape;143;p25"/>
          <p:cNvPicPr/>
          <p:nvPr/>
        </p:nvPicPr>
        <p:blipFill>
          <a:blip r:embed="rId3"/>
          <a:stretch/>
        </p:blipFill>
        <p:spPr>
          <a:xfrm>
            <a:off x="5394240" y="2146680"/>
            <a:ext cx="1368720" cy="1370520"/>
          </a:xfrm>
          <a:prstGeom prst="rect">
            <a:avLst/>
          </a:prstGeom>
          <a:ln w="0">
            <a:noFill/>
          </a:ln>
        </p:spPr>
      </p:pic>
      <p:pic>
        <p:nvPicPr>
          <p:cNvPr id="119" name="Google Shape;144;p25"/>
          <p:cNvPicPr/>
          <p:nvPr/>
        </p:nvPicPr>
        <p:blipFill>
          <a:blip r:embed="rId3"/>
          <a:stretch/>
        </p:blipFill>
        <p:spPr>
          <a:xfrm>
            <a:off x="2163960" y="2146680"/>
            <a:ext cx="1366200" cy="1370520"/>
          </a:xfrm>
          <a:prstGeom prst="rect">
            <a:avLst/>
          </a:prstGeom>
          <a:ln w="0">
            <a:noFill/>
          </a:ln>
        </p:spPr>
      </p:pic>
      <p:sp>
        <p:nvSpPr>
          <p:cNvPr id="120" name="Google Shape;145;p25"/>
          <p:cNvSpPr/>
          <p:nvPr/>
        </p:nvSpPr>
        <p:spPr>
          <a:xfrm>
            <a:off x="1142280" y="2966040"/>
            <a:ext cx="1490760" cy="660600"/>
          </a:xfrm>
          <a:prstGeom prst="wedgeRoundRectCallout">
            <a:avLst>
              <a:gd name="adj1" fmla="val 64815"/>
              <a:gd name="adj2" fmla="val -84093"/>
              <a:gd name="adj3" fmla="val 16667"/>
            </a:avLst>
          </a:prstGeom>
          <a:solidFill>
            <a:srgbClr val="FFFFFF"/>
          </a:solidFill>
          <a:ln w="9525">
            <a:solidFill>
              <a:srgbClr val="4C5D6E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n-US" sz="1200" b="0" strike="noStrike" spc="-1">
                <a:solidFill>
                  <a:srgbClr val="2C2D30"/>
                </a:solidFill>
                <a:latin typeface="Arial"/>
                <a:ea typeface="Arial"/>
              </a:rPr>
              <a:t>Книги</a:t>
            </a:r>
            <a:endParaRPr lang="en-US" sz="12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n-US" sz="1200" b="0" strike="noStrike" spc="-1">
                <a:solidFill>
                  <a:srgbClr val="2C2D30"/>
                </a:solidFill>
                <a:latin typeface="Arial"/>
                <a:ea typeface="Arial"/>
              </a:rPr>
              <a:t>адрес:fe001aab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21" name="Google Shape;146;p25"/>
          <p:cNvSpPr/>
          <p:nvPr/>
        </p:nvSpPr>
        <p:spPr>
          <a:xfrm>
            <a:off x="4075200" y="2988000"/>
            <a:ext cx="1489680" cy="660600"/>
          </a:xfrm>
          <a:prstGeom prst="wedgeRoundRectCallout">
            <a:avLst>
              <a:gd name="adj1" fmla="val 64815"/>
              <a:gd name="adj2" fmla="val -84093"/>
              <a:gd name="adj3" fmla="val 16667"/>
            </a:avLst>
          </a:prstGeom>
          <a:solidFill>
            <a:srgbClr val="FFFFFF"/>
          </a:solidFill>
          <a:ln w="9525">
            <a:solidFill>
              <a:srgbClr val="4C5D6E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n-US" sz="1200" b="0" strike="noStrike" spc="-1">
                <a:solidFill>
                  <a:srgbClr val="2C2D30"/>
                </a:solidFill>
                <a:latin typeface="Arial"/>
                <a:ea typeface="Arial"/>
              </a:rPr>
              <a:t>Зубная паста</a:t>
            </a:r>
            <a:endParaRPr lang="en-US" sz="12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n-US" sz="1200" b="0" strike="noStrike" spc="-1">
                <a:solidFill>
                  <a:srgbClr val="2C2D30"/>
                </a:solidFill>
                <a:latin typeface="Arial"/>
                <a:ea typeface="Arial"/>
              </a:rPr>
              <a:t>адрес:ee4543aa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51;p26"/>
          <p:cNvSpPr/>
          <p:nvPr/>
        </p:nvSpPr>
        <p:spPr>
          <a:xfrm>
            <a:off x="1142280" y="571320"/>
            <a:ext cx="6854040" cy="11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200" b="0" strike="noStrike" spc="-1">
                <a:solidFill>
                  <a:srgbClr val="4C5D6E"/>
                </a:solidFill>
                <a:latin typeface="Arial"/>
                <a:ea typeface="Arial"/>
              </a:rPr>
              <a:t>Примитивный тип данных</a:t>
            </a:r>
            <a:endParaRPr lang="en-US" sz="3200" b="0" strike="noStrike" spc="-1">
              <a:latin typeface="Arial"/>
            </a:endParaRPr>
          </a:p>
        </p:txBody>
      </p:sp>
      <p:pic>
        <p:nvPicPr>
          <p:cNvPr id="123" name="Google Shape;152;p26"/>
          <p:cNvPicPr/>
          <p:nvPr/>
        </p:nvPicPr>
        <p:blipFill>
          <a:blip r:embed="rId3"/>
          <a:stretch/>
        </p:blipFill>
        <p:spPr>
          <a:xfrm>
            <a:off x="2309760" y="2130480"/>
            <a:ext cx="1459800" cy="1464120"/>
          </a:xfrm>
          <a:prstGeom prst="rect">
            <a:avLst/>
          </a:prstGeom>
          <a:ln w="0">
            <a:noFill/>
          </a:ln>
        </p:spPr>
      </p:pic>
      <p:sp>
        <p:nvSpPr>
          <p:cNvPr id="124" name="Google Shape;153;p26"/>
          <p:cNvSpPr/>
          <p:nvPr/>
        </p:nvSpPr>
        <p:spPr>
          <a:xfrm>
            <a:off x="1218600" y="3006000"/>
            <a:ext cx="1593000" cy="738360"/>
          </a:xfrm>
          <a:prstGeom prst="wedgeRoundRectCallout">
            <a:avLst>
              <a:gd name="adj1" fmla="val 64815"/>
              <a:gd name="adj2" fmla="val -84093"/>
              <a:gd name="adj3" fmla="val 16667"/>
            </a:avLst>
          </a:prstGeom>
          <a:solidFill>
            <a:srgbClr val="FFFFFF"/>
          </a:solidFill>
          <a:ln w="9525">
            <a:solidFill>
              <a:srgbClr val="4C5D6E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n-US" sz="1200" b="0" strike="noStrike" spc="-1">
                <a:solidFill>
                  <a:srgbClr val="2C2D30"/>
                </a:solidFill>
                <a:latin typeface="Arial"/>
                <a:ea typeface="Arial"/>
              </a:rPr>
              <a:t>Храню значение в области памяти переменной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25" name="Google Shape;154;p26"/>
          <p:cNvSpPr/>
          <p:nvPr/>
        </p:nvSpPr>
        <p:spPr>
          <a:xfrm>
            <a:off x="5278320" y="2584800"/>
            <a:ext cx="2207880" cy="873720"/>
          </a:xfrm>
          <a:prstGeom prst="roundRect">
            <a:avLst>
              <a:gd name="adj" fmla="val 16667"/>
            </a:avLst>
          </a:prstGeom>
          <a:solidFill>
            <a:srgbClr val="4C5D6E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3200" b="0" strike="noStrike" spc="-1">
                <a:solidFill>
                  <a:srgbClr val="F9F9FB"/>
                </a:solidFill>
                <a:latin typeface="Arial"/>
                <a:ea typeface="Arial"/>
              </a:rPr>
              <a:t>Int  a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26" name="Google Shape;155;p26"/>
          <p:cNvSpPr/>
          <p:nvPr/>
        </p:nvSpPr>
        <p:spPr>
          <a:xfrm>
            <a:off x="3911400" y="2720880"/>
            <a:ext cx="910800" cy="601560"/>
          </a:xfrm>
          <a:prstGeom prst="mathEqual">
            <a:avLst>
              <a:gd name="adj1" fmla="val 23520"/>
              <a:gd name="adj2" fmla="val 11760"/>
            </a:avLst>
          </a:prstGeom>
          <a:solidFill>
            <a:srgbClr val="4C5D6E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</TotalTime>
  <Words>613</Words>
  <Application>Microsoft Office PowerPoint</Application>
  <PresentationFormat>On-screen Show (16:9)</PresentationFormat>
  <Paragraphs>311</Paragraphs>
  <Slides>26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Arial</vt:lpstr>
      <vt:lpstr>Calibri</vt:lpstr>
      <vt:lpstr>Calibri Light</vt:lpstr>
      <vt:lpstr>Helvetica Neue</vt:lpstr>
      <vt:lpstr>Symbol</vt:lpstr>
      <vt:lpstr>Times New Roman</vt:lpstr>
      <vt:lpstr>Wingdings</vt:lpstr>
      <vt:lpstr>Office Theme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Тимофей Сафронов</cp:lastModifiedBy>
  <cp:revision>1</cp:revision>
  <dcterms:modified xsi:type="dcterms:W3CDTF">2021-08-17T19:16:11Z</dcterms:modified>
  <dc:language>en-US</dc:language>
</cp:coreProperties>
</file>