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65" r:id="rId5"/>
    <p:sldId id="261" r:id="rId6"/>
    <p:sldId id="266" r:id="rId7"/>
    <p:sldId id="263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04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024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30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241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88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634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050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64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37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47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04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36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05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80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78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07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76B975-6C92-4984-85F9-B4F126FDF8F4}" type="datetimeFigureOut">
              <a:rPr lang="fr-FR" smtClean="0"/>
              <a:t>16/09/2020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C20FE4-D574-4B3C-B0CF-2EB811EE7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3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ECE1D-2E96-46AF-96C1-60FA8D936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RAPPORT DE STAGE LYON PALME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8363B2-3873-49CF-BD54-EDFD0517D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KANANKE ACHARIGE Sahan</a:t>
            </a:r>
          </a:p>
          <a:p>
            <a:r>
              <a:rPr lang="fr-FR" dirty="0"/>
              <a:t>BTS SIO – Option SLAM</a:t>
            </a:r>
          </a:p>
          <a:p>
            <a:r>
              <a:rPr lang="fr-FR" dirty="0"/>
              <a:t>2019 - 2020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8F1B36-DB33-487D-8111-30EC7FFED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503" y="226243"/>
            <a:ext cx="7199391" cy="21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D7832-FBF6-4B2A-A860-19282702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C87F877-CDAD-4B2D-9CDF-E3B55EDF9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88" y="1978858"/>
            <a:ext cx="6931024" cy="4622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3600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FE940-C202-4BC0-9253-DE9DD6AC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358"/>
            <a:ext cx="10018713" cy="1752599"/>
          </a:xfrm>
        </p:spPr>
        <p:txBody>
          <a:bodyPr/>
          <a:lstStyle/>
          <a:p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26CC5-E5E6-4C6C-BB20-CC2442A3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091964"/>
            <a:ext cx="10018713" cy="3124201"/>
          </a:xfrm>
        </p:spPr>
        <p:txBody>
          <a:bodyPr/>
          <a:lstStyle/>
          <a:p>
            <a:r>
              <a:rPr lang="fr-FR" dirty="0"/>
              <a:t>Présentation du contexte</a:t>
            </a:r>
          </a:p>
          <a:p>
            <a:r>
              <a:rPr lang="fr-FR" dirty="0"/>
              <a:t>Mon objectif</a:t>
            </a:r>
          </a:p>
          <a:p>
            <a:r>
              <a:rPr lang="fr-FR" dirty="0"/>
              <a:t>Déroulement du stage</a:t>
            </a:r>
          </a:p>
          <a:p>
            <a:r>
              <a:rPr lang="fr-FR" dirty="0"/>
              <a:t>Difficultés rencontrées</a:t>
            </a:r>
          </a:p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7572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F716F-CFD4-4E45-8798-15B654F2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fr-FR" b="1" dirty="0"/>
              <a:t>Présentation du contexte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FC5884-4C6A-46FF-B561-F0F5043CE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52" y="2438399"/>
            <a:ext cx="9481872" cy="28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9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2C3A6-C34D-41B1-A4DF-1C1C9ED5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missions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9A95105-CD67-402A-8BDE-EC1DF657C489}"/>
              </a:ext>
            </a:extLst>
          </p:cNvPr>
          <p:cNvSpPr/>
          <p:nvPr/>
        </p:nvSpPr>
        <p:spPr>
          <a:xfrm>
            <a:off x="1649691" y="2958448"/>
            <a:ext cx="3714161" cy="140459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Back office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5549368-14B5-4045-B997-EFB12425D82E}"/>
              </a:ext>
            </a:extLst>
          </p:cNvPr>
          <p:cNvSpPr/>
          <p:nvPr/>
        </p:nvSpPr>
        <p:spPr>
          <a:xfrm>
            <a:off x="6919275" y="2958447"/>
            <a:ext cx="3714161" cy="140459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Front office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1A63217-B60C-462A-B5D0-F77AFD73A8F9}"/>
              </a:ext>
            </a:extLst>
          </p:cNvPr>
          <p:cNvSpPr/>
          <p:nvPr/>
        </p:nvSpPr>
        <p:spPr>
          <a:xfrm>
            <a:off x="1652798" y="2961555"/>
            <a:ext cx="3714161" cy="1404593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Back office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A1F501D-461C-486A-BA79-73B07ABDD94F}"/>
              </a:ext>
            </a:extLst>
          </p:cNvPr>
          <p:cNvSpPr/>
          <p:nvPr/>
        </p:nvSpPr>
        <p:spPr>
          <a:xfrm>
            <a:off x="6919275" y="2958446"/>
            <a:ext cx="3714161" cy="1404593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Front office</a:t>
            </a:r>
          </a:p>
        </p:txBody>
      </p:sp>
    </p:spTree>
    <p:extLst>
      <p:ext uri="{BB962C8B-B14F-4D97-AF65-F5344CB8AC3E}">
        <p14:creationId xmlns:p14="http://schemas.microsoft.com/office/powerpoint/2010/main" val="293856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0AB66-849F-437E-8AAB-AA7E4C3E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99" y="0"/>
            <a:ext cx="10018713" cy="1752599"/>
          </a:xfrm>
        </p:spPr>
        <p:txBody>
          <a:bodyPr/>
          <a:lstStyle/>
          <a:p>
            <a:r>
              <a:rPr lang="fr-FR" b="1" dirty="0"/>
              <a:t>Mon objectif : Back Office 1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B3CAE36-82E8-4823-AA44-7A38913BE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6A4CFD-A41F-4D7C-846F-0E6EEBDE4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99" y="1752599"/>
            <a:ext cx="4587712" cy="4587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102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C5BF3-72D3-4E09-9AFE-F92D8C19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72"/>
            <a:ext cx="10018713" cy="1752599"/>
          </a:xfrm>
        </p:spPr>
        <p:txBody>
          <a:bodyPr/>
          <a:lstStyle/>
          <a:p>
            <a:r>
              <a:rPr lang="fr-FR" b="1" dirty="0"/>
              <a:t>Déroulement du stage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B060A1-E527-47A3-BDED-CC5CEF1A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85" y="1455314"/>
            <a:ext cx="8514189" cy="49822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464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C5BF3-72D3-4E09-9AFE-F92D8C19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72"/>
            <a:ext cx="10018713" cy="1752599"/>
          </a:xfrm>
        </p:spPr>
        <p:txBody>
          <a:bodyPr/>
          <a:lstStyle/>
          <a:p>
            <a:r>
              <a:rPr lang="fr-FR" b="1" dirty="0"/>
              <a:t>Déroulement du stage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D6608E-2A12-48D7-9540-93C4F684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17" y="1371766"/>
            <a:ext cx="2494964" cy="5094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695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3C5BF3-72D3-4E09-9AFE-F92D8C19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72"/>
            <a:ext cx="10018713" cy="1752599"/>
          </a:xfrm>
        </p:spPr>
        <p:txBody>
          <a:bodyPr/>
          <a:lstStyle/>
          <a:p>
            <a:r>
              <a:rPr lang="fr-FR" b="1" dirty="0"/>
              <a:t>Mon objectif : BO 2 et 3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1F27572-54F1-465D-BCE8-4997332FB2E4}"/>
              </a:ext>
            </a:extLst>
          </p:cNvPr>
          <p:cNvSpPr/>
          <p:nvPr/>
        </p:nvSpPr>
        <p:spPr>
          <a:xfrm>
            <a:off x="2733774" y="2356703"/>
            <a:ext cx="2460396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Secrétaire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D8B9B3-FC12-4DE1-A272-BD530CB1B877}"/>
              </a:ext>
            </a:extLst>
          </p:cNvPr>
          <p:cNvCxnSpPr>
            <a:stCxn id="3" idx="3"/>
          </p:cNvCxnSpPr>
          <p:nvPr/>
        </p:nvCxnSpPr>
        <p:spPr>
          <a:xfrm flipV="1">
            <a:off x="5194170" y="2809189"/>
            <a:ext cx="1781665" cy="4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F1DC348-9962-483E-B478-89C3864EBB72}"/>
              </a:ext>
            </a:extLst>
          </p:cNvPr>
          <p:cNvSpPr/>
          <p:nvPr/>
        </p:nvSpPr>
        <p:spPr>
          <a:xfrm>
            <a:off x="6975835" y="2356703"/>
            <a:ext cx="2460396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 et supprimer des adhérents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5FAD3E8-7791-4F49-905D-CA3BA1D441DB}"/>
              </a:ext>
            </a:extLst>
          </p:cNvPr>
          <p:cNvSpPr/>
          <p:nvPr/>
        </p:nvSpPr>
        <p:spPr>
          <a:xfrm>
            <a:off x="2733774" y="4317478"/>
            <a:ext cx="2460396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Adhérent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846F32F-C645-4247-A701-B84EA77CE0CC}"/>
              </a:ext>
            </a:extLst>
          </p:cNvPr>
          <p:cNvCxnSpPr>
            <a:stCxn id="8" idx="3"/>
          </p:cNvCxnSpPr>
          <p:nvPr/>
        </p:nvCxnSpPr>
        <p:spPr>
          <a:xfrm flipV="1">
            <a:off x="5194170" y="4769964"/>
            <a:ext cx="1781665" cy="47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9F51337-A3AF-42C2-96FD-E61E2CA9DACD}"/>
              </a:ext>
            </a:extLst>
          </p:cNvPr>
          <p:cNvSpPr/>
          <p:nvPr/>
        </p:nvSpPr>
        <p:spPr>
          <a:xfrm>
            <a:off x="6975835" y="4317478"/>
            <a:ext cx="2460396" cy="914400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 et supprimer des adhérents</a:t>
            </a:r>
          </a:p>
        </p:txBody>
      </p:sp>
      <p:sp>
        <p:nvSpPr>
          <p:cNvPr id="11" name="Interdiction 10">
            <a:extLst>
              <a:ext uri="{FF2B5EF4-FFF2-40B4-BE49-F238E27FC236}">
                <a16:creationId xmlns:a16="http://schemas.microsoft.com/office/drawing/2014/main" id="{A0FAD83B-1CA4-42A4-9F84-CB9B8647BE3D}"/>
              </a:ext>
            </a:extLst>
          </p:cNvPr>
          <p:cNvSpPr/>
          <p:nvPr/>
        </p:nvSpPr>
        <p:spPr>
          <a:xfrm>
            <a:off x="5759830" y="4449455"/>
            <a:ext cx="672339" cy="64101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705EEFB-4B45-48A6-82E9-8F2CA4EC622E}"/>
              </a:ext>
            </a:extLst>
          </p:cNvPr>
          <p:cNvSpPr/>
          <p:nvPr/>
        </p:nvSpPr>
        <p:spPr>
          <a:xfrm>
            <a:off x="6975835" y="4313216"/>
            <a:ext cx="2460396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Ajouter et supprimer des adhérents</a:t>
            </a:r>
          </a:p>
        </p:txBody>
      </p:sp>
    </p:spTree>
    <p:extLst>
      <p:ext uri="{BB962C8B-B14F-4D97-AF65-F5344CB8AC3E}">
        <p14:creationId xmlns:p14="http://schemas.microsoft.com/office/powerpoint/2010/main" val="112302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04DE22-2120-40EC-9D46-3049DF8B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655" y="0"/>
            <a:ext cx="10018713" cy="1752599"/>
          </a:xfrm>
        </p:spPr>
        <p:txBody>
          <a:bodyPr/>
          <a:lstStyle/>
          <a:p>
            <a:r>
              <a:rPr lang="fr-FR" b="1" dirty="0"/>
              <a:t>Difficultés rencontrées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858A37-9D4B-4991-9927-AA9B108C8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713" y="3761036"/>
            <a:ext cx="2881104" cy="15269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46B0AF-AB17-4EDD-BAD6-29A4C0D17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483" y="2696920"/>
            <a:ext cx="3055058" cy="30550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C212141-B86B-4E66-A4A8-7E5B82DE1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14" y="3297081"/>
            <a:ext cx="2454897" cy="24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1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ersonnalisé 3">
      <a:dk1>
        <a:srgbClr val="7D28CD"/>
      </a:dk1>
      <a:lt1>
        <a:sysClr val="window" lastClr="FFFFFF"/>
      </a:lt1>
      <a:dk2>
        <a:srgbClr val="212121"/>
      </a:dk2>
      <a:lt2>
        <a:srgbClr val="CDD0D1"/>
      </a:lt2>
      <a:accent1>
        <a:srgbClr val="00FFC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274</TotalTime>
  <Words>80</Words>
  <Application>Microsoft Office PowerPoint</Application>
  <PresentationFormat>Grand écran</PresentationFormat>
  <Paragraphs>27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Parallaxe</vt:lpstr>
      <vt:lpstr>RAPPORT DE STAGE LYON PALME</vt:lpstr>
      <vt:lpstr>Sommaire</vt:lpstr>
      <vt:lpstr>Présentation du contexte</vt:lpstr>
      <vt:lpstr>Les missions</vt:lpstr>
      <vt:lpstr>Mon objectif : Back Office 1</vt:lpstr>
      <vt:lpstr>Déroulement du stage</vt:lpstr>
      <vt:lpstr>Déroulement du stage</vt:lpstr>
      <vt:lpstr>Mon objectif : BO 2 et 3</vt:lpstr>
      <vt:lpstr>Difficultés rencontrées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STAGE LYON PALME</dc:title>
  <dc:creator>Sahan</dc:creator>
  <cp:lastModifiedBy>Sahan</cp:lastModifiedBy>
  <cp:revision>50</cp:revision>
  <dcterms:created xsi:type="dcterms:W3CDTF">2020-07-01T18:21:09Z</dcterms:created>
  <dcterms:modified xsi:type="dcterms:W3CDTF">2020-09-16T08:58:48Z</dcterms:modified>
</cp:coreProperties>
</file>