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7" r:id="rId6"/>
    <p:sldId id="268" r:id="rId7"/>
    <p:sldId id="269" r:id="rId8"/>
    <p:sldId id="270" r:id="rId9"/>
    <p:sldId id="258" r:id="rId10"/>
    <p:sldId id="262" r:id="rId11"/>
    <p:sldId id="263" r:id="rId12"/>
    <p:sldId id="264" r:id="rId13"/>
    <p:sldId id="265" r:id="rId14"/>
    <p:sldId id="271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DAD"/>
    <a:srgbClr val="ED7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491CE-D799-4E4E-BCC9-141D976ECDEC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82A52C-F469-49A9-BB31-34DA036864CA}">
      <dgm:prSet phldrT="[Text]"/>
      <dgm:spPr/>
      <dgm:t>
        <a:bodyPr/>
        <a:lstStyle/>
        <a:p>
          <a:r>
            <a:rPr lang="en-US" dirty="0"/>
            <a:t>Download Setup</a:t>
          </a:r>
        </a:p>
      </dgm:t>
    </dgm:pt>
    <dgm:pt modelId="{193B6F65-399C-4454-9A6C-665C29130082}" type="parTrans" cxnId="{AF73CEFC-5BB1-4C58-ACC2-8B65F117C930}">
      <dgm:prSet/>
      <dgm:spPr/>
      <dgm:t>
        <a:bodyPr/>
        <a:lstStyle/>
        <a:p>
          <a:endParaRPr lang="en-US"/>
        </a:p>
      </dgm:t>
    </dgm:pt>
    <dgm:pt modelId="{1D6D2EF2-205A-4090-B7E9-F0CE8E14919A}" type="sibTrans" cxnId="{AF73CEFC-5BB1-4C58-ACC2-8B65F117C930}">
      <dgm:prSet/>
      <dgm:spPr/>
      <dgm:t>
        <a:bodyPr/>
        <a:lstStyle/>
        <a:p>
          <a:endParaRPr lang="en-US"/>
        </a:p>
      </dgm:t>
    </dgm:pt>
    <dgm:pt modelId="{8E848B71-BFC8-4118-A5E4-13B086FCD395}">
      <dgm:prSet phldrT="[Text]"/>
      <dgm:spPr/>
      <dgm:t>
        <a:bodyPr/>
        <a:lstStyle/>
        <a:p>
          <a:r>
            <a:rPr lang="en-US" dirty="0"/>
            <a:t>Open It</a:t>
          </a:r>
        </a:p>
      </dgm:t>
    </dgm:pt>
    <dgm:pt modelId="{3AF6FE69-A1E7-4361-8FF6-22581A3FA545}" type="parTrans" cxnId="{5FFBEE69-E90A-4623-98A2-2A2384A3169C}">
      <dgm:prSet/>
      <dgm:spPr/>
      <dgm:t>
        <a:bodyPr/>
        <a:lstStyle/>
        <a:p>
          <a:endParaRPr lang="en-US"/>
        </a:p>
      </dgm:t>
    </dgm:pt>
    <dgm:pt modelId="{3397B170-0BDD-4AF5-9944-F22F7035C42B}" type="sibTrans" cxnId="{5FFBEE69-E90A-4623-98A2-2A2384A3169C}">
      <dgm:prSet/>
      <dgm:spPr/>
      <dgm:t>
        <a:bodyPr/>
        <a:lstStyle/>
        <a:p>
          <a:endParaRPr lang="en-US"/>
        </a:p>
      </dgm:t>
    </dgm:pt>
    <dgm:pt modelId="{F8C94950-C04D-4C05-9F29-A362BB35A7E0}">
      <dgm:prSet phldrT="[Text]"/>
      <dgm:spPr/>
      <dgm:t>
        <a:bodyPr/>
        <a:lstStyle/>
        <a:p>
          <a:r>
            <a:rPr lang="en-US" dirty="0"/>
            <a:t>Save It</a:t>
          </a:r>
        </a:p>
      </dgm:t>
    </dgm:pt>
    <dgm:pt modelId="{D113CD26-BBD9-4D0C-81E1-5F999A276661}" type="parTrans" cxnId="{FAE3775E-4459-47ED-B295-9C3D1B1FB1DE}">
      <dgm:prSet/>
      <dgm:spPr/>
      <dgm:t>
        <a:bodyPr/>
        <a:lstStyle/>
        <a:p>
          <a:endParaRPr lang="en-US"/>
        </a:p>
      </dgm:t>
    </dgm:pt>
    <dgm:pt modelId="{4E57693A-A913-4353-908B-5D3A872A263A}" type="sibTrans" cxnId="{FAE3775E-4459-47ED-B295-9C3D1B1FB1DE}">
      <dgm:prSet/>
      <dgm:spPr/>
      <dgm:t>
        <a:bodyPr/>
        <a:lstStyle/>
        <a:p>
          <a:endParaRPr lang="en-US"/>
        </a:p>
      </dgm:t>
    </dgm:pt>
    <dgm:pt modelId="{3FA4FD66-DC22-4901-800E-5A1908A9D78B}">
      <dgm:prSet phldrT="[Text]"/>
      <dgm:spPr/>
      <dgm:t>
        <a:bodyPr/>
        <a:lstStyle/>
        <a:p>
          <a:r>
            <a:rPr lang="en-US" dirty="0"/>
            <a:t>Use It</a:t>
          </a:r>
        </a:p>
      </dgm:t>
    </dgm:pt>
    <dgm:pt modelId="{19D24282-73A0-40AB-ACAE-DCCEA4466478}" type="parTrans" cxnId="{07A3D123-56CD-47DD-94A7-E920B865B133}">
      <dgm:prSet/>
      <dgm:spPr/>
      <dgm:t>
        <a:bodyPr/>
        <a:lstStyle/>
        <a:p>
          <a:endParaRPr lang="en-US"/>
        </a:p>
      </dgm:t>
    </dgm:pt>
    <dgm:pt modelId="{BF2488D0-9FD9-43D1-ADA8-142ACEC6443D}" type="sibTrans" cxnId="{07A3D123-56CD-47DD-94A7-E920B865B133}">
      <dgm:prSet/>
      <dgm:spPr/>
      <dgm:t>
        <a:bodyPr/>
        <a:lstStyle/>
        <a:p>
          <a:endParaRPr lang="en-US"/>
        </a:p>
      </dgm:t>
    </dgm:pt>
    <dgm:pt modelId="{D2491C5A-F76B-40F3-A945-4FF0538B371F}" type="pres">
      <dgm:prSet presAssocID="{78C491CE-D799-4E4E-BCC9-141D976ECDE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BCB926D-8AD1-48A7-8FE5-21767B56024C}" type="pres">
      <dgm:prSet presAssocID="{E682A52C-F469-49A9-BB31-34DA036864CA}" presName="Accent1" presStyleCnt="0"/>
      <dgm:spPr/>
    </dgm:pt>
    <dgm:pt modelId="{F3E4AF96-72BA-45C8-9B7D-3D01F295BAED}" type="pres">
      <dgm:prSet presAssocID="{E682A52C-F469-49A9-BB31-34DA036864CA}" presName="Accent" presStyleLbl="node1" presStyleIdx="0" presStyleCnt="4"/>
      <dgm:spPr/>
    </dgm:pt>
    <dgm:pt modelId="{81887F29-6A7B-4062-8709-1F7FC4A23995}" type="pres">
      <dgm:prSet presAssocID="{E682A52C-F469-49A9-BB31-34DA036864CA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F194D969-81C7-46F4-8601-917042C55A91}" type="pres">
      <dgm:prSet presAssocID="{8E848B71-BFC8-4118-A5E4-13B086FCD395}" presName="Accent2" presStyleCnt="0"/>
      <dgm:spPr/>
    </dgm:pt>
    <dgm:pt modelId="{01F5CBC9-D4B5-4EBE-9F8B-9832DB25A4BD}" type="pres">
      <dgm:prSet presAssocID="{8E848B71-BFC8-4118-A5E4-13B086FCD395}" presName="Accent" presStyleLbl="node1" presStyleIdx="1" presStyleCnt="4"/>
      <dgm:spPr/>
    </dgm:pt>
    <dgm:pt modelId="{B539178C-90E6-4E85-B185-83B561703479}" type="pres">
      <dgm:prSet presAssocID="{8E848B71-BFC8-4118-A5E4-13B086FCD395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9914EA8F-2929-43A5-9F74-2420B24AB50A}" type="pres">
      <dgm:prSet presAssocID="{F8C94950-C04D-4C05-9F29-A362BB35A7E0}" presName="Accent3" presStyleCnt="0"/>
      <dgm:spPr/>
    </dgm:pt>
    <dgm:pt modelId="{9B1FD34A-054F-451D-9B06-61B85021BC9B}" type="pres">
      <dgm:prSet presAssocID="{F8C94950-C04D-4C05-9F29-A362BB35A7E0}" presName="Accent" presStyleLbl="node1" presStyleIdx="2" presStyleCnt="4"/>
      <dgm:spPr/>
    </dgm:pt>
    <dgm:pt modelId="{8F8AC93C-FDF2-4790-94FC-1461AF2E32AE}" type="pres">
      <dgm:prSet presAssocID="{F8C94950-C04D-4C05-9F29-A362BB35A7E0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5AA747F6-699C-4433-B764-66E984E1F49A}" type="pres">
      <dgm:prSet presAssocID="{3FA4FD66-DC22-4901-800E-5A1908A9D78B}" presName="Accent4" presStyleCnt="0"/>
      <dgm:spPr/>
    </dgm:pt>
    <dgm:pt modelId="{3D7A187E-E376-4EFC-A5DF-28E433896D8E}" type="pres">
      <dgm:prSet presAssocID="{3FA4FD66-DC22-4901-800E-5A1908A9D78B}" presName="Accent" presStyleLbl="node1" presStyleIdx="3" presStyleCnt="4"/>
      <dgm:spPr/>
    </dgm:pt>
    <dgm:pt modelId="{7680D8E3-006D-496A-9F34-2DB74C11F6FB}" type="pres">
      <dgm:prSet presAssocID="{3FA4FD66-DC22-4901-800E-5A1908A9D78B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C88521A-46DE-47C6-9B97-89B9652E4DD3}" type="presOf" srcId="{78C491CE-D799-4E4E-BCC9-141D976ECDEC}" destId="{D2491C5A-F76B-40F3-A945-4FF0538B371F}" srcOrd="0" destOrd="0" presId="urn:microsoft.com/office/officeart/2009/layout/CircleArrowProcess"/>
    <dgm:cxn modelId="{07A3D123-56CD-47DD-94A7-E920B865B133}" srcId="{78C491CE-D799-4E4E-BCC9-141D976ECDEC}" destId="{3FA4FD66-DC22-4901-800E-5A1908A9D78B}" srcOrd="3" destOrd="0" parTransId="{19D24282-73A0-40AB-ACAE-DCCEA4466478}" sibTransId="{BF2488D0-9FD9-43D1-ADA8-142ACEC6443D}"/>
    <dgm:cxn modelId="{FAE3775E-4459-47ED-B295-9C3D1B1FB1DE}" srcId="{78C491CE-D799-4E4E-BCC9-141D976ECDEC}" destId="{F8C94950-C04D-4C05-9F29-A362BB35A7E0}" srcOrd="2" destOrd="0" parTransId="{D113CD26-BBD9-4D0C-81E1-5F999A276661}" sibTransId="{4E57693A-A913-4353-908B-5D3A872A263A}"/>
    <dgm:cxn modelId="{5FFBEE69-E90A-4623-98A2-2A2384A3169C}" srcId="{78C491CE-D799-4E4E-BCC9-141D976ECDEC}" destId="{8E848B71-BFC8-4118-A5E4-13B086FCD395}" srcOrd="1" destOrd="0" parTransId="{3AF6FE69-A1E7-4361-8FF6-22581A3FA545}" sibTransId="{3397B170-0BDD-4AF5-9944-F22F7035C42B}"/>
    <dgm:cxn modelId="{2F21F869-80FA-4BAA-BCD8-0A4A19BCD146}" type="presOf" srcId="{3FA4FD66-DC22-4901-800E-5A1908A9D78B}" destId="{7680D8E3-006D-496A-9F34-2DB74C11F6FB}" srcOrd="0" destOrd="0" presId="urn:microsoft.com/office/officeart/2009/layout/CircleArrowProcess"/>
    <dgm:cxn modelId="{366A7F6E-D7E0-4AC3-A09A-0DC9A4DC3ABE}" type="presOf" srcId="{E682A52C-F469-49A9-BB31-34DA036864CA}" destId="{81887F29-6A7B-4062-8709-1F7FC4A23995}" srcOrd="0" destOrd="0" presId="urn:microsoft.com/office/officeart/2009/layout/CircleArrowProcess"/>
    <dgm:cxn modelId="{1335ADE5-4D05-41E4-B525-98C4F8BE7ED3}" type="presOf" srcId="{F8C94950-C04D-4C05-9F29-A362BB35A7E0}" destId="{8F8AC93C-FDF2-4790-94FC-1461AF2E32AE}" srcOrd="0" destOrd="0" presId="urn:microsoft.com/office/officeart/2009/layout/CircleArrowProcess"/>
    <dgm:cxn modelId="{22BECFF8-C3A3-4FAC-B1A5-E236B0929815}" type="presOf" srcId="{8E848B71-BFC8-4118-A5E4-13B086FCD395}" destId="{B539178C-90E6-4E85-B185-83B561703479}" srcOrd="0" destOrd="0" presId="urn:microsoft.com/office/officeart/2009/layout/CircleArrowProcess"/>
    <dgm:cxn modelId="{AF73CEFC-5BB1-4C58-ACC2-8B65F117C930}" srcId="{78C491CE-D799-4E4E-BCC9-141D976ECDEC}" destId="{E682A52C-F469-49A9-BB31-34DA036864CA}" srcOrd="0" destOrd="0" parTransId="{193B6F65-399C-4454-9A6C-665C29130082}" sibTransId="{1D6D2EF2-205A-4090-B7E9-F0CE8E14919A}"/>
    <dgm:cxn modelId="{94058BC5-B9FD-4061-917E-150B6E8AD099}" type="presParOf" srcId="{D2491C5A-F76B-40F3-A945-4FF0538B371F}" destId="{2BCB926D-8AD1-48A7-8FE5-21767B56024C}" srcOrd="0" destOrd="0" presId="urn:microsoft.com/office/officeart/2009/layout/CircleArrowProcess"/>
    <dgm:cxn modelId="{DABC90D8-9E2F-490C-B268-57BE34CCB517}" type="presParOf" srcId="{2BCB926D-8AD1-48A7-8FE5-21767B56024C}" destId="{F3E4AF96-72BA-45C8-9B7D-3D01F295BAED}" srcOrd="0" destOrd="0" presId="urn:microsoft.com/office/officeart/2009/layout/CircleArrowProcess"/>
    <dgm:cxn modelId="{AEBC9693-FE0D-4DE1-B3AA-544F3A48135C}" type="presParOf" srcId="{D2491C5A-F76B-40F3-A945-4FF0538B371F}" destId="{81887F29-6A7B-4062-8709-1F7FC4A23995}" srcOrd="1" destOrd="0" presId="urn:microsoft.com/office/officeart/2009/layout/CircleArrowProcess"/>
    <dgm:cxn modelId="{98D93D29-189F-4686-BF6A-7055D8EB6993}" type="presParOf" srcId="{D2491C5A-F76B-40F3-A945-4FF0538B371F}" destId="{F194D969-81C7-46F4-8601-917042C55A91}" srcOrd="2" destOrd="0" presId="urn:microsoft.com/office/officeart/2009/layout/CircleArrowProcess"/>
    <dgm:cxn modelId="{79357CEF-B8FF-4316-9C9F-91B0B398309E}" type="presParOf" srcId="{F194D969-81C7-46F4-8601-917042C55A91}" destId="{01F5CBC9-D4B5-4EBE-9F8B-9832DB25A4BD}" srcOrd="0" destOrd="0" presId="urn:microsoft.com/office/officeart/2009/layout/CircleArrowProcess"/>
    <dgm:cxn modelId="{0351CCC3-2C0B-417D-AE7E-02F96C2DEF28}" type="presParOf" srcId="{D2491C5A-F76B-40F3-A945-4FF0538B371F}" destId="{B539178C-90E6-4E85-B185-83B561703479}" srcOrd="3" destOrd="0" presId="urn:microsoft.com/office/officeart/2009/layout/CircleArrowProcess"/>
    <dgm:cxn modelId="{17D9B1F3-B9F4-4F8E-8144-F55E4A1ACD41}" type="presParOf" srcId="{D2491C5A-F76B-40F3-A945-4FF0538B371F}" destId="{9914EA8F-2929-43A5-9F74-2420B24AB50A}" srcOrd="4" destOrd="0" presId="urn:microsoft.com/office/officeart/2009/layout/CircleArrowProcess"/>
    <dgm:cxn modelId="{63720900-C9BD-413D-839B-90DC006FCA7C}" type="presParOf" srcId="{9914EA8F-2929-43A5-9F74-2420B24AB50A}" destId="{9B1FD34A-054F-451D-9B06-61B85021BC9B}" srcOrd="0" destOrd="0" presId="urn:microsoft.com/office/officeart/2009/layout/CircleArrowProcess"/>
    <dgm:cxn modelId="{4D6F1660-00C6-4BC1-8EE0-5F40075A76B0}" type="presParOf" srcId="{D2491C5A-F76B-40F3-A945-4FF0538B371F}" destId="{8F8AC93C-FDF2-4790-94FC-1461AF2E32AE}" srcOrd="5" destOrd="0" presId="urn:microsoft.com/office/officeart/2009/layout/CircleArrowProcess"/>
    <dgm:cxn modelId="{4D270DD3-FB30-4887-ACCA-CF08DDBA973E}" type="presParOf" srcId="{D2491C5A-F76B-40F3-A945-4FF0538B371F}" destId="{5AA747F6-699C-4433-B764-66E984E1F49A}" srcOrd="6" destOrd="0" presId="urn:microsoft.com/office/officeart/2009/layout/CircleArrowProcess"/>
    <dgm:cxn modelId="{7D872EE4-C62F-4E77-AA90-AA55A876280A}" type="presParOf" srcId="{5AA747F6-699C-4433-B764-66E984E1F49A}" destId="{3D7A187E-E376-4EFC-A5DF-28E433896D8E}" srcOrd="0" destOrd="0" presId="urn:microsoft.com/office/officeart/2009/layout/CircleArrowProcess"/>
    <dgm:cxn modelId="{C9DCB320-04E8-43CA-87A5-02DBF6FC613E}" type="presParOf" srcId="{D2491C5A-F76B-40F3-A945-4FF0538B371F}" destId="{7680D8E3-006D-496A-9F34-2DB74C11F6FB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4AF96-72BA-45C8-9B7D-3D01F295BAED}">
      <dsp:nvSpPr>
        <dsp:cNvPr id="0" name=""/>
        <dsp:cNvSpPr/>
      </dsp:nvSpPr>
      <dsp:spPr>
        <a:xfrm>
          <a:off x="2049735" y="0"/>
          <a:ext cx="2043171" cy="204337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87F29-6A7B-4062-8709-1F7FC4A23995}">
      <dsp:nvSpPr>
        <dsp:cNvPr id="0" name=""/>
        <dsp:cNvSpPr/>
      </dsp:nvSpPr>
      <dsp:spPr>
        <a:xfrm>
          <a:off x="2500834" y="739648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Download Setup</a:t>
          </a:r>
        </a:p>
      </dsp:txBody>
      <dsp:txXfrm>
        <a:off x="2500834" y="739648"/>
        <a:ext cx="1140205" cy="570043"/>
      </dsp:txXfrm>
    </dsp:sp>
    <dsp:sp modelId="{01F5CBC9-D4B5-4EBE-9F8B-9832DB25A4BD}">
      <dsp:nvSpPr>
        <dsp:cNvPr id="0" name=""/>
        <dsp:cNvSpPr/>
      </dsp:nvSpPr>
      <dsp:spPr>
        <a:xfrm>
          <a:off x="1482123" y="1174225"/>
          <a:ext cx="2043171" cy="204337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9178C-90E6-4E85-B185-83B561703479}">
      <dsp:nvSpPr>
        <dsp:cNvPr id="0" name=""/>
        <dsp:cNvSpPr/>
      </dsp:nvSpPr>
      <dsp:spPr>
        <a:xfrm>
          <a:off x="1930923" y="1916040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It</a:t>
          </a:r>
        </a:p>
      </dsp:txBody>
      <dsp:txXfrm>
        <a:off x="1930923" y="1916040"/>
        <a:ext cx="1140205" cy="570043"/>
      </dsp:txXfrm>
    </dsp:sp>
    <dsp:sp modelId="{9B1FD34A-054F-451D-9B06-61B85021BC9B}">
      <dsp:nvSpPr>
        <dsp:cNvPr id="0" name=""/>
        <dsp:cNvSpPr/>
      </dsp:nvSpPr>
      <dsp:spPr>
        <a:xfrm>
          <a:off x="2049735" y="2352785"/>
          <a:ext cx="2043171" cy="2043379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C93C-FDF2-4790-94FC-1461AF2E32AE}">
      <dsp:nvSpPr>
        <dsp:cNvPr id="0" name=""/>
        <dsp:cNvSpPr/>
      </dsp:nvSpPr>
      <dsp:spPr>
        <a:xfrm>
          <a:off x="2500834" y="3092433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 It</a:t>
          </a:r>
        </a:p>
      </dsp:txBody>
      <dsp:txXfrm>
        <a:off x="2500834" y="3092433"/>
        <a:ext cx="1140205" cy="570043"/>
      </dsp:txXfrm>
    </dsp:sp>
    <dsp:sp modelId="{3D7A187E-E376-4EFC-A5DF-28E433896D8E}">
      <dsp:nvSpPr>
        <dsp:cNvPr id="0" name=""/>
        <dsp:cNvSpPr/>
      </dsp:nvSpPr>
      <dsp:spPr>
        <a:xfrm>
          <a:off x="1627763" y="3662477"/>
          <a:ext cx="1755341" cy="175618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8E3-006D-496A-9F34-2DB74C11F6FB}">
      <dsp:nvSpPr>
        <dsp:cNvPr id="0" name=""/>
        <dsp:cNvSpPr/>
      </dsp:nvSpPr>
      <dsp:spPr>
        <a:xfrm>
          <a:off x="1930923" y="4268825"/>
          <a:ext cx="1140205" cy="57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It</a:t>
          </a:r>
        </a:p>
      </dsp:txBody>
      <dsp:txXfrm>
        <a:off x="1930923" y="4268825"/>
        <a:ext cx="1140205" cy="57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6803-FC14-44D9-A797-FCC4D32D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8DF9D-A10A-4916-9F74-BCDCC0D4A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CA2C-5B2C-4A0E-AE09-7F0F65BC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DC20-EA16-40BC-9011-0D7CAB0E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550E-3359-4E49-98F5-BD4BCBF4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A5D0-D7BA-48EC-B74E-28ECCED3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BEF44-EBB8-426D-9064-FD47B644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2269-BC52-43FF-9FD4-839EB5F2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81C35-7488-4855-B78B-0A4C1357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0615-604F-45E0-91F6-8B8A8AD1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6E02B-54AD-45DB-A38F-20E5914DE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C3965-87BB-443B-8036-BD5C064F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08BA-343E-4668-AA18-DD6FEC7A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8D7D-E30F-4DEB-973E-42EC9661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6B6B4-1B67-4DE2-BBD8-D5901C78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2038-477C-40EC-8FD2-0D968322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BDA8-E8A7-4358-99F3-513E1FF2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6B02E-5968-414B-A5A9-56D55EE6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9769-9488-4030-AA99-87930661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DE4A-B20B-410C-93F8-08ED826A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2A58-700F-4710-80AA-8B26A4D0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B3AE-D8AF-4D5A-81D5-506C9BB1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F1127-28D4-441E-BAE2-5FAB9689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178F-0B74-4159-BA2F-7B7E08B5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B073-5841-4032-AC72-B5659178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3CA0-C680-4FBF-83D2-DFF4076B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BBBD-49A4-42CD-B064-795A71E48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0F671-60B2-4492-A8C8-B85EF00D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E908F-8BD1-4083-AF82-EA1D7886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DC05A-49F8-4615-A87F-77C2AB1F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4F9B5-6F25-4E2D-8AB6-3E8BCE5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D1A1-C91E-4660-9748-7DE8692F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3008A-1E41-4F4F-A039-C44B3AA4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4E33-53B1-4FEC-B60D-ED03819AD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D5FF9-11FF-442A-8708-06E63E562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149F5-07E3-49EA-88F6-1C330DB36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90C2-E8A1-4A71-BC47-9CF06EDC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7F6AD-2450-49AF-9D00-111EB953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DC27E-0167-4256-846C-F00574E2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2D13-D304-428C-AFD1-CD247858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002FB-DBD3-45B9-9B64-FD2BDD99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96CF4-32DF-49B0-B354-FB02B62D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291DB-A961-45F0-B5D4-553BE6C9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25D8E-5F2F-476A-9303-73C41296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248AC-7478-4380-A767-DE1D92F5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F8420-1C70-4D36-9A81-582DF904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4E5A-6B2F-4CD2-B105-B3195172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E7EA-C678-44EE-AA20-E497D5C3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B30AF-9DB6-4814-8938-41649FDA5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3BBF-1C4D-4B25-8344-4D316211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B788-8D73-4286-A022-B9579EAA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A730E-EE16-4E00-A56C-C26E738B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35FF-4FD5-4B27-A48A-627BA9C4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C44A2-D471-4D21-8EF9-874ED28A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5A675-F4FF-456D-BDD5-A248385A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C743-011D-4E46-AB05-7B6E4E4E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6554-18FB-4DEC-A3A1-A48953DC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C681-10E8-4131-8011-294CAF5D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9D9D-2312-4C9D-88DA-B7E899FC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76DF-73C1-45AD-9B01-96BEEF352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BD26-36A3-41FF-A056-C2486CF4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F266D-C892-4DC7-81E3-835CBDB155F2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38FC-3AF4-4E5A-810C-A2B5E60C8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22E5-1128-4C1E-B6C1-F4FF90D4A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D803-ADDC-43CE-982C-436E7F1C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D4ED-1E5E-418C-95CC-D23DF9F9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0914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latin typeface="Kristen ITC" panose="03050502040202030202" pitchFamily="66" charset="0"/>
              </a:rPr>
              <a:t>Draw.io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677CD-F7EA-4AE9-B2BA-C7EF2BE65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3277"/>
            <a:ext cx="9144000" cy="1655762"/>
          </a:xfrm>
        </p:spPr>
        <p:txBody>
          <a:bodyPr/>
          <a:lstStyle/>
          <a:p>
            <a:r>
              <a:rPr lang="en-US" dirty="0"/>
              <a:t>Group 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DC15D-19D0-45DE-93BC-83306A636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7" y="3116685"/>
            <a:ext cx="3054485" cy="305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5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5494-5393-46EB-B365-16C4E2AD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6" y="2064005"/>
            <a:ext cx="5528035" cy="980289"/>
          </a:xfrm>
        </p:spPr>
        <p:txBody>
          <a:bodyPr>
            <a:normAutofit/>
          </a:bodyPr>
          <a:lstStyle/>
          <a:p>
            <a:r>
              <a:rPr lang="en-US" sz="4800" dirty="0"/>
              <a:t>Selection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DFFF-8FA0-45DD-934C-208719CB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083" y="3044294"/>
            <a:ext cx="4180202" cy="1500187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Offline Mode (memory)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Dropbox Mode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Drive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729CD-18EC-4A14-A18D-F15AAF01D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4BD30-8F59-48AD-9A37-77B10D88E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2064005"/>
            <a:ext cx="39814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7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360C-3DC8-4797-A753-06895154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9" y="2106163"/>
            <a:ext cx="4239771" cy="986328"/>
          </a:xfrm>
        </p:spPr>
        <p:txBody>
          <a:bodyPr/>
          <a:lstStyle/>
          <a:p>
            <a:r>
              <a:rPr lang="en-US" dirty="0"/>
              <a:t>Offline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126B8-CBA4-45B7-8FE7-77DFCA14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4369" y="3214053"/>
            <a:ext cx="4013528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-Offline Web Application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-Offline Desktop Application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-Chrome OS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44FC2-7D41-45D6-9C21-0E6C1A877098}"/>
              </a:ext>
            </a:extLst>
          </p:cNvPr>
          <p:cNvSpPr/>
          <p:nvPr/>
        </p:nvSpPr>
        <p:spPr>
          <a:xfrm>
            <a:off x="0" y="0"/>
            <a:ext cx="6872140" cy="6858000"/>
          </a:xfrm>
          <a:prstGeom prst="rect">
            <a:avLst/>
          </a:prstGeom>
          <a:solidFill>
            <a:srgbClr val="ED7E3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476293B-AB25-4201-94A7-BDDCA8AC2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385543"/>
              </p:ext>
            </p:extLst>
          </p:nvPr>
        </p:nvGraphicFramePr>
        <p:xfrm>
          <a:off x="0" y="602934"/>
          <a:ext cx="55750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05E6F0-A029-4526-871B-817331876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3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5F3B-E2B0-4623-9577-EB3BF68F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0" y="228052"/>
            <a:ext cx="4447160" cy="1080596"/>
          </a:xfrm>
        </p:spPr>
        <p:txBody>
          <a:bodyPr>
            <a:normAutofit fontScale="90000"/>
          </a:bodyPr>
          <a:lstStyle/>
          <a:p>
            <a:r>
              <a:rPr lang="en-US" dirty="0"/>
              <a:t>Dropbox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BC915-9222-4E91-9AE4-7B6F388C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460" y="1657025"/>
            <a:ext cx="7605140" cy="47996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Dropbox is no longer primary storage option for draw.io for 2 main reasons: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They selected unpkg.com as a CDN for distribution of their JavaScript and unpkg suffered a DNS hack. Dropbox clearly did not audit unpkg (though, in fairness, neither did we), but we feel that the JavaScript client is not treatly as a "first-class component" if quality slips of this magnitude occur.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2) Files cannot be shared.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77D38-0704-404A-A622-B1B84543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7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192D-E3B3-412F-A8FB-F1B84F36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66" y="3610466"/>
            <a:ext cx="6294683" cy="978997"/>
          </a:xfrm>
        </p:spPr>
        <p:txBody>
          <a:bodyPr/>
          <a:lstStyle/>
          <a:p>
            <a:r>
              <a:rPr lang="en-US" dirty="0"/>
              <a:t>Google Drive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05D0D-A51D-42B7-998A-75BD18EF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1302" y="4589463"/>
            <a:ext cx="6106147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-Authorization Guide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-Permission Handling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85633-1672-4BCB-A974-3C00BB18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150"/>
            <a:ext cx="5052766" cy="489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2B0DA-AE1F-49E1-BB48-3DD733B7F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26492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3AD3E-D72B-4F89-89D5-32AF5DBA2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3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80CE-4DA8-47C8-8C5E-F023D818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28FEC-4C6E-45E1-A101-CA7140EA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3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68F9-40CD-407C-8258-BCDD6625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482E-36F6-4F50-9EB0-9222C5C55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8B9E5-8665-457A-A248-D2F395B34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A50D-8CB7-4623-925C-3CB56E23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2FD8D-C45A-4E0C-B493-BAFF94874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082DD-428D-46C4-89F2-FB914580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5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4A717-074C-41DB-9308-53412291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8B8BF-FEFF-4716-A138-B69EB0381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00415-7581-4F6F-8F9E-38F213681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383" y="1527243"/>
            <a:ext cx="10861067" cy="4562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Draw.io is an open source technology stack for building diagramming applications, and the world’s most widely used browser-based end-user diagramming application.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the Software Design Stage Draw.io comes into paly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Usage to our Subject 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Draw User Case Diagrams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Draw EER Diagrams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Draw ER Diagrams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Data Flow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8B8BF-FEFF-4716-A138-B69EB0381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ED47-D503-4D3A-87F0-92296546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B88CB-A187-4DD6-86F4-6D0CE2F27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98CF-E25C-436D-8A9D-C9BE5267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4" y="821988"/>
            <a:ext cx="4284899" cy="1133475"/>
          </a:xfrm>
        </p:spPr>
        <p:txBody>
          <a:bodyPr>
            <a:normAutofit/>
          </a:bodyPr>
          <a:lstStyle/>
          <a:p>
            <a:r>
              <a:rPr lang="en-US" sz="4000" b="1" dirty="0"/>
              <a:t>1.Easy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7A404-247A-4C01-8C59-490BF991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2198" y="3054688"/>
            <a:ext cx="4109801" cy="29835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Intuitive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Nothing to 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Drag &amp; drop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Extensive shape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Lots of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Helpful training material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DE4BB-1657-4D2A-BBB8-8DF7E384C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5" y="1955463"/>
            <a:ext cx="7821038" cy="4805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437FA-4407-48A1-A4DB-A9BC50EF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1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B7EA-9208-488E-8821-05396033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1444152"/>
            <a:ext cx="5362204" cy="80253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2. Rich functionality</a:t>
            </a:r>
            <a:br>
              <a:rPr lang="en-US" sz="3600" b="1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DBDDE-8045-47A7-95CF-062AC4A9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838" y="3137170"/>
            <a:ext cx="3307406" cy="3176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Track &amp; restore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Import &amp; export various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Automatic layout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Publish &amp; share your work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5AA3CA-8DAC-4C87-878C-049350663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5" y="2800352"/>
            <a:ext cx="7938785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C0EBA7-C00B-441B-B2F1-0D4C5F0BC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8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B7EA-9208-488E-8821-05396033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50" y="939982"/>
            <a:ext cx="5473867" cy="1860370"/>
          </a:xfrm>
        </p:spPr>
        <p:txBody>
          <a:bodyPr>
            <a:noAutofit/>
          </a:bodyPr>
          <a:lstStyle/>
          <a:p>
            <a:r>
              <a:rPr lang="en-US" sz="4000" b="1" dirty="0"/>
              <a:t>3.Secure &amp; reliable</a:t>
            </a:r>
            <a:br>
              <a:rPr lang="en-US" sz="4000" b="1" dirty="0"/>
            </a:br>
            <a:br>
              <a:rPr lang="en-US" sz="4000" b="1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DBDDE-8045-47A7-95CF-062AC4A9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289" y="2057399"/>
            <a:ext cx="3813212" cy="40004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don´t store your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own the content you produce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0EBA7-C00B-441B-B2F1-0D4C5F0B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1554E-44F2-4721-B631-666208452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79" y="2057399"/>
            <a:ext cx="7896721" cy="38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B7EA-9208-488E-8821-05396033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50" y="800102"/>
            <a:ext cx="5824063" cy="1660996"/>
          </a:xfrm>
        </p:spPr>
        <p:txBody>
          <a:bodyPr>
            <a:noAutofit/>
          </a:bodyPr>
          <a:lstStyle/>
          <a:p>
            <a:r>
              <a:rPr lang="en-US" sz="4000" b="1" dirty="0"/>
              <a:t>4.Works Everywhere</a:t>
            </a:r>
            <a:br>
              <a:rPr lang="en-US" sz="4000" b="1" dirty="0"/>
            </a:br>
            <a:br>
              <a:rPr lang="en-US" sz="4000" b="1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DBDDE-8045-47A7-95CF-062AC4A9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289" y="2057399"/>
            <a:ext cx="3813212" cy="40004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Works online &amp; offline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Works on desktop &amp;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Compatible with every browser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C0EBA7-C00B-441B-B2F1-0D4C5F0BC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50437-8A40-4735-884E-89300F27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291" y="2156244"/>
            <a:ext cx="6760548" cy="38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4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3E7E-1253-47CA-A2AE-C37E2151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&amp;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BA0E4-272A-430E-8DE4-5E3736254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14" y="491652"/>
            <a:ext cx="3790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4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285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Kristen ITC</vt:lpstr>
      <vt:lpstr>Office Theme</vt:lpstr>
      <vt:lpstr>Draw.io</vt:lpstr>
      <vt:lpstr>Introduction</vt:lpstr>
      <vt:lpstr>PowerPoint Presentation</vt:lpstr>
      <vt:lpstr>Features</vt:lpstr>
      <vt:lpstr>1.Easy to use</vt:lpstr>
      <vt:lpstr>2. Rich functionality </vt:lpstr>
      <vt:lpstr>3.Secure &amp; reliable  </vt:lpstr>
      <vt:lpstr>4.Works Everywhere  </vt:lpstr>
      <vt:lpstr>Setup &amp; Guide</vt:lpstr>
      <vt:lpstr>Selection Storage</vt:lpstr>
      <vt:lpstr>Offline Mode</vt:lpstr>
      <vt:lpstr>Dropbox Mode</vt:lpstr>
      <vt:lpstr>Google Drive Mode</vt:lpstr>
      <vt:lpstr>Workings</vt:lpstr>
      <vt:lpstr>Advantages</vt:lpstr>
      <vt:lpstr>Disadvantage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Draw.io</dc:title>
  <dc:creator>User</dc:creator>
  <cp:lastModifiedBy>User</cp:lastModifiedBy>
  <cp:revision>69</cp:revision>
  <dcterms:created xsi:type="dcterms:W3CDTF">2019-10-27T05:03:08Z</dcterms:created>
  <dcterms:modified xsi:type="dcterms:W3CDTF">2019-11-18T03:07:24Z</dcterms:modified>
</cp:coreProperties>
</file>