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D1A-9ADA-4D41-8676-1D9A1AFF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DECC4-DE88-4E80-9BA3-DA39D780E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C936-2525-47CC-8871-D658C44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C688-5552-4F07-A425-C8391249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9375-6A0A-45C5-A979-D689364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6522-350E-412E-A59F-8FAC9ED1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1A11-C392-409C-BA5C-E031A26C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C1DD-AB0A-4B60-9376-8F3FE8C2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0594-F52E-428D-8BE7-CE7942C1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62F2-5697-4BCD-BD4F-F978A6E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3970-1B65-48A4-87F3-585F0AC2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3D82E-E257-4AE4-9369-D6DC0F56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2B06-7DCF-4E70-97CC-F01895FC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DCC2-09CA-42EF-A645-7C48812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66BA-FEC2-43C4-ACD5-C6EB4C8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BB38-D49F-4B03-A134-F0D285A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124E-C4BC-497D-8EBC-EE09E3EA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D947-290A-49DE-BB14-E38691ED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116B-E11C-4D4A-9159-1F0B1575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6420-967A-4A11-9EEB-B21DB17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4674-2888-4226-B102-99128E99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3C45-E085-4BEC-9499-9A222355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EF3-1165-4598-901F-08677A2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9F15-9698-4B15-83BB-44123325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4607-D723-4897-9BDA-D3EFEF8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2AAA-4F6D-48AF-A3A4-5600F38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5EC4-DAFF-4E76-B6F5-8FF0BA84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4899-E4DB-4D1E-AEAD-B355A33F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3570-2D26-4FB3-96C0-A1924EB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9A258-21DE-440D-A291-8C4FF9F5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0E092-5FFB-4DD6-84BD-94B315A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B289-53F2-48FE-88AD-A7649D02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A49E-B281-4E26-A079-C7309A79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B3C4-CF84-4403-B57E-9ABAF0A4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2B0A4-C79C-4F34-954F-9B4CA8287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38C23-CFE4-455D-859F-4E0019F1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B2F86-3A3A-4840-B39E-601F2F47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E571C-CF9B-4AD4-AFBC-E53E5434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A682C-183C-40A7-9A28-993B3FE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2EF-82B5-4DD5-BBE5-CDFCD78C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859FD-4F87-484B-821C-E87D7A3D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C8BF5-CF85-4A3B-B6CF-A2BEDB1B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1112-0C80-449E-8110-8D859FDC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62974-A6C6-4450-9318-1F3715D4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719FE-437E-4440-8A7D-47DACDF6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49C1-AA3B-4DDB-85FC-4BBD3DF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95A9-B09E-40D8-942D-3C12C73D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99A1-ABA1-42D4-95F6-324F5447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70EA-C627-4DD4-954C-C49133ED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3DFA-4BAE-4C58-AAFC-F1FFFDCF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553D-CB99-4185-8951-1613B902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99AEF-3F5F-49F4-89C8-F3C8F6CC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3077-0D41-4FD3-A5DB-98BBC28C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F1FCD-686D-4B21-AB79-9DABA2CED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217B-4B63-4C1C-AF57-AEE11386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9E87-275C-4A7D-AE2E-CA1E5A59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6E93-E807-477C-8122-C589736B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19F3-DB2E-4450-A5B9-67352D04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EFC57-7B1C-4803-AD39-4F5D379E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7678-C97D-468B-BCFE-3A7387CA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65AA-1AEE-4BFF-8050-BC441F101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A84C-0A8B-41A3-A5D1-AD3B9BD4FB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473A-2A75-48B8-8E7E-379055C50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3479-AF9A-4250-8B78-10DB3AB6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431B-9628-426B-916B-89AF83F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4D637-6CA5-497F-8C88-79896D78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EE6535"/>
            </a:solidFill>
          </a:ln>
        </p:spPr>
      </p:pic>
    </p:spTree>
    <p:extLst>
      <p:ext uri="{BB962C8B-B14F-4D97-AF65-F5344CB8AC3E}">
        <p14:creationId xmlns:p14="http://schemas.microsoft.com/office/powerpoint/2010/main" val="13776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124C-4D26-4888-9006-728257D3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44" y="235501"/>
            <a:ext cx="10515600" cy="1136099"/>
          </a:xfrm>
        </p:spPr>
        <p:txBody>
          <a:bodyPr/>
          <a:lstStyle/>
          <a:p>
            <a:r>
              <a:rPr lang="en-US" dirty="0"/>
              <a:t>How to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2245-0F21-4B08-9C38-CB235387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230" y="1590772"/>
            <a:ext cx="10515600" cy="51179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Refers to 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Based on Tags</a:t>
            </a:r>
          </a:p>
          <a:p>
            <a:r>
              <a:rPr lang="en-US" dirty="0"/>
              <a:t>&lt;opening_tag&gt;&lt;/ending_tag&gt;</a:t>
            </a:r>
          </a:p>
          <a:p>
            <a:endParaRPr lang="en-US" dirty="0"/>
          </a:p>
          <a:p>
            <a:r>
              <a:rPr lang="en-US" sz="5200" b="1" dirty="0"/>
              <a:t>Modern Web Structure</a:t>
            </a:r>
          </a:p>
          <a:p>
            <a:r>
              <a:rPr lang="en-US" dirty="0"/>
              <a:t>HTML/HTML5 – Structure</a:t>
            </a:r>
          </a:p>
          <a:p>
            <a:r>
              <a:rPr lang="en-US" dirty="0"/>
              <a:t>CSS/CSS3 – Presentation(Designing)</a:t>
            </a:r>
          </a:p>
          <a:p>
            <a:r>
              <a:rPr lang="en-US" dirty="0"/>
              <a:t>JavaScript/jQuery – Behavior</a:t>
            </a:r>
          </a:p>
          <a:p>
            <a:endParaRPr lang="en-US" dirty="0"/>
          </a:p>
          <a:p>
            <a:r>
              <a:rPr lang="en-US" dirty="0"/>
              <a:t>PHP – Backend </a:t>
            </a:r>
          </a:p>
          <a:p>
            <a:r>
              <a:rPr lang="en-US" dirty="0"/>
              <a:t>CMS – Content Management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F2C2B4-0970-4FA2-9B45-617004F08DF4}"/>
              </a:ext>
            </a:extLst>
          </p:cNvPr>
          <p:cNvSpPr/>
          <p:nvPr/>
        </p:nvSpPr>
        <p:spPr>
          <a:xfrm>
            <a:off x="-1" y="0"/>
            <a:ext cx="4474191" cy="6858000"/>
          </a:xfrm>
          <a:prstGeom prst="rect">
            <a:avLst/>
          </a:prstGeom>
          <a:solidFill>
            <a:srgbClr val="EE6535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5DA3-894B-44E8-80F3-5A94FB7C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9" y="576263"/>
            <a:ext cx="4038730" cy="2852737"/>
          </a:xfrm>
        </p:spPr>
        <p:txBody>
          <a:bodyPr/>
          <a:lstStyle/>
          <a:p>
            <a:r>
              <a:rPr lang="en-US" dirty="0"/>
              <a:t>Web Burger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F927F-F882-4A1D-A0FF-67C34521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729" y="3777700"/>
            <a:ext cx="3915732" cy="150018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Technology in today’s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BCCD-4A30-4954-AAF8-9C4C3BBA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0"/>
            <a:ext cx="7534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6601-66A2-404C-84E5-D9216C8D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550"/>
            <a:ext cx="10515600" cy="1136099"/>
          </a:xfrm>
        </p:spPr>
        <p:txBody>
          <a:bodyPr/>
          <a:lstStyle/>
          <a:p>
            <a:r>
              <a:rPr lang="en-US" dirty="0"/>
              <a:t>Basic Documents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9612-8571-48D5-8215-CE945A0C0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262" y="1668982"/>
            <a:ext cx="10515600" cy="4825124"/>
          </a:xfrm>
        </p:spPr>
        <p:txBody>
          <a:bodyPr>
            <a:norm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&lt;head&gt;&lt;/head&gt;</a:t>
            </a:r>
          </a:p>
          <a:p>
            <a:r>
              <a:rPr lang="en-US" dirty="0"/>
              <a:t>  &lt;body&gt;&lt;/body&gt;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html- everything in a HTML document is surrounded by a html tag</a:t>
            </a:r>
          </a:p>
          <a:p>
            <a:r>
              <a:rPr lang="en-US" dirty="0"/>
              <a:t>head- contains all of the non-visual elements that help make the page work</a:t>
            </a:r>
          </a:p>
          <a:p>
            <a:r>
              <a:rPr lang="en-US" dirty="0"/>
              <a:t>body- contains all visual-structural elements are contained within this tag</a:t>
            </a:r>
          </a:p>
        </p:txBody>
      </p:sp>
    </p:spTree>
    <p:extLst>
      <p:ext uri="{BB962C8B-B14F-4D97-AF65-F5344CB8AC3E}">
        <p14:creationId xmlns:p14="http://schemas.microsoft.com/office/powerpoint/2010/main" val="341209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8F32-717A-49FF-9F3E-A5DD399B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2268"/>
            <a:ext cx="10515600" cy="912164"/>
          </a:xfrm>
        </p:spPr>
        <p:txBody>
          <a:bodyPr>
            <a:normAutofit fontScale="90000"/>
          </a:bodyPr>
          <a:lstStyle/>
          <a:p>
            <a:r>
              <a:rPr lang="en-US" dirty="0"/>
              <a:t>HTML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D5F1-C9E8-41D8-8B2A-9D8FE93F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69" y="1472731"/>
            <a:ext cx="10515600" cy="24741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.html or .htm extension</a:t>
            </a:r>
          </a:p>
          <a:p>
            <a:r>
              <a:rPr lang="en-US" dirty="0"/>
              <a:t>   e.g. :- first.html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 to add a Title </a:t>
            </a:r>
          </a:p>
          <a:p>
            <a:r>
              <a:rPr lang="en-US" dirty="0"/>
              <a:t>	&lt;title&gt;My First Web&lt;/title&gt;</a:t>
            </a:r>
          </a:p>
          <a:p>
            <a:r>
              <a:rPr lang="en-US" dirty="0"/>
              <a:t>Inside the head tag</a:t>
            </a:r>
          </a:p>
          <a:p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8C9A04D6-1166-4D40-A0A3-7AA5B232A6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4569" y="4021008"/>
            <a:ext cx="5578475" cy="18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4D13-15BE-4B2D-81F2-6FCA6536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478098"/>
            <a:ext cx="10515600" cy="912164"/>
          </a:xfrm>
        </p:spPr>
        <p:txBody>
          <a:bodyPr>
            <a:normAutofit fontScale="90000"/>
          </a:bodyPr>
          <a:lstStyle/>
          <a:p>
            <a:r>
              <a:rPr lang="en-US" dirty="0"/>
              <a:t>My Blog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6DAA4-8EDD-4099-8648-0EE1D28E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43" y="7814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138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How to a Webpage</vt:lpstr>
      <vt:lpstr>Web Burger</vt:lpstr>
      <vt:lpstr>Basic Documents Structure</vt:lpstr>
      <vt:lpstr>HTML File</vt:lpstr>
      <vt:lpstr>My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HTML(Hypertext Markup Language)</dc:title>
  <dc:creator>User</dc:creator>
  <cp:lastModifiedBy>User</cp:lastModifiedBy>
  <cp:revision>21</cp:revision>
  <dcterms:created xsi:type="dcterms:W3CDTF">2019-10-07T04:24:57Z</dcterms:created>
  <dcterms:modified xsi:type="dcterms:W3CDTF">2019-10-07T12:09:15Z</dcterms:modified>
</cp:coreProperties>
</file>