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1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52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83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7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32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65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1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3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5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8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6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5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E9F8EF-B383-443D-B311-15142DE6B241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EC4BF1-655E-466A-86BD-04952D9B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7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3358C2-3186-AAE6-D0E8-1E726930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" y="23571"/>
            <a:ext cx="1517406" cy="152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7C7EE-4A7A-A3CB-C118-A7D3CD6081E5}"/>
              </a:ext>
            </a:extLst>
          </p:cNvPr>
          <p:cNvSpPr txBox="1"/>
          <p:nvPr/>
        </p:nvSpPr>
        <p:spPr>
          <a:xfrm>
            <a:off x="126756" y="33521"/>
            <a:ext cx="119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Vidya Institute of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14819-7410-D7AA-C95F-0FBE082153C4}"/>
              </a:ext>
            </a:extLst>
          </p:cNvPr>
          <p:cNvSpPr txBox="1"/>
          <p:nvPr/>
        </p:nvSpPr>
        <p:spPr>
          <a:xfrm>
            <a:off x="-448235" y="697817"/>
            <a:ext cx="1294503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(Affiliated to VTU,Belagavi,Recognized By Govt. of Karnataka</a:t>
            </a:r>
            <a:endParaRPr lang="en-US" sz="10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5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Approved by </a:t>
            </a:r>
            <a:r>
              <a:rPr lang="en-US" sz="105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AICTE,New</a:t>
            </a:r>
            <a:r>
              <a:rPr lang="en-US" sz="105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Delhi)</a:t>
            </a:r>
            <a:endParaRPr lang="en-US" sz="10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5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Accredited by </a:t>
            </a:r>
            <a:r>
              <a:rPr lang="en-US" sz="105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NBA,New</a:t>
            </a:r>
            <a:r>
              <a:rPr lang="en-US" sz="105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Delhi (CSE,ISE,ECE,MECH,CIVIL), NAAC - 'A' GRADE</a:t>
            </a:r>
            <a:endParaRPr lang="en-US" sz="10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5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Rajanukunte,Bengaluru</a:t>
            </a:r>
            <a:r>
              <a:rPr lang="en-US" sz="105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- 560064</a:t>
            </a:r>
            <a:endParaRPr lang="en-US" sz="10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9B54F-654F-07AE-F1AF-96E315005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470" y="0"/>
            <a:ext cx="1755530" cy="15467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1C9357-7B72-45CC-F625-F138CCDE4E16}"/>
              </a:ext>
            </a:extLst>
          </p:cNvPr>
          <p:cNvSpPr txBox="1"/>
          <p:nvPr/>
        </p:nvSpPr>
        <p:spPr>
          <a:xfrm>
            <a:off x="2142565" y="2371247"/>
            <a:ext cx="8050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Pogil Activity (5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Sem) :- Application Development using Python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( 18CS52 )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BA7B17-1A53-591E-BB0C-ABC9B63F8BD5}"/>
              </a:ext>
            </a:extLst>
          </p:cNvPr>
          <p:cNvSpPr txBox="1">
            <a:spLocks/>
          </p:cNvSpPr>
          <p:nvPr/>
        </p:nvSpPr>
        <p:spPr>
          <a:xfrm>
            <a:off x="1508247" y="237777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Book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8CBC073-0AE3-C341-EB01-5DCBE034C17C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By:-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Sahana A ( 1VA20IS039 )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Shamanth S ( 1VA20IS044 )</a:t>
            </a:r>
          </a:p>
        </p:txBody>
      </p:sp>
    </p:spTree>
    <p:extLst>
      <p:ext uri="{BB962C8B-B14F-4D97-AF65-F5344CB8AC3E}">
        <p14:creationId xmlns:p14="http://schemas.microsoft.com/office/powerpoint/2010/main" val="144252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C01E-9211-395B-C87A-5B302D3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C4B2-F62E-CD32-14F8-7BCD9EE5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contact book is a handy tool to keep all your contacts in one place.</a:t>
            </a:r>
          </a:p>
          <a:p>
            <a:r>
              <a:rPr lang="en-US" dirty="0"/>
              <a:t>This python project will allow you to create a contact book and add, edit, and delete contacts. </a:t>
            </a:r>
          </a:p>
          <a:p>
            <a:r>
              <a:rPr lang="en-US" dirty="0"/>
              <a:t>In addition, you’ll be able to view all your contacts and their details in one place. </a:t>
            </a:r>
          </a:p>
          <a:p>
            <a:r>
              <a:rPr lang="en-US" dirty="0"/>
              <a:t>This project is perfect for anyone who wants to keep their contacts organized and accessible.</a:t>
            </a:r>
          </a:p>
        </p:txBody>
      </p:sp>
    </p:spTree>
    <p:extLst>
      <p:ext uri="{BB962C8B-B14F-4D97-AF65-F5344CB8AC3E}">
        <p14:creationId xmlns:p14="http://schemas.microsoft.com/office/powerpoint/2010/main" val="427229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436E369-11AB-F77C-672C-BD943D19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56128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829617C0-9DAF-9865-D9F2-6B2E440D2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" y="1659995"/>
            <a:ext cx="10596281" cy="3909808"/>
          </a:xfrm>
        </p:spPr>
      </p:pic>
    </p:spTree>
    <p:extLst>
      <p:ext uri="{BB962C8B-B14F-4D97-AF65-F5344CB8AC3E}">
        <p14:creationId xmlns:p14="http://schemas.microsoft.com/office/powerpoint/2010/main" val="223977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FABB-E5F6-A497-08C2-01E99F5D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36CDEC-945A-19A2-1B6A-329C4A665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5" y="1008251"/>
            <a:ext cx="8274424" cy="4867087"/>
          </a:xfrm>
        </p:spPr>
      </p:pic>
    </p:spTree>
    <p:extLst>
      <p:ext uri="{BB962C8B-B14F-4D97-AF65-F5344CB8AC3E}">
        <p14:creationId xmlns:p14="http://schemas.microsoft.com/office/powerpoint/2010/main" val="332896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F4FD-7EB6-7BFB-256A-4B06C396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30135D-D5EE-DFAC-F4F5-02039F4D2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977152"/>
            <a:ext cx="8866093" cy="4898716"/>
          </a:xfrm>
        </p:spPr>
      </p:pic>
    </p:spTree>
    <p:extLst>
      <p:ext uri="{BB962C8B-B14F-4D97-AF65-F5344CB8AC3E}">
        <p14:creationId xmlns:p14="http://schemas.microsoft.com/office/powerpoint/2010/main" val="210376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9881-9736-C0AA-0483-826AD3C1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A2064C-2418-D14D-2014-68DC2B356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34" y="982132"/>
            <a:ext cx="8949731" cy="4683562"/>
          </a:xfrm>
        </p:spPr>
      </p:pic>
    </p:spTree>
    <p:extLst>
      <p:ext uri="{BB962C8B-B14F-4D97-AF65-F5344CB8AC3E}">
        <p14:creationId xmlns:p14="http://schemas.microsoft.com/office/powerpoint/2010/main" val="132858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38A894-8E7B-EC9F-46C3-0C6286B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6521"/>
            <a:ext cx="9601200" cy="130333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12A724E-C8BA-8C58-EFCC-9EE3B362D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82" y="1447437"/>
            <a:ext cx="8722659" cy="4427901"/>
          </a:xfrm>
        </p:spPr>
      </p:pic>
    </p:spTree>
    <p:extLst>
      <p:ext uri="{BB962C8B-B14F-4D97-AF65-F5344CB8AC3E}">
        <p14:creationId xmlns:p14="http://schemas.microsoft.com/office/powerpoint/2010/main" val="52107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A0A1-17F2-C8AC-C7BA-C0FAF0DE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1FCCC-B12F-475F-ED85-1D62CEDFA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4" y="1380565"/>
            <a:ext cx="10497671" cy="3971363"/>
          </a:xfrm>
        </p:spPr>
      </p:pic>
    </p:spTree>
    <p:extLst>
      <p:ext uri="{BB962C8B-B14F-4D97-AF65-F5344CB8AC3E}">
        <p14:creationId xmlns:p14="http://schemas.microsoft.com/office/powerpoint/2010/main" val="58118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1FD8-F463-3B97-E8C3-C346D3D2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2131080"/>
            <a:ext cx="10515600" cy="2852737"/>
          </a:xfrm>
        </p:spPr>
        <p:txBody>
          <a:bodyPr anchor="ctr">
            <a:noAutofit/>
          </a:bodyPr>
          <a:lstStyle/>
          <a:p>
            <a:pPr algn="just"/>
            <a:r>
              <a:rPr lang="en-US" sz="25200" b="1" i="1" dirty="0">
                <a:latin typeface="French Script MT" panose="03020402040607040605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236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159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French Script MT</vt:lpstr>
      <vt:lpstr>Garamond</vt:lpstr>
      <vt:lpstr>Times New Roman</vt:lpstr>
      <vt:lpstr>Organic</vt:lpstr>
      <vt:lpstr>PowerPoint Presentation</vt:lpstr>
      <vt:lpstr>Description</vt:lpstr>
      <vt:lpstr>Source Code</vt:lpstr>
      <vt:lpstr>PowerPoint Presentation</vt:lpstr>
      <vt:lpstr>PowerPoint Presentation</vt:lpstr>
      <vt:lpstr>PowerPoint Presentation</vt:lpstr>
      <vt:lpstr>Output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Shamanth s</dc:creator>
  <cp:lastModifiedBy>Shamanth s</cp:lastModifiedBy>
  <cp:revision>1</cp:revision>
  <dcterms:created xsi:type="dcterms:W3CDTF">2023-01-21T17:59:34Z</dcterms:created>
  <dcterms:modified xsi:type="dcterms:W3CDTF">2023-01-21T18:08:28Z</dcterms:modified>
</cp:coreProperties>
</file>