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83" r:id="rId8"/>
    <p:sldId id="261" r:id="rId9"/>
    <p:sldId id="269" r:id="rId10"/>
    <p:sldId id="270" r:id="rId11"/>
    <p:sldId id="262" r:id="rId12"/>
    <p:sldId id="287" r:id="rId13"/>
    <p:sldId id="264" r:id="rId14"/>
    <p:sldId id="271" r:id="rId15"/>
    <p:sldId id="272" r:id="rId16"/>
    <p:sldId id="274" r:id="rId17"/>
    <p:sldId id="275" r:id="rId18"/>
    <p:sldId id="276" r:id="rId19"/>
    <p:sldId id="278" r:id="rId20"/>
    <p:sldId id="282" r:id="rId21"/>
    <p:sldId id="279" r:id="rId22"/>
    <p:sldId id="284" r:id="rId23"/>
    <p:sldId id="285" r:id="rId24"/>
    <p:sldId id="286" r:id="rId25"/>
    <p:sldId id="280" r:id="rId26"/>
    <p:sldId id="281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ana" initials="s" lastIdx="1" clrIdx="0">
    <p:extLst>
      <p:ext uri="{19B8F6BF-5375-455C-9EA6-DF929625EA0E}">
        <p15:presenceInfo xmlns:p15="http://schemas.microsoft.com/office/powerpoint/2012/main" userId="e56807ed52fd42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ana-Akter/Hotel-Booking-in-java-using-File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311" y="769776"/>
            <a:ext cx="8915399" cy="2234682"/>
          </a:xfrm>
        </p:spPr>
        <p:txBody>
          <a:bodyPr/>
          <a:lstStyle/>
          <a:p>
            <a:r>
              <a:rPr lang="ar-AE" dirty="0"/>
              <a:t>بسم هللا الرحمن الرحيم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01" y="619909"/>
            <a:ext cx="9358098" cy="6537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4) Delete customer from room.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42" y="1334933"/>
            <a:ext cx="11179872" cy="4006222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EB417-5DED-6F2E-10EF-BDE3582A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1494" y="1685161"/>
            <a:ext cx="5936577" cy="36876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735DDC-10A1-52A5-4E5B-B9878858C741}"/>
              </a:ext>
            </a:extLst>
          </p:cNvPr>
          <p:cNvSpPr/>
          <p:nvPr/>
        </p:nvSpPr>
        <p:spPr>
          <a:xfrm>
            <a:off x="2231451" y="3799004"/>
            <a:ext cx="433123" cy="181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8B1D83-0AF5-E3A3-457F-622262374ADA}"/>
              </a:ext>
            </a:extLst>
          </p:cNvPr>
          <p:cNvSpPr/>
          <p:nvPr/>
        </p:nvSpPr>
        <p:spPr>
          <a:xfrm>
            <a:off x="2231452" y="4150094"/>
            <a:ext cx="488782" cy="181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C0C5778-2CCE-3F3A-658A-AB3F5F2D8124}"/>
              </a:ext>
            </a:extLst>
          </p:cNvPr>
          <p:cNvSpPr/>
          <p:nvPr/>
        </p:nvSpPr>
        <p:spPr>
          <a:xfrm>
            <a:off x="2311494" y="4331411"/>
            <a:ext cx="1251838" cy="16977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639" y="482076"/>
            <a:ext cx="9821091" cy="1358069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5) Find room from customer name.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1E325A-B780-3C04-638B-84CD925A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13975" y="1457001"/>
            <a:ext cx="6569954" cy="4417605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7B0F52-7C1D-5837-09BA-16B230432902}"/>
              </a:ext>
            </a:extLst>
          </p:cNvPr>
          <p:cNvSpPr/>
          <p:nvPr/>
        </p:nvSpPr>
        <p:spPr>
          <a:xfrm>
            <a:off x="860803" y="4014735"/>
            <a:ext cx="488782" cy="173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D5AE00-C2BF-DF3C-A4FF-A949443E217B}"/>
              </a:ext>
            </a:extLst>
          </p:cNvPr>
          <p:cNvSpPr/>
          <p:nvPr/>
        </p:nvSpPr>
        <p:spPr>
          <a:xfrm>
            <a:off x="959350" y="4397879"/>
            <a:ext cx="769546" cy="184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019F8B5-47E1-859F-4DE4-5AE2D1F0AE0C}"/>
              </a:ext>
            </a:extLst>
          </p:cNvPr>
          <p:cNvSpPr/>
          <p:nvPr/>
        </p:nvSpPr>
        <p:spPr>
          <a:xfrm>
            <a:off x="913975" y="4569196"/>
            <a:ext cx="4006817" cy="1846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BE8A6-DEC4-EFCE-E596-3EC0F43C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101" y="1457001"/>
            <a:ext cx="4510355" cy="417642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0A50AD-8230-E042-84B1-EEC4BCD4C785}"/>
              </a:ext>
            </a:extLst>
          </p:cNvPr>
          <p:cNvSpPr/>
          <p:nvPr/>
        </p:nvSpPr>
        <p:spPr>
          <a:xfrm>
            <a:off x="7529305" y="4397878"/>
            <a:ext cx="2698778" cy="35596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639" y="482076"/>
            <a:ext cx="9821091" cy="1358069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6) Update customer name.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1E325A-B780-3C04-638B-84CD925A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44913" y="1457001"/>
            <a:ext cx="6202890" cy="4417605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7B0F52-7C1D-5837-09BA-16B230432902}"/>
              </a:ext>
            </a:extLst>
          </p:cNvPr>
          <p:cNvSpPr/>
          <p:nvPr/>
        </p:nvSpPr>
        <p:spPr>
          <a:xfrm>
            <a:off x="1097507" y="3720353"/>
            <a:ext cx="453387" cy="259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D5AE00-C2BF-DF3C-A4FF-A949443E217B}"/>
              </a:ext>
            </a:extLst>
          </p:cNvPr>
          <p:cNvSpPr/>
          <p:nvPr/>
        </p:nvSpPr>
        <p:spPr>
          <a:xfrm>
            <a:off x="1166121" y="4103497"/>
            <a:ext cx="769546" cy="259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019F8B5-47E1-859F-4DE4-5AE2D1F0AE0C}"/>
              </a:ext>
            </a:extLst>
          </p:cNvPr>
          <p:cNvSpPr/>
          <p:nvPr/>
        </p:nvSpPr>
        <p:spPr>
          <a:xfrm>
            <a:off x="1166121" y="4688540"/>
            <a:ext cx="1935667" cy="15240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BE8A6-DEC4-EFCE-E596-3EC0F43C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7101" y="2032095"/>
            <a:ext cx="4510355" cy="302624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0A50AD-8230-E042-84B1-EEC4BCD4C785}"/>
              </a:ext>
            </a:extLst>
          </p:cNvPr>
          <p:cNvSpPr/>
          <p:nvPr/>
        </p:nvSpPr>
        <p:spPr>
          <a:xfrm>
            <a:off x="7537101" y="4164353"/>
            <a:ext cx="2043307" cy="13826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D0BD4C-0984-70F4-24FA-5D7FDA7B4CFD}"/>
              </a:ext>
            </a:extLst>
          </p:cNvPr>
          <p:cNvSpPr/>
          <p:nvPr/>
        </p:nvSpPr>
        <p:spPr>
          <a:xfrm>
            <a:off x="1144913" y="4428564"/>
            <a:ext cx="769546" cy="259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067" y="615564"/>
            <a:ext cx="8906691" cy="862858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7) Store program data in to file.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If we want all information save in a file.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 create a empty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EC0F5-7E23-4FC4-8704-4416C2474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" b="-935"/>
          <a:stretch/>
        </p:blipFill>
        <p:spPr>
          <a:xfrm>
            <a:off x="2245274" y="2414332"/>
            <a:ext cx="3426253" cy="342635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625F56B4-80BB-7218-9929-EF7F5AC94CBF}"/>
              </a:ext>
            </a:extLst>
          </p:cNvPr>
          <p:cNvSpPr/>
          <p:nvPr/>
        </p:nvSpPr>
        <p:spPr>
          <a:xfrm rot="16200000">
            <a:off x="1491638" y="2482780"/>
            <a:ext cx="759938" cy="398084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File is empty</a:t>
            </a:r>
          </a:p>
        </p:txBody>
      </p:sp>
    </p:spTree>
    <p:extLst>
      <p:ext uri="{BB962C8B-B14F-4D97-AF65-F5344CB8AC3E}">
        <p14:creationId xmlns:p14="http://schemas.microsoft.com/office/powerpoint/2010/main" val="39461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Then we save all the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F5910-71F7-D330-D74B-C6A53D29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7997" y="2215299"/>
            <a:ext cx="6134283" cy="35939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2EADC0D-64EC-F431-8832-CACB8892A455}"/>
              </a:ext>
            </a:extLst>
          </p:cNvPr>
          <p:cNvSpPr/>
          <p:nvPr/>
        </p:nvSpPr>
        <p:spPr>
          <a:xfrm>
            <a:off x="1743458" y="4542681"/>
            <a:ext cx="488782" cy="173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46EAA79-B18C-77A9-C52A-19773D4A01B0}"/>
              </a:ext>
            </a:extLst>
          </p:cNvPr>
          <p:cNvSpPr/>
          <p:nvPr/>
        </p:nvSpPr>
        <p:spPr>
          <a:xfrm>
            <a:off x="1743458" y="4715864"/>
            <a:ext cx="2244080" cy="1731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Then we see all the information save  on a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EC579-7051-3883-4393-72ED40FF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2561" y="2011680"/>
            <a:ext cx="3951093" cy="44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067" y="615564"/>
            <a:ext cx="8906691" cy="862858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8) Load program data from file.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If we want input from the file.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 create a empty file.</a:t>
            </a:r>
          </a:p>
          <a:p>
            <a:r>
              <a:rPr lang="en-US" dirty="0"/>
              <a:t>Then give  some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EC0F5-7E23-4FC4-8704-4416C247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" b="1146"/>
          <a:stretch/>
        </p:blipFill>
        <p:spPr>
          <a:xfrm>
            <a:off x="2792415" y="2692548"/>
            <a:ext cx="3426253" cy="34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Then we input the data from the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EC579-7051-3883-4393-72ED40FF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4898" y="2073743"/>
            <a:ext cx="5304749" cy="331904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1CD3555-1C31-210A-FBF9-F29193AD2147}"/>
              </a:ext>
            </a:extLst>
          </p:cNvPr>
          <p:cNvSpPr/>
          <p:nvPr/>
        </p:nvSpPr>
        <p:spPr>
          <a:xfrm>
            <a:off x="2513617" y="4067973"/>
            <a:ext cx="488782" cy="173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4F6AF9-76F4-2B9F-9CBB-879C2489C0A3}"/>
              </a:ext>
            </a:extLst>
          </p:cNvPr>
          <p:cNvSpPr/>
          <p:nvPr/>
        </p:nvSpPr>
        <p:spPr>
          <a:xfrm>
            <a:off x="2584898" y="4248262"/>
            <a:ext cx="1682302" cy="1731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r>
              <a:rPr lang="en-US" dirty="0"/>
              <a:t>Now we can see that view rooms.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EC579-7051-3883-4393-72ED40FF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5213" y="2093965"/>
            <a:ext cx="5405718" cy="443988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1CD3555-1C31-210A-FBF9-F29193AD2147}"/>
              </a:ext>
            </a:extLst>
          </p:cNvPr>
          <p:cNvSpPr/>
          <p:nvPr/>
        </p:nvSpPr>
        <p:spPr>
          <a:xfrm>
            <a:off x="2842459" y="4066009"/>
            <a:ext cx="488782" cy="157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8146427-2362-C0DE-E06C-B6C71147580F}"/>
              </a:ext>
            </a:extLst>
          </p:cNvPr>
          <p:cNvSpPr/>
          <p:nvPr/>
        </p:nvSpPr>
        <p:spPr>
          <a:xfrm>
            <a:off x="2948476" y="4223803"/>
            <a:ext cx="1471124" cy="13432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067" y="615564"/>
            <a:ext cx="8906691" cy="862858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9)If we choice another  invalid option.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EC0F5-7E23-4FC4-8704-4416C247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" b="252"/>
          <a:stretch/>
        </p:blipFill>
        <p:spPr>
          <a:xfrm>
            <a:off x="1887446" y="1654056"/>
            <a:ext cx="6056026" cy="34263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AF161C9-2474-15FD-1B69-6B2DACB769B8}"/>
              </a:ext>
            </a:extLst>
          </p:cNvPr>
          <p:cNvSpPr/>
          <p:nvPr/>
        </p:nvSpPr>
        <p:spPr>
          <a:xfrm>
            <a:off x="1824693" y="3844889"/>
            <a:ext cx="488782" cy="157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74B142D-33B6-E382-AD34-1972FAC115A7}"/>
              </a:ext>
            </a:extLst>
          </p:cNvPr>
          <p:cNvSpPr/>
          <p:nvPr/>
        </p:nvSpPr>
        <p:spPr>
          <a:xfrm>
            <a:off x="1887446" y="4020523"/>
            <a:ext cx="1512414" cy="15779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862" y="0"/>
            <a:ext cx="11104776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DEVELOPMENT FINAL PROJECT BY </a:t>
            </a:r>
            <a:r>
              <a:rPr lang="en-GB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Group 7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31" y="1407219"/>
            <a:ext cx="6378493" cy="1516511"/>
          </a:xfrm>
        </p:spPr>
      </p:pic>
      <p:sp>
        <p:nvSpPr>
          <p:cNvPr id="6" name="Rectangle 5"/>
          <p:cNvSpPr/>
          <p:nvPr/>
        </p:nvSpPr>
        <p:spPr>
          <a:xfrm>
            <a:off x="3011632" y="3435408"/>
            <a:ext cx="61323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Course Name : Software Development 2</a:t>
            </a:r>
          </a:p>
          <a:p>
            <a:r>
              <a:rPr lang="en-US" dirty="0"/>
              <a:t>Course Code: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CSE-3640</a:t>
            </a:r>
            <a:endParaRPr lang="en-US" dirty="0"/>
          </a:p>
          <a:p>
            <a:r>
              <a:rPr lang="en-US" dirty="0"/>
              <a:t>Course Teacher:  </a:t>
            </a:r>
            <a:r>
              <a:rPr lang="en-US" b="1" dirty="0" err="1">
                <a:solidFill>
                  <a:schemeClr val="accent1"/>
                </a:solidFill>
              </a:rPr>
              <a:t>Atia</a:t>
            </a:r>
            <a:r>
              <a:rPr lang="en-US" b="1" dirty="0">
                <a:solidFill>
                  <a:schemeClr val="accent1"/>
                </a:solidFill>
              </a:rPr>
              <a:t> Binti Aziz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                    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Adjunct faculty , Dept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. Of CSE,IIUC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067" y="615564"/>
            <a:ext cx="8906691" cy="86285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Option select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0186-0FCD-4C24-B699-5027ACFC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72" y="1478422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EC0F5-7E23-4FC4-8704-4416C247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6" r="4846"/>
          <a:stretch/>
        </p:blipFill>
        <p:spPr>
          <a:xfrm>
            <a:off x="1843791" y="1601956"/>
            <a:ext cx="6056026" cy="34263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AF161C9-2474-15FD-1B69-6B2DACB769B8}"/>
              </a:ext>
            </a:extLst>
          </p:cNvPr>
          <p:cNvSpPr/>
          <p:nvPr/>
        </p:nvSpPr>
        <p:spPr>
          <a:xfrm>
            <a:off x="1692067" y="2608909"/>
            <a:ext cx="488782" cy="157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D2CE24-02F2-7D24-E01B-D93A793D2F8E}"/>
              </a:ext>
            </a:extLst>
          </p:cNvPr>
          <p:cNvSpPr/>
          <p:nvPr/>
        </p:nvSpPr>
        <p:spPr>
          <a:xfrm>
            <a:off x="1692067" y="3660815"/>
            <a:ext cx="488782" cy="157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B987-20A2-924B-6B2E-DAAA514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3" y="689207"/>
            <a:ext cx="8318309" cy="51514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52" y="1540189"/>
            <a:ext cx="8915400" cy="3777622"/>
          </a:xfrm>
        </p:spPr>
        <p:txBody>
          <a:bodyPr/>
          <a:lstStyle/>
          <a:p>
            <a:r>
              <a:rPr lang="en-US" dirty="0"/>
              <a:t>We use error handling in this here-&gt;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A5D62-111D-0B2F-0C61-F9133B7D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14" y="1995674"/>
            <a:ext cx="6656382" cy="417311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3FA93DA-4143-8F9D-C41C-D9500F245B40}"/>
              </a:ext>
            </a:extLst>
          </p:cNvPr>
          <p:cNvSpPr/>
          <p:nvPr/>
        </p:nvSpPr>
        <p:spPr>
          <a:xfrm rot="2575741">
            <a:off x="6470252" y="1855178"/>
            <a:ext cx="352269" cy="49720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26DC7BA-C5CB-8A81-7999-867FD60A6F4C}"/>
              </a:ext>
            </a:extLst>
          </p:cNvPr>
          <p:cNvSpPr/>
          <p:nvPr/>
        </p:nvSpPr>
        <p:spPr>
          <a:xfrm rot="2575741">
            <a:off x="6395301" y="3978783"/>
            <a:ext cx="352269" cy="49720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B987-20A2-924B-6B2E-DAAA514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3" y="689207"/>
            <a:ext cx="8318309" cy="51514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OOP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52" y="1540189"/>
            <a:ext cx="8915400" cy="3777622"/>
          </a:xfrm>
        </p:spPr>
        <p:txBody>
          <a:bodyPr/>
          <a:lstStyle/>
          <a:p>
            <a:r>
              <a:rPr lang="en-US" dirty="0"/>
              <a:t>We use  here  </a:t>
            </a:r>
            <a:r>
              <a:rPr lang="en-US" b="1" dirty="0"/>
              <a:t>Inheritance </a:t>
            </a:r>
            <a:r>
              <a:rPr lang="en-US" dirty="0"/>
              <a:t>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4CA0D-D30D-0F31-6B52-7C4FFFBC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5" y="2232211"/>
            <a:ext cx="1559858" cy="1559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370E7A-F555-3CBB-5E86-5BD4AAB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07" y="1584213"/>
            <a:ext cx="4112500" cy="211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C00054-9171-459C-AEDA-23B69A66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21" y="2143624"/>
            <a:ext cx="4521243" cy="3110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84137-F3D5-AB8D-BE44-F9760329B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741" y="3792069"/>
            <a:ext cx="3623429" cy="27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49" y="1334000"/>
            <a:ext cx="8915400" cy="3777622"/>
          </a:xfrm>
        </p:spPr>
        <p:txBody>
          <a:bodyPr/>
          <a:lstStyle/>
          <a:p>
            <a:r>
              <a:rPr lang="en-US" dirty="0"/>
              <a:t>We use  another </a:t>
            </a:r>
            <a:r>
              <a:rPr lang="en-US" b="1" dirty="0"/>
              <a:t>Inheritance</a:t>
            </a:r>
            <a:r>
              <a:rPr lang="en-US" dirty="0"/>
              <a:t> 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A0409-D8DB-CF7F-4667-0531C51B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0" y="1777721"/>
            <a:ext cx="3615466" cy="3898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8A276-A2B3-A12F-91DB-FD32AE6D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07" y="1777721"/>
            <a:ext cx="5940357" cy="43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317" y="1271248"/>
            <a:ext cx="8915400" cy="3777622"/>
          </a:xfrm>
        </p:spPr>
        <p:txBody>
          <a:bodyPr/>
          <a:lstStyle/>
          <a:p>
            <a:r>
              <a:rPr lang="en-US" dirty="0"/>
              <a:t>We use  here 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Encapsulation </a:t>
            </a:r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7C9CF3-375B-5AB8-3229-316FADB7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96" y="2077537"/>
            <a:ext cx="3723114" cy="23246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36428-3940-5F84-6329-BAAA41FC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79" y="1899117"/>
            <a:ext cx="4121851" cy="2681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6B10E3-397A-9343-2F27-54EC981B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17" y="1979799"/>
            <a:ext cx="2600662" cy="16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B987-20A2-924B-6B2E-DAAA514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602" y="622094"/>
            <a:ext cx="8318309" cy="280690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Limitation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602" y="142109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can’t add customer more information.</a:t>
            </a:r>
          </a:p>
          <a:p>
            <a:r>
              <a:rPr lang="en-US" dirty="0">
                <a:solidFill>
                  <a:schemeClr val="tx1"/>
                </a:solidFill>
              </a:rPr>
              <a:t>We have no employee information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Future Plan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convert this project in app then we can use it by laptop , desktop and mobile Add restaurant option in our project.</a:t>
            </a:r>
          </a:p>
          <a:p>
            <a:r>
              <a:rPr lang="en-US" dirty="0">
                <a:solidFill>
                  <a:schemeClr val="tx1"/>
                </a:solidFill>
              </a:rPr>
              <a:t>Add also driver.</a:t>
            </a:r>
          </a:p>
          <a:p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tx1"/>
                </a:solidFill>
                <a:latin typeface="Poppins" panose="020B0502040204020203" pitchFamily="2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eview option for the customer.</a:t>
            </a:r>
          </a:p>
          <a:p>
            <a:pPr marL="0" indent="0">
              <a:buNone/>
            </a:pPr>
            <a:endParaRPr lang="en-US" b="0" i="0" dirty="0">
              <a:effectLst/>
              <a:latin typeface="Poppins" panose="020B0502040204020203" pitchFamily="2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B987-20A2-924B-6B2E-DAAA514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3" y="689207"/>
            <a:ext cx="8318309" cy="51514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 link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73D8-AF5B-C7D0-5EDA-0DEECED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52" y="1540189"/>
            <a:ext cx="8915400" cy="377762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Sahana-&gt;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https://github.com/Sahana-Akter/Hotel-Booking-in-java-using-File.git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Saimee</a:t>
            </a:r>
            <a:r>
              <a:rPr lang="en-US" dirty="0">
                <a:solidFill>
                  <a:schemeClr val="tx1"/>
                </a:solidFill>
              </a:rPr>
              <a:t>-&gt;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mms</a:t>
            </a:r>
          </a:p>
          <a:p>
            <a:r>
              <a:rPr lang="en-US" dirty="0" err="1">
                <a:solidFill>
                  <a:schemeClr val="tx1"/>
                </a:solidFill>
              </a:rPr>
              <a:t>Lubna</a:t>
            </a:r>
            <a:r>
              <a:rPr lang="en-US" dirty="0">
                <a:solidFill>
                  <a:schemeClr val="tx1"/>
                </a:solidFill>
              </a:rPr>
              <a:t>-&gt;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dss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1950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              THANK YOU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HOPE YOU LIKED OUR PROJECT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283" y="306333"/>
            <a:ext cx="1068871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SOFTWARE DEVELOPMENT FINAL PROJECT BY </a:t>
            </a:r>
            <a:r>
              <a:rPr lang="en-GB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Group 7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1DA3F2-2506-D582-81EA-AF09EB8B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NAME: </a:t>
            </a:r>
            <a:r>
              <a:rPr lang="en-US" b="1" dirty="0"/>
              <a:t>Diamond Hotel Booking</a:t>
            </a:r>
            <a:endParaRPr lang="en-US" sz="1900" b="1" dirty="0">
              <a:solidFill>
                <a:srgbClr val="FF0000"/>
              </a:solidFill>
            </a:endParaRPr>
          </a:p>
          <a:p>
            <a:r>
              <a:rPr lang="en-US" dirty="0"/>
              <a:t>TEAM NAME: </a:t>
            </a:r>
            <a:r>
              <a:rPr lang="en-GB" b="1" dirty="0">
                <a:latin typeface="Calibri" panose="020F0502020204030204" pitchFamily="34" charset="0"/>
                <a:cs typeface="Times New Roman" panose="02020603050405020304" pitchFamily="18" charset="0"/>
              </a:rPr>
              <a:t>Group-7</a:t>
            </a:r>
            <a:endParaRPr lang="en-GB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Section:6AF</a:t>
            </a:r>
          </a:p>
          <a:p>
            <a:r>
              <a:rPr lang="en-GB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6th</a:t>
            </a:r>
            <a:endParaRPr lang="en-GB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TEAM MEMBERS:</a:t>
            </a:r>
          </a:p>
          <a:p>
            <a:pPr marL="0" indent="0">
              <a:buNone/>
            </a:pPr>
            <a:endParaRPr lang="en-US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C193209_Sahana Akter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C193214_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Samira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Saimee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C193221_Lubna Sultana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E21948-BC79-3F1D-CE24-F8EF4DE3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69" y="1209773"/>
            <a:ext cx="8915400" cy="377825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i="1" u="sng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ntelli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IDEA.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Storing in File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C863-7EA1-D1D2-159F-F00F0602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41" y="4194927"/>
            <a:ext cx="3773023" cy="1650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7C0D3-1189-7820-A282-1FB37DBF8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7" t="18737" r="55383" b="15619"/>
          <a:stretch/>
        </p:blipFill>
        <p:spPr>
          <a:xfrm>
            <a:off x="5545249" y="3863988"/>
            <a:ext cx="3042517" cy="2738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9B87D-DE1C-30E3-9C34-56BD0C126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83" y="4321776"/>
            <a:ext cx="1836096" cy="1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24" y="184247"/>
            <a:ext cx="8911687" cy="1280890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</a:rPr>
              <a:t>                     </a:t>
            </a:r>
            <a:r>
              <a:rPr lang="en-US" sz="3200" b="1" i="1" u="sng" dirty="0">
                <a:solidFill>
                  <a:schemeClr val="accent5">
                    <a:lumMod val="50000"/>
                  </a:schemeClr>
                </a:solidFill>
              </a:rPr>
              <a:t>Welcome to our project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1) Book A New Room!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38DC1B-4373-4B49-B7CB-D8066CE41A9F}"/>
              </a:ext>
            </a:extLst>
          </p:cNvPr>
          <p:cNvSpPr/>
          <p:nvPr/>
        </p:nvSpPr>
        <p:spPr>
          <a:xfrm>
            <a:off x="4181475" y="2562225"/>
            <a:ext cx="609600" cy="28575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D16816-6B96-439B-9B05-7A5ED804D9AD}"/>
              </a:ext>
            </a:extLst>
          </p:cNvPr>
          <p:cNvSpPr/>
          <p:nvPr/>
        </p:nvSpPr>
        <p:spPr>
          <a:xfrm>
            <a:off x="3990975" y="2943225"/>
            <a:ext cx="581025" cy="2095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553BA7-F4D3-4603-97C5-C9255F9D2E87}"/>
              </a:ext>
            </a:extLst>
          </p:cNvPr>
          <p:cNvSpPr/>
          <p:nvPr/>
        </p:nvSpPr>
        <p:spPr>
          <a:xfrm>
            <a:off x="3397493" y="3152775"/>
            <a:ext cx="1128713" cy="39528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C557C2-7C82-4F13-8CD1-DB2D7D900F4F}"/>
              </a:ext>
            </a:extLst>
          </p:cNvPr>
          <p:cNvSpPr/>
          <p:nvPr/>
        </p:nvSpPr>
        <p:spPr>
          <a:xfrm>
            <a:off x="3571875" y="3538533"/>
            <a:ext cx="609600" cy="21907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DD7FA0-BABC-4DE3-850A-75229393F7BF}"/>
              </a:ext>
            </a:extLst>
          </p:cNvPr>
          <p:cNvSpPr/>
          <p:nvPr/>
        </p:nvSpPr>
        <p:spPr>
          <a:xfrm>
            <a:off x="3990975" y="5495925"/>
            <a:ext cx="409575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54C2F-DB8A-4A98-9785-05805A5EC89C}"/>
              </a:ext>
            </a:extLst>
          </p:cNvPr>
          <p:cNvSpPr/>
          <p:nvPr/>
        </p:nvSpPr>
        <p:spPr>
          <a:xfrm>
            <a:off x="2215603" y="5800725"/>
            <a:ext cx="5785397" cy="1252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713F7-38AC-F8EE-F8E2-1B976803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3824" y="1434425"/>
            <a:ext cx="7701543" cy="5357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8E45F48-29CE-F70A-9020-1616CF0A6A32}"/>
              </a:ext>
            </a:extLst>
          </p:cNvPr>
          <p:cNvSpPr/>
          <p:nvPr/>
        </p:nvSpPr>
        <p:spPr>
          <a:xfrm>
            <a:off x="1577174" y="4774023"/>
            <a:ext cx="552153" cy="163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D3FB36-0671-C710-F96E-D4B0DA280C02}"/>
              </a:ext>
            </a:extLst>
          </p:cNvPr>
          <p:cNvSpPr/>
          <p:nvPr/>
        </p:nvSpPr>
        <p:spPr>
          <a:xfrm>
            <a:off x="1577174" y="5098640"/>
            <a:ext cx="476738" cy="17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9FBBDA-72C8-6090-4792-CCAB85AC6609}"/>
              </a:ext>
            </a:extLst>
          </p:cNvPr>
          <p:cNvSpPr/>
          <p:nvPr/>
        </p:nvSpPr>
        <p:spPr>
          <a:xfrm>
            <a:off x="1631985" y="5464934"/>
            <a:ext cx="736943" cy="17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746" y="722499"/>
            <a:ext cx="11111505" cy="43302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If same room book then it will message sent this -&gt; already room booked.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EEB4-CC7C-C9A2-C519-AEB01A731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" r="6631"/>
          <a:stretch/>
        </p:blipFill>
        <p:spPr>
          <a:xfrm>
            <a:off x="2139886" y="1190369"/>
            <a:ext cx="6447934" cy="5368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36138F7-BF62-5C11-4BE0-33F06BF310C0}"/>
              </a:ext>
            </a:extLst>
          </p:cNvPr>
          <p:cNvSpPr/>
          <p:nvPr/>
        </p:nvSpPr>
        <p:spPr>
          <a:xfrm>
            <a:off x="2317099" y="4410665"/>
            <a:ext cx="488782" cy="164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72C540-ACBD-0D43-2A83-08A3DA8607EC}"/>
              </a:ext>
            </a:extLst>
          </p:cNvPr>
          <p:cNvSpPr/>
          <p:nvPr/>
        </p:nvSpPr>
        <p:spPr>
          <a:xfrm>
            <a:off x="2285413" y="4743525"/>
            <a:ext cx="552153" cy="164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B5FAF-535E-0D6F-0B2E-C1C67B0C87C7}"/>
              </a:ext>
            </a:extLst>
          </p:cNvPr>
          <p:cNvSpPr/>
          <p:nvPr/>
        </p:nvSpPr>
        <p:spPr>
          <a:xfrm>
            <a:off x="2317099" y="4915522"/>
            <a:ext cx="4600428" cy="172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0ACA53-2661-3E9F-5E87-228239E33FE5}"/>
              </a:ext>
            </a:extLst>
          </p:cNvPr>
          <p:cNvSpPr/>
          <p:nvPr/>
        </p:nvSpPr>
        <p:spPr>
          <a:xfrm>
            <a:off x="2317098" y="5278515"/>
            <a:ext cx="488782" cy="164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E42CE2-1BD2-6CFC-E9DE-69A8F53A06B4}"/>
              </a:ext>
            </a:extLst>
          </p:cNvPr>
          <p:cNvSpPr/>
          <p:nvPr/>
        </p:nvSpPr>
        <p:spPr>
          <a:xfrm>
            <a:off x="2348784" y="5576181"/>
            <a:ext cx="488782" cy="164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7256085-F80E-193A-2FF3-52444DA7CF32}"/>
              </a:ext>
            </a:extLst>
          </p:cNvPr>
          <p:cNvSpPr/>
          <p:nvPr/>
        </p:nvSpPr>
        <p:spPr>
          <a:xfrm>
            <a:off x="6681298" y="4385647"/>
            <a:ext cx="914400" cy="408322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This message show</a:t>
            </a:r>
          </a:p>
        </p:txBody>
      </p:sp>
    </p:spTree>
    <p:extLst>
      <p:ext uri="{BB962C8B-B14F-4D97-AF65-F5344CB8AC3E}">
        <p14:creationId xmlns:p14="http://schemas.microsoft.com/office/powerpoint/2010/main" val="5413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8" y="754756"/>
            <a:ext cx="11111505" cy="43302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If we  are continue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EEB4-CC7C-C9A2-C519-AEB01A73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31" b="9931"/>
          <a:stretch/>
        </p:blipFill>
        <p:spPr>
          <a:xfrm>
            <a:off x="1274862" y="1491722"/>
            <a:ext cx="10370289" cy="45862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72C540-ACBD-0D43-2A83-08A3DA8607EC}"/>
              </a:ext>
            </a:extLst>
          </p:cNvPr>
          <p:cNvSpPr/>
          <p:nvPr/>
        </p:nvSpPr>
        <p:spPr>
          <a:xfrm>
            <a:off x="1558429" y="2393589"/>
            <a:ext cx="552153" cy="215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01" y="619909"/>
            <a:ext cx="9358098" cy="6537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2) Display Empty Rooms.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90" y="906942"/>
            <a:ext cx="11179872" cy="4006222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5180D5-7686-4AD7-9E3E-B56A2FAE51F1}"/>
              </a:ext>
            </a:extLst>
          </p:cNvPr>
          <p:cNvSpPr/>
          <p:nvPr/>
        </p:nvSpPr>
        <p:spPr>
          <a:xfrm>
            <a:off x="3357702" y="4180114"/>
            <a:ext cx="457200" cy="2415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586BB-1F3B-8882-2BC2-C4B6628C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99512" y="1273647"/>
            <a:ext cx="6422256" cy="49644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80E964-F5D1-FF84-C8C8-34873B08C4C5}"/>
              </a:ext>
            </a:extLst>
          </p:cNvPr>
          <p:cNvSpPr/>
          <p:nvPr/>
        </p:nvSpPr>
        <p:spPr>
          <a:xfrm>
            <a:off x="2199512" y="3610334"/>
            <a:ext cx="488782" cy="189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E54D5B4-F6FD-7625-BA03-18404CE98CE5}"/>
              </a:ext>
            </a:extLst>
          </p:cNvPr>
          <p:cNvSpPr/>
          <p:nvPr/>
        </p:nvSpPr>
        <p:spPr>
          <a:xfrm>
            <a:off x="2286601" y="3848463"/>
            <a:ext cx="1299701" cy="144706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E874CAB-476E-F37B-19DF-20D168854E7E}"/>
              </a:ext>
            </a:extLst>
          </p:cNvPr>
          <p:cNvSpPr/>
          <p:nvPr/>
        </p:nvSpPr>
        <p:spPr>
          <a:xfrm rot="1772190">
            <a:off x="3565139" y="3430707"/>
            <a:ext cx="914400" cy="548480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This empty room show</a:t>
            </a:r>
          </a:p>
        </p:txBody>
      </p:sp>
    </p:spTree>
    <p:extLst>
      <p:ext uri="{BB962C8B-B14F-4D97-AF65-F5344CB8AC3E}">
        <p14:creationId xmlns:p14="http://schemas.microsoft.com/office/powerpoint/2010/main" val="427673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01" y="619909"/>
            <a:ext cx="9358098" cy="65373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3) View all Rooms.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42" y="1334933"/>
            <a:ext cx="11179872" cy="4006222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D5438-92A4-91D4-3209-5B3AD223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3225" y="1366374"/>
            <a:ext cx="6146132" cy="51444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6DE61EE-77DF-8F12-17AD-16374362C6E3}"/>
              </a:ext>
            </a:extLst>
          </p:cNvPr>
          <p:cNvSpPr/>
          <p:nvPr/>
        </p:nvSpPr>
        <p:spPr>
          <a:xfrm>
            <a:off x="2403225" y="3655813"/>
            <a:ext cx="488782" cy="189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92673DA-F862-5906-CA43-8C8F3FD8C4E6}"/>
              </a:ext>
            </a:extLst>
          </p:cNvPr>
          <p:cNvSpPr/>
          <p:nvPr/>
        </p:nvSpPr>
        <p:spPr>
          <a:xfrm>
            <a:off x="2547405" y="3876481"/>
            <a:ext cx="1807779" cy="16151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98FF4CC-947C-0B90-EF03-26DCAF9FB344}"/>
              </a:ext>
            </a:extLst>
          </p:cNvPr>
          <p:cNvSpPr/>
          <p:nvPr/>
        </p:nvSpPr>
        <p:spPr>
          <a:xfrm rot="1772190">
            <a:off x="4288136" y="3381573"/>
            <a:ext cx="914400" cy="548480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This all room show</a:t>
            </a:r>
          </a:p>
        </p:txBody>
      </p:sp>
    </p:spTree>
    <p:extLst>
      <p:ext uri="{BB962C8B-B14F-4D97-AF65-F5344CB8AC3E}">
        <p14:creationId xmlns:p14="http://schemas.microsoft.com/office/powerpoint/2010/main" val="2411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881</TotalTime>
  <Words>382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Poppins</vt:lpstr>
      <vt:lpstr>Roboto</vt:lpstr>
      <vt:lpstr>Source Sans Pro</vt:lpstr>
      <vt:lpstr>Wingdings</vt:lpstr>
      <vt:lpstr>Wingdings 3</vt:lpstr>
      <vt:lpstr>Wisp</vt:lpstr>
      <vt:lpstr>بسم هللا الرحمن الرحيم </vt:lpstr>
      <vt:lpstr>SOFTWARE DEVELOPMENT FINAL PROJECT BY Group 7 </vt:lpstr>
      <vt:lpstr>SOFTWARE DEVELOPMENT FINAL PROJECT BY Group 7 </vt:lpstr>
      <vt:lpstr>PowerPoint Presentation</vt:lpstr>
      <vt:lpstr>                     Welcome to our project 1) Book A New Room!</vt:lpstr>
      <vt:lpstr>PowerPoint Presentation</vt:lpstr>
      <vt:lpstr>PowerPoint Presentation</vt:lpstr>
      <vt:lpstr>2) Display Empty Rooms. </vt:lpstr>
      <vt:lpstr>3) View all Rooms. </vt:lpstr>
      <vt:lpstr>4) Delete customer from room. </vt:lpstr>
      <vt:lpstr>5) Find room from customer name. </vt:lpstr>
      <vt:lpstr>6) Update customer name. </vt:lpstr>
      <vt:lpstr>7) Store program data in to file.</vt:lpstr>
      <vt:lpstr>PowerPoint Presentation</vt:lpstr>
      <vt:lpstr>PowerPoint Presentation</vt:lpstr>
      <vt:lpstr>8) Load program data from file.</vt:lpstr>
      <vt:lpstr>PowerPoint Presentation</vt:lpstr>
      <vt:lpstr>PowerPoint Presentation</vt:lpstr>
      <vt:lpstr>9)If we choice another  invalid option.</vt:lpstr>
      <vt:lpstr>Option select</vt:lpstr>
      <vt:lpstr>Error Handling</vt:lpstr>
      <vt:lpstr>OOP Implementation</vt:lpstr>
      <vt:lpstr>PowerPoint Presentation</vt:lpstr>
      <vt:lpstr>PowerPoint Presentation</vt:lpstr>
      <vt:lpstr>Limitation </vt:lpstr>
      <vt:lpstr>Github link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هللا الرحمن الرحيم</dc:title>
  <dc:creator>Rahatul islam</dc:creator>
  <cp:lastModifiedBy>sahana</cp:lastModifiedBy>
  <cp:revision>33</cp:revision>
  <cp:lastPrinted>2020-12-29T08:38:56Z</cp:lastPrinted>
  <dcterms:created xsi:type="dcterms:W3CDTF">2020-12-29T07:23:28Z</dcterms:created>
  <dcterms:modified xsi:type="dcterms:W3CDTF">2022-11-26T12:37:13Z</dcterms:modified>
</cp:coreProperties>
</file>