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prelude - paper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MVR, Ribbon synapse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Dependence on contrast / current stimulus.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ribbon synapses of bipolar cells recode an analog signal (PRE.ica) for transmission across the synapse.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Number vs quanta releases - dec, ISI - almost same - INDIVIDUAL ACTIVE ZONE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d8b45537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d8b45537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8b45537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8b45537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d8b45537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d8b45537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d8b45537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d8b45537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d8b45537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d8b45537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913ff95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d913ff95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d8b45537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d8b45537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de0b0f13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de0b0f13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ce65b0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ce65b0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8b45522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8b45522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0.39, 0.5, 0.46, 0.37, 0.4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8b45537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8b45537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d8b45522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d8b45522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about fliping and scaling it to (0,10)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d8b45537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d8b45537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 spike hypothesis. Refractory period - not poisson - I have ignored the refractory part assuming that the ribbon synapse is really quick.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</a:rPr>
              <a:t>Poisson Process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is a model for a series of discrete event where the average time between events is known, but the exact timing of events is random.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8b4553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8b4553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d8b4553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d8b4553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8b45537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8b45537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khanacademy.org/science/biology/human-biology/neuron-nervous-system/a/the-synapse" TargetMode="Externa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hanacademy.org/science/biology/human-biology/neuron-nervous-system/a/the-synaps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cns.nyu.edu/~david/handouts/poisson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WORK PRESENTATION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17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By</a:t>
            </a:r>
            <a:endParaRPr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Sahana G</a:t>
            </a:r>
            <a:endParaRPr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20.07.2019</a:t>
            </a:r>
            <a:endParaRPr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347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STEP 3 - Convert Calcium Current to Stochastic Synaptic release by generating Poisson Spike Train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50" y="1562925"/>
            <a:ext cx="4167526" cy="312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875" y="1562925"/>
            <a:ext cx="4067083" cy="30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STEP 4 - Building the Postsynaptic compartment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1551575" y="1759350"/>
            <a:ext cx="1722600" cy="162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2052425" y="2339700"/>
            <a:ext cx="7209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4300500" y="1441650"/>
            <a:ext cx="4080600" cy="30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It is a single compartment.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It has Na and KDR channels from CA1 Pyramidal cells.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A current clamp was given at the centre of the compartment.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Firing frequency, steady state voltage (maximum voltage) and Input resistance were recorded from this compartment.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STEP 4.5 - Characterization of Postsynaptic compartment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00" y="1377825"/>
            <a:ext cx="3864350" cy="289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77819"/>
            <a:ext cx="3864350" cy="289826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891875" y="4398250"/>
            <a:ext cx="73548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Slope of the V-I Characteristics = Input resistance = 150.1856 M ohms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mbria"/>
                <a:ea typeface="Cambria"/>
                <a:cs typeface="Cambria"/>
                <a:sym typeface="Cambria"/>
              </a:rPr>
              <a:t>Step 5 - SyNAPse time!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00" y="907775"/>
            <a:ext cx="3753402" cy="20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4572000" y="1576225"/>
            <a:ext cx="4152600" cy="28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Ampa receptor is not ion specific.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It is a transmitter gated.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It is excitatory and hence Synaptic reversal potential = 0.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At each discrete time step, the Transmitter concentration is assigned to the summed up vesicle release.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4">
            <a:alphaModFix/>
          </a:blip>
          <a:srcRect l="18710" t="39534" r="42267" b="23122"/>
          <a:stretch/>
        </p:blipFill>
        <p:spPr>
          <a:xfrm>
            <a:off x="406425" y="2959550"/>
            <a:ext cx="4059294" cy="21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4969275" y="4422675"/>
            <a:ext cx="405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 u="sng">
                <a:solidFill>
                  <a:schemeClr val="hlink"/>
                </a:solidFill>
                <a:hlinkClick r:id="rId5"/>
              </a:rPr>
              <a:t>https://www.khanacademy.org/science/biology/human-biology/neuron-nervous-system/a/the-synapse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Synaptic current and Postsynaptic voltage traces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8475"/>
            <a:ext cx="4168955" cy="3126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192" y="1412925"/>
            <a:ext cx="4263783" cy="31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Confirmation for Amplitude Coding!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1600"/>
            <a:ext cx="4196858" cy="3147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608" y="1321438"/>
            <a:ext cx="4330641" cy="3247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As Amplitude of Stimulus increases, Firing rate of Postsynaptic cell also increases.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489" y="1380725"/>
            <a:ext cx="5017025" cy="37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311700" y="18743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mbria"/>
                <a:ea typeface="Cambria"/>
                <a:cs typeface="Cambria"/>
                <a:sym typeface="Cambria"/>
              </a:rPr>
              <a:t>Thank you!</a:t>
            </a:r>
            <a:endParaRPr sz="4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3713"/>
            <a:ext cx="8839202" cy="281608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52400" y="3391275"/>
            <a:ext cx="23700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Step like Current clamp given as stimulus.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530800" y="630125"/>
            <a:ext cx="34698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L type Calcium channel is introduced in the presynaptic terminal.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169750" y="2255050"/>
            <a:ext cx="27612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Postsynaptic voltage and firing frequency are observed.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618150" y="4398250"/>
            <a:ext cx="4361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 u="sng">
                <a:solidFill>
                  <a:schemeClr val="hlink"/>
                </a:solidFill>
                <a:hlinkClick r:id="rId4"/>
              </a:rPr>
              <a:t>https://www.khanacademy.org/science/biology/human-biology/neuron-nervous-system/a/the-synapse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1 - Building the Presynaptic neuron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658250" y="1412250"/>
            <a:ext cx="1233900" cy="149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2892150" y="2022025"/>
            <a:ext cx="3359700" cy="26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251850" y="1871100"/>
            <a:ext cx="2076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l="17486" r="36263" b="50261"/>
          <a:stretch/>
        </p:blipFill>
        <p:spPr>
          <a:xfrm>
            <a:off x="729700" y="3492425"/>
            <a:ext cx="2675599" cy="119117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869250" y="1966975"/>
            <a:ext cx="9528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SOMA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278875" y="1955725"/>
            <a:ext cx="9528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AXON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6398475" y="1966975"/>
            <a:ext cx="1356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117250" y="3042125"/>
            <a:ext cx="4605900" cy="1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Current Clamp of this fashion (step-like) was given at the centre of somatic compartment.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Soma and Axon were given passive properties.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162475" y="3042125"/>
            <a:ext cx="207600" cy="4503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Voltage recordings from Presynaptic neuron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l="4952" t="9986" r="5168" b="2723"/>
          <a:stretch/>
        </p:blipFill>
        <p:spPr>
          <a:xfrm>
            <a:off x="1517663" y="1331700"/>
            <a:ext cx="6108673" cy="333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STEP 2 - Insert L Type Calcium channel at Presynaptic terminal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444875"/>
            <a:ext cx="346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Characteristics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It is a non activating and long lasting channel.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It is a high voltage activator channel, hence conductance across this channel reaches maximum at suprathreshold potentials. 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2417" t="9104" r="5670" b="5088"/>
          <a:stretch/>
        </p:blipFill>
        <p:spPr>
          <a:xfrm>
            <a:off x="3774600" y="1554850"/>
            <a:ext cx="5160751" cy="270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Poisson Spike Train Generation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l="42161" t="64980" r="43097" b="30862"/>
          <a:stretch/>
        </p:blipFill>
        <p:spPr>
          <a:xfrm>
            <a:off x="2928763" y="2009963"/>
            <a:ext cx="3286476" cy="5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922600" y="2530975"/>
            <a:ext cx="7311600" cy="23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To include stochasticity, if this probability is lesser than a random number generated between 0 - 1, a spike is generated.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When repeated over multiple trials, and summing them up together, gives us Poisson Spike Train.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 u="sng">
                <a:solidFill>
                  <a:schemeClr val="hlink"/>
                </a:solidFill>
                <a:hlinkClick r:id="rId4"/>
              </a:rPr>
              <a:t>https://www.cns.nyu.edu/~david/handouts/poisson.pdf</a:t>
            </a:r>
            <a:endParaRPr sz="1800"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922600" y="1124000"/>
            <a:ext cx="73116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For any time varying function, r(t), with time step = dt, the Probability density function can be written as -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321675"/>
            <a:ext cx="8520600" cy="45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●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 example, consider r(t) = 80. 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●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Total time = 100 seconds. Discrete time interval = 1 millisecond.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Let us generate Poisson spike train for the given r(t).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725" y="1869275"/>
            <a:ext cx="4061575" cy="31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95078"/>
            <a:ext cx="4100450" cy="3206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50" y="1710275"/>
            <a:ext cx="4235342" cy="31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As frequency of r(t) increases, the Spike count distribution becomes gaussian from being exponential.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426" y="1539375"/>
            <a:ext cx="4300500" cy="32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5510050" y="2504500"/>
            <a:ext cx="3054300" cy="12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The mean and variance of this distribution should be approximately the same.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When histogram for Inter Spike Interval (ISI) for the above distribution is plotted, we get an exponential trace.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551" y="1527175"/>
            <a:ext cx="4618550" cy="346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5644425" y="2735495"/>
            <a:ext cx="2981100" cy="10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The mean and standard deviation of this plot was approximately the same.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Microsoft Office PowerPoint</Application>
  <PresentationFormat>On-screen Show (16:9)</PresentationFormat>
  <Paragraphs>64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Cambria</vt:lpstr>
      <vt:lpstr>Simple Light</vt:lpstr>
      <vt:lpstr>WORK PRESENTATION</vt:lpstr>
      <vt:lpstr>PowerPoint Presentation</vt:lpstr>
      <vt:lpstr>STEP 1 - Building the Presynaptic neuron</vt:lpstr>
      <vt:lpstr>Voltage recordings from Presynaptic neuron</vt:lpstr>
      <vt:lpstr>STEP 2 - Insert L Type Calcium channel at Presynaptic terminal</vt:lpstr>
      <vt:lpstr>Poisson Spike Train Generation</vt:lpstr>
      <vt:lpstr>PowerPoint Presentation</vt:lpstr>
      <vt:lpstr>As frequency of r(t) increases, the Spike count distribution becomes gaussian from being exponential.</vt:lpstr>
      <vt:lpstr>When histogram for Inter Spike Interval (ISI) for the above distribution is plotted, we get an exponential trace.</vt:lpstr>
      <vt:lpstr>STEP 3 - Convert Calcium Current to Stochastic Synaptic release by generating Poisson Spike Train</vt:lpstr>
      <vt:lpstr>STEP 4 - Building the Postsynaptic compartment</vt:lpstr>
      <vt:lpstr>STEP 4.5 - Characterization of Postsynaptic compartment</vt:lpstr>
      <vt:lpstr>Step 5 - SyNAPse time!</vt:lpstr>
      <vt:lpstr>Synaptic current and Postsynaptic voltage traces</vt:lpstr>
      <vt:lpstr>Confirmation for Amplitude Coding!</vt:lpstr>
      <vt:lpstr>As Amplitude of Stimulus increases, Firing rate of Postsynaptic cell also increases.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PRESENTATION</dc:title>
  <cp:lastModifiedBy>Sahana Gangadharan</cp:lastModifiedBy>
  <cp:revision>1</cp:revision>
  <dcterms:modified xsi:type="dcterms:W3CDTF">2019-07-22T12:31:11Z</dcterms:modified>
</cp:coreProperties>
</file>