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62" r:id="rId2"/>
    <p:sldId id="259" r:id="rId3"/>
    <p:sldId id="260" r:id="rId4"/>
    <p:sldId id="261" r:id="rId5"/>
    <p:sldId id="263" r:id="rId6"/>
    <p:sldId id="264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EA41D9-FCA2-4D9E-9752-3D5427A13297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BC9C781F-902A-427D-AC4A-07F7F03AE670}">
      <dgm:prSet phldrT="[Text]" custT="1"/>
      <dgm:spPr/>
      <dgm:t>
        <a:bodyPr/>
        <a:lstStyle/>
        <a:p>
          <a:r>
            <a:rPr lang="en-I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Neural Tissue Engineering</a:t>
          </a:r>
        </a:p>
      </dgm:t>
    </dgm:pt>
    <dgm:pt modelId="{E0E9014A-DEC4-4666-A0C2-54ED9EBFA9EE}" type="parTrans" cxnId="{70DB70E4-42E9-4031-A673-FA7C21398418}">
      <dgm:prSet/>
      <dgm:spPr/>
      <dgm:t>
        <a:bodyPr/>
        <a:lstStyle/>
        <a:p>
          <a:endParaRPr lang="en-IN"/>
        </a:p>
      </dgm:t>
    </dgm:pt>
    <dgm:pt modelId="{E51FDFBD-398D-4C97-BF5D-38960CBE558A}" type="sibTrans" cxnId="{70DB70E4-42E9-4031-A673-FA7C21398418}">
      <dgm:prSet/>
      <dgm:spPr/>
      <dgm:t>
        <a:bodyPr/>
        <a:lstStyle/>
        <a:p>
          <a:endParaRPr lang="en-IN"/>
        </a:p>
      </dgm:t>
    </dgm:pt>
    <dgm:pt modelId="{8CAD783F-4D34-443E-87DA-35C7ADDE42D4}">
      <dgm:prSet phldrT="[Text]"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Scaffolds and Constructs</a:t>
          </a:r>
        </a:p>
      </dgm:t>
    </dgm:pt>
    <dgm:pt modelId="{B6E2A84F-402D-41B2-84A9-63E512B6C5C1}" type="parTrans" cxnId="{50900DA4-3C9D-4D66-87BC-85A99063C61C}">
      <dgm:prSet/>
      <dgm:spPr/>
      <dgm:t>
        <a:bodyPr/>
        <a:lstStyle/>
        <a:p>
          <a:endParaRPr lang="en-IN"/>
        </a:p>
      </dgm:t>
    </dgm:pt>
    <dgm:pt modelId="{2C979AE1-9F2C-4020-9DB9-210948562C27}" type="sibTrans" cxnId="{50900DA4-3C9D-4D66-87BC-85A99063C61C}">
      <dgm:prSet/>
      <dgm:spPr/>
      <dgm:t>
        <a:bodyPr/>
        <a:lstStyle/>
        <a:p>
          <a:endParaRPr lang="en-IN"/>
        </a:p>
      </dgm:t>
    </dgm:pt>
    <dgm:pt modelId="{0BC8E8AB-F451-4FA1-93C7-9C1B4E1D3E84}">
      <dgm:prSet phldrT="[Text]"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Different cells and their differentiating factors</a:t>
          </a:r>
        </a:p>
      </dgm:t>
    </dgm:pt>
    <dgm:pt modelId="{D9549588-4D0C-4A07-8036-D804AA25D341}" type="parTrans" cxnId="{617F39C4-20F9-4E5E-81EA-7A0D06C81779}">
      <dgm:prSet/>
      <dgm:spPr/>
      <dgm:t>
        <a:bodyPr/>
        <a:lstStyle/>
        <a:p>
          <a:endParaRPr lang="en-IN"/>
        </a:p>
      </dgm:t>
    </dgm:pt>
    <dgm:pt modelId="{84BC4B86-90D2-4FAE-A911-16929B12F638}" type="sibTrans" cxnId="{617F39C4-20F9-4E5E-81EA-7A0D06C81779}">
      <dgm:prSet/>
      <dgm:spPr/>
      <dgm:t>
        <a:bodyPr/>
        <a:lstStyle/>
        <a:p>
          <a:endParaRPr lang="en-IN"/>
        </a:p>
      </dgm:t>
    </dgm:pt>
    <dgm:pt modelId="{E3AE6DD5-D2C9-46B4-BDCA-151239467E81}">
      <dgm:prSet phldrT="[Text]" custT="1"/>
      <dgm:spPr/>
      <dgm:t>
        <a:bodyPr/>
        <a:lstStyle/>
        <a:p>
          <a:r>
            <a:rPr lang="en-I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Scaffolds</a:t>
          </a:r>
        </a:p>
      </dgm:t>
    </dgm:pt>
    <dgm:pt modelId="{A96CD985-E345-478C-9A5A-74D8786EBBAA}" type="parTrans" cxnId="{90A372A8-8210-440C-AE4F-9CA867722A01}">
      <dgm:prSet/>
      <dgm:spPr/>
      <dgm:t>
        <a:bodyPr/>
        <a:lstStyle/>
        <a:p>
          <a:endParaRPr lang="en-IN"/>
        </a:p>
      </dgm:t>
    </dgm:pt>
    <dgm:pt modelId="{FDE44C86-6340-4444-AA0C-143FAF44C818}" type="sibTrans" cxnId="{90A372A8-8210-440C-AE4F-9CA867722A01}">
      <dgm:prSet/>
      <dgm:spPr/>
      <dgm:t>
        <a:bodyPr/>
        <a:lstStyle/>
        <a:p>
          <a:endParaRPr lang="en-IN"/>
        </a:p>
      </dgm:t>
    </dgm:pt>
    <dgm:pt modelId="{C0FBBDF2-A9D6-4D9C-BA54-B12738267678}">
      <dgm:prSet phldrT="[Text]" custT="1"/>
      <dgm:spPr/>
      <dgm:t>
        <a:bodyPr/>
        <a:lstStyle/>
        <a:p>
          <a:r>
            <a:rPr lang="en-I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Cells and Factors</a:t>
          </a:r>
        </a:p>
      </dgm:t>
    </dgm:pt>
    <dgm:pt modelId="{CD6B082B-A80F-4F19-8C04-38C96A92E76D}" type="parTrans" cxnId="{BB5551A0-8C50-4A72-9867-7AB8CAB2205B}">
      <dgm:prSet/>
      <dgm:spPr/>
      <dgm:t>
        <a:bodyPr/>
        <a:lstStyle/>
        <a:p>
          <a:endParaRPr lang="en-IN"/>
        </a:p>
      </dgm:t>
    </dgm:pt>
    <dgm:pt modelId="{BF04E5BA-ADE5-4FB2-8D36-E465E3016DE2}" type="sibTrans" cxnId="{BB5551A0-8C50-4A72-9867-7AB8CAB2205B}">
      <dgm:prSet/>
      <dgm:spPr/>
      <dgm:t>
        <a:bodyPr/>
        <a:lstStyle/>
        <a:p>
          <a:endParaRPr lang="en-IN"/>
        </a:p>
      </dgm:t>
    </dgm:pt>
    <dgm:pt modelId="{C7D3F059-1922-43AD-ACE0-37677D8D6D7D}">
      <dgm:prSet phldrT="[Text]" custT="1"/>
      <dgm:spPr/>
      <dgm:t>
        <a:bodyPr/>
        <a:lstStyle/>
        <a:p>
          <a:r>
            <a:rPr lang="en-IN" sz="1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Umbilical cord-derived</a:t>
          </a:r>
        </a:p>
      </dgm:t>
    </dgm:pt>
    <dgm:pt modelId="{C855AC93-120D-4464-9223-804BA07E0B3A}" type="parTrans" cxnId="{B725816A-FE61-499B-A3CB-E355BE99F3EB}">
      <dgm:prSet/>
      <dgm:spPr/>
      <dgm:t>
        <a:bodyPr/>
        <a:lstStyle/>
        <a:p>
          <a:endParaRPr lang="en-IN"/>
        </a:p>
      </dgm:t>
    </dgm:pt>
    <dgm:pt modelId="{10D960F8-8192-41B3-9731-36371BE05249}" type="sibTrans" cxnId="{B725816A-FE61-499B-A3CB-E355BE99F3EB}">
      <dgm:prSet/>
      <dgm:spPr/>
      <dgm:t>
        <a:bodyPr/>
        <a:lstStyle/>
        <a:p>
          <a:endParaRPr lang="en-IN"/>
        </a:p>
      </dgm:t>
    </dgm:pt>
    <dgm:pt modelId="{28321E47-9C24-4FF6-9A17-4E509D3779A3}">
      <dgm:prSet phldrT="[Text]"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Hydrogel systems</a:t>
          </a:r>
        </a:p>
      </dgm:t>
    </dgm:pt>
    <dgm:pt modelId="{E13179F8-B5DE-4760-B870-604D9813B743}" type="parTrans" cxnId="{11F6BC16-6080-47E1-89D9-12BE2BE651BF}">
      <dgm:prSet/>
      <dgm:spPr/>
      <dgm:t>
        <a:bodyPr/>
        <a:lstStyle/>
        <a:p>
          <a:endParaRPr lang="en-IN"/>
        </a:p>
      </dgm:t>
    </dgm:pt>
    <dgm:pt modelId="{79CCB418-249F-4658-AA68-49EC30FAAFF2}" type="sibTrans" cxnId="{11F6BC16-6080-47E1-89D9-12BE2BE651BF}">
      <dgm:prSet/>
      <dgm:spPr/>
      <dgm:t>
        <a:bodyPr/>
        <a:lstStyle/>
        <a:p>
          <a:endParaRPr lang="en-IN"/>
        </a:p>
      </dgm:t>
    </dgm:pt>
    <dgm:pt modelId="{39BD4BE1-A1C2-4F37-8C43-C2DE606F17C9}">
      <dgm:prSet phldrT="[Text]" custT="1"/>
      <dgm:spPr/>
      <dgm:t>
        <a:bodyPr/>
        <a:lstStyle/>
        <a:p>
          <a:r>
            <a:rPr lang="en-IN" sz="1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Laminin</a:t>
          </a:r>
        </a:p>
      </dgm:t>
    </dgm:pt>
    <dgm:pt modelId="{B8426B13-3FB7-46C9-AF8F-37FE2F6BC3D6}" type="parTrans" cxnId="{9EFA4971-0447-42CA-AA32-05B0A4AD3954}">
      <dgm:prSet/>
      <dgm:spPr/>
      <dgm:t>
        <a:bodyPr/>
        <a:lstStyle/>
        <a:p>
          <a:endParaRPr lang="en-IN"/>
        </a:p>
      </dgm:t>
    </dgm:pt>
    <dgm:pt modelId="{E582309D-2B18-4B7C-AFBE-0DF5F7E2DB53}" type="sibTrans" cxnId="{9EFA4971-0447-42CA-AA32-05B0A4AD3954}">
      <dgm:prSet/>
      <dgm:spPr/>
      <dgm:t>
        <a:bodyPr/>
        <a:lstStyle/>
        <a:p>
          <a:endParaRPr lang="en-IN"/>
        </a:p>
      </dgm:t>
    </dgm:pt>
    <dgm:pt modelId="{28FFEB7E-E3FA-4387-A4F3-BB4CD61FD56B}">
      <dgm:prSet phldrT="[Text]"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  Injectable hydrogel</a:t>
          </a:r>
        </a:p>
      </dgm:t>
    </dgm:pt>
    <dgm:pt modelId="{641F3CA8-19D2-43B4-97F2-9DB53C99C381}" type="parTrans" cxnId="{959E4DD2-9967-4253-8E86-FAE424FE852E}">
      <dgm:prSet/>
      <dgm:spPr/>
      <dgm:t>
        <a:bodyPr/>
        <a:lstStyle/>
        <a:p>
          <a:endParaRPr lang="en-IN"/>
        </a:p>
      </dgm:t>
    </dgm:pt>
    <dgm:pt modelId="{BDC63C3F-5DBB-4C44-8BDC-56452343C6C1}" type="sibTrans" cxnId="{959E4DD2-9967-4253-8E86-FAE424FE852E}">
      <dgm:prSet/>
      <dgm:spPr/>
      <dgm:t>
        <a:bodyPr/>
        <a:lstStyle/>
        <a:p>
          <a:endParaRPr lang="en-IN"/>
        </a:p>
      </dgm:t>
    </dgm:pt>
    <dgm:pt modelId="{B5A17242-F445-4DB8-953C-990CE5FB0166}">
      <dgm:prSet phldrT="[Text]"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Electrospun scaffolds</a:t>
          </a:r>
        </a:p>
      </dgm:t>
    </dgm:pt>
    <dgm:pt modelId="{AA1C268C-8242-4B52-BA57-DE50773B3457}" type="parTrans" cxnId="{43E417D4-299E-4E70-9EE9-219BB9BF2765}">
      <dgm:prSet/>
      <dgm:spPr/>
      <dgm:t>
        <a:bodyPr/>
        <a:lstStyle/>
        <a:p>
          <a:endParaRPr lang="en-IN"/>
        </a:p>
      </dgm:t>
    </dgm:pt>
    <dgm:pt modelId="{093418A2-DC9A-4986-BB4B-00D57C695286}" type="sibTrans" cxnId="{43E417D4-299E-4E70-9EE9-219BB9BF2765}">
      <dgm:prSet/>
      <dgm:spPr/>
      <dgm:t>
        <a:bodyPr/>
        <a:lstStyle/>
        <a:p>
          <a:endParaRPr lang="en-IN"/>
        </a:p>
      </dgm:t>
    </dgm:pt>
    <dgm:pt modelId="{5DF45E88-B0DA-4802-94A5-D7FEF2E2F471}">
      <dgm:prSet phldrT="[Text]"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  Collagen</a:t>
          </a:r>
        </a:p>
      </dgm:t>
    </dgm:pt>
    <dgm:pt modelId="{8E410D04-C92E-470D-BAB3-0EE85D8D4A65}" type="parTrans" cxnId="{C6F6A453-8C4D-44AE-9334-48800FEA659D}">
      <dgm:prSet/>
      <dgm:spPr/>
      <dgm:t>
        <a:bodyPr/>
        <a:lstStyle/>
        <a:p>
          <a:endParaRPr lang="en-IN"/>
        </a:p>
      </dgm:t>
    </dgm:pt>
    <dgm:pt modelId="{55016168-C6BB-4DC7-9E6C-63FCBF7EE210}" type="sibTrans" cxnId="{C6F6A453-8C4D-44AE-9334-48800FEA659D}">
      <dgm:prSet/>
      <dgm:spPr/>
      <dgm:t>
        <a:bodyPr/>
        <a:lstStyle/>
        <a:p>
          <a:endParaRPr lang="en-IN"/>
        </a:p>
      </dgm:t>
    </dgm:pt>
    <dgm:pt modelId="{CBD19A35-B0F6-4ED5-8C94-4865AD1DB049}">
      <dgm:prSet phldrT="[Text]"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  PCL/PLGA</a:t>
          </a:r>
        </a:p>
      </dgm:t>
    </dgm:pt>
    <dgm:pt modelId="{0DB8EAE8-F362-461D-81F9-0FFA9CB4A4EC}" type="parTrans" cxnId="{D70F5EB9-B535-4F8D-BDA0-0EF4224A6529}">
      <dgm:prSet/>
      <dgm:spPr/>
      <dgm:t>
        <a:bodyPr/>
        <a:lstStyle/>
        <a:p>
          <a:endParaRPr lang="en-IN"/>
        </a:p>
      </dgm:t>
    </dgm:pt>
    <dgm:pt modelId="{9D7B50CC-5997-4724-825F-277AB3AC46DB}" type="sibTrans" cxnId="{D70F5EB9-B535-4F8D-BDA0-0EF4224A6529}">
      <dgm:prSet/>
      <dgm:spPr/>
      <dgm:t>
        <a:bodyPr/>
        <a:lstStyle/>
        <a:p>
          <a:endParaRPr lang="en-IN"/>
        </a:p>
      </dgm:t>
    </dgm:pt>
    <dgm:pt modelId="{BFBEE737-F89C-4B81-B74D-E0D0B19F1584}">
      <dgm:prSet phldrT="[Text]"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IN" sz="1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Spidroin</a:t>
          </a:r>
        </a:p>
      </dgm:t>
    </dgm:pt>
    <dgm:pt modelId="{22D31FD2-952E-45CE-8CCF-00127C535D8C}" type="parTrans" cxnId="{929B3D74-6FDA-457D-A4A3-008A7AD45C7D}">
      <dgm:prSet/>
      <dgm:spPr/>
      <dgm:t>
        <a:bodyPr/>
        <a:lstStyle/>
        <a:p>
          <a:endParaRPr lang="en-IN"/>
        </a:p>
      </dgm:t>
    </dgm:pt>
    <dgm:pt modelId="{25F96992-B6EC-47D3-8F5E-6951B51D0568}" type="sibTrans" cxnId="{929B3D74-6FDA-457D-A4A3-008A7AD45C7D}">
      <dgm:prSet/>
      <dgm:spPr/>
      <dgm:t>
        <a:bodyPr/>
        <a:lstStyle/>
        <a:p>
          <a:endParaRPr lang="en-IN"/>
        </a:p>
      </dgm:t>
    </dgm:pt>
    <dgm:pt modelId="{E7EAD713-A95E-4896-BE60-24584E932CB3}">
      <dgm:prSet phldrT="[Text]"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Mesenchymal cells</a:t>
          </a:r>
        </a:p>
      </dgm:t>
    </dgm:pt>
    <dgm:pt modelId="{AF5AC187-033E-43E1-AADF-C8C54274E275}" type="parTrans" cxnId="{387903BD-7966-4A1B-AC99-07BD9F470D31}">
      <dgm:prSet/>
      <dgm:spPr/>
      <dgm:t>
        <a:bodyPr/>
        <a:lstStyle/>
        <a:p>
          <a:endParaRPr lang="en-IN"/>
        </a:p>
      </dgm:t>
    </dgm:pt>
    <dgm:pt modelId="{44F54216-8AE6-4BF8-B85B-D5984543CDFF}" type="sibTrans" cxnId="{387903BD-7966-4A1B-AC99-07BD9F470D31}">
      <dgm:prSet/>
      <dgm:spPr/>
      <dgm:t>
        <a:bodyPr/>
        <a:lstStyle/>
        <a:p>
          <a:endParaRPr lang="en-IN"/>
        </a:p>
      </dgm:t>
    </dgm:pt>
    <dgm:pt modelId="{61CDB87A-2A70-45C9-9435-3F2D600D7019}">
      <dgm:prSet phldrT="[Text]"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  Bone </a:t>
          </a:r>
          <a:r>
            <a:rPr lang="en-IN" sz="1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marrow-derived</a:t>
          </a:r>
        </a:p>
      </dgm:t>
    </dgm:pt>
    <dgm:pt modelId="{D325FBC3-30E0-4A5E-97A0-0DB0BFB334B6}" type="parTrans" cxnId="{57D2AB0D-D4A8-4A00-B144-5F40ED5136D2}">
      <dgm:prSet/>
      <dgm:spPr/>
      <dgm:t>
        <a:bodyPr/>
        <a:lstStyle/>
        <a:p>
          <a:endParaRPr lang="en-IN"/>
        </a:p>
      </dgm:t>
    </dgm:pt>
    <dgm:pt modelId="{26E172DA-DDAD-4F17-814E-AA4404660B74}" type="sibTrans" cxnId="{57D2AB0D-D4A8-4A00-B144-5F40ED5136D2}">
      <dgm:prSet/>
      <dgm:spPr/>
      <dgm:t>
        <a:bodyPr/>
        <a:lstStyle/>
        <a:p>
          <a:endParaRPr lang="en-IN"/>
        </a:p>
      </dgm:t>
    </dgm:pt>
    <dgm:pt modelId="{CDF97071-57BB-40FA-B8CF-7CD25B2725F0}">
      <dgm:prSet phldrT="[Text]" custT="1"/>
      <dgm:spPr/>
      <dgm:t>
        <a:bodyPr/>
        <a:lstStyle/>
        <a:p>
          <a:r>
            <a:rPr lang="en-IN" sz="1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Adipose tissue-derived</a:t>
          </a:r>
        </a:p>
      </dgm:t>
    </dgm:pt>
    <dgm:pt modelId="{2BAE6469-D9B1-49BA-BCEC-9A2EA093262D}" type="parTrans" cxnId="{9BE027E6-60FD-4200-A0EA-1BA38E20743D}">
      <dgm:prSet/>
      <dgm:spPr/>
      <dgm:t>
        <a:bodyPr/>
        <a:lstStyle/>
        <a:p>
          <a:endParaRPr lang="en-IN"/>
        </a:p>
      </dgm:t>
    </dgm:pt>
    <dgm:pt modelId="{2AAE2411-6DA8-4BA5-96F5-AF215BAEABD8}" type="sibTrans" cxnId="{9BE027E6-60FD-4200-A0EA-1BA38E20743D}">
      <dgm:prSet/>
      <dgm:spPr/>
      <dgm:t>
        <a:bodyPr/>
        <a:lstStyle/>
        <a:p>
          <a:endParaRPr lang="en-IN"/>
        </a:p>
      </dgm:t>
    </dgm:pt>
    <dgm:pt modelId="{FFABC089-F3AE-4C85-A386-A772A3A13275}">
      <dgm:prSet phldrT="[Text]"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Embryonic stem cells and Induced Pluripotent stem cells</a:t>
          </a:r>
        </a:p>
      </dgm:t>
    </dgm:pt>
    <dgm:pt modelId="{A4789328-246F-4906-A4E5-C8DA04483279}" type="parTrans" cxnId="{D0FCF4AC-D368-46B3-B9B2-F8DE79E0F9FA}">
      <dgm:prSet/>
      <dgm:spPr/>
      <dgm:t>
        <a:bodyPr/>
        <a:lstStyle/>
        <a:p>
          <a:endParaRPr lang="en-IN"/>
        </a:p>
      </dgm:t>
    </dgm:pt>
    <dgm:pt modelId="{ABF2751D-8F5B-46EA-AB77-8BD9AFEADC20}" type="sibTrans" cxnId="{D0FCF4AC-D368-46B3-B9B2-F8DE79E0F9FA}">
      <dgm:prSet/>
      <dgm:spPr/>
      <dgm:t>
        <a:bodyPr/>
        <a:lstStyle/>
        <a:p>
          <a:endParaRPr lang="en-IN"/>
        </a:p>
      </dgm:t>
    </dgm:pt>
    <dgm:pt modelId="{97FE9B92-B01F-48CB-8B47-FF12F8DB805E}">
      <dgm:prSet phldrT="[Text]" custT="1"/>
      <dgm:spPr/>
      <dgm:t>
        <a:bodyPr/>
        <a:lstStyle/>
        <a:p>
          <a:r>
            <a:rPr lang="en-IN" sz="1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Hyaluronic acid</a:t>
          </a:r>
        </a:p>
      </dgm:t>
    </dgm:pt>
    <dgm:pt modelId="{19B67F51-8AFF-4990-9E13-180E64715C66}" type="sibTrans" cxnId="{CDA74B71-F566-4426-A43C-44C53241B348}">
      <dgm:prSet/>
      <dgm:spPr/>
      <dgm:t>
        <a:bodyPr/>
        <a:lstStyle/>
        <a:p>
          <a:endParaRPr lang="en-IN"/>
        </a:p>
      </dgm:t>
    </dgm:pt>
    <dgm:pt modelId="{B388CF18-74B8-4F3A-A4F6-0E82AA319A37}" type="parTrans" cxnId="{CDA74B71-F566-4426-A43C-44C53241B348}">
      <dgm:prSet/>
      <dgm:spPr/>
      <dgm:t>
        <a:bodyPr/>
        <a:lstStyle/>
        <a:p>
          <a:endParaRPr lang="en-IN"/>
        </a:p>
      </dgm:t>
    </dgm:pt>
    <dgm:pt modelId="{3C1A3AE6-1E43-4A1E-B5A7-B23F27F51FFD}">
      <dgm:prSet phldrT="[Text]" custT="1"/>
      <dgm:spPr/>
      <dgm:t>
        <a:bodyPr/>
        <a:lstStyle/>
        <a:p>
          <a:r>
            <a:rPr lang="en-IN" sz="1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FDA-approved constructs </a:t>
          </a:r>
        </a:p>
      </dgm:t>
    </dgm:pt>
    <dgm:pt modelId="{80D6E26E-A216-4142-9215-E0725F789051}" type="parTrans" cxnId="{DE97F887-3F89-4CEE-8003-F038462FC3BC}">
      <dgm:prSet/>
      <dgm:spPr/>
      <dgm:t>
        <a:bodyPr/>
        <a:lstStyle/>
        <a:p>
          <a:endParaRPr lang="en-IN"/>
        </a:p>
      </dgm:t>
    </dgm:pt>
    <dgm:pt modelId="{0AE1D3C1-AAEC-495E-8959-D0ED19543C61}" type="sibTrans" cxnId="{DE97F887-3F89-4CEE-8003-F038462FC3BC}">
      <dgm:prSet/>
      <dgm:spPr/>
      <dgm:t>
        <a:bodyPr/>
        <a:lstStyle/>
        <a:p>
          <a:endParaRPr lang="en-IN"/>
        </a:p>
      </dgm:t>
    </dgm:pt>
    <dgm:pt modelId="{94203FEF-3D46-4DB3-B1EA-243D502C04E8}">
      <dgm:prSet phldrT="[Text]" custT="1"/>
      <dgm:spPr/>
      <dgm:t>
        <a:bodyPr/>
        <a:lstStyle/>
        <a:p>
          <a:r>
            <a:rPr lang="en-IN" sz="1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NeuraGen, Neurolac, NeuroWrap, and many more</a:t>
          </a:r>
        </a:p>
      </dgm:t>
    </dgm:pt>
    <dgm:pt modelId="{E68657F6-0FD6-4780-819A-207806A16FE3}" type="parTrans" cxnId="{1873623C-72AC-48B8-93CC-D7A0E5665A96}">
      <dgm:prSet/>
      <dgm:spPr/>
      <dgm:t>
        <a:bodyPr/>
        <a:lstStyle/>
        <a:p>
          <a:endParaRPr lang="en-IN"/>
        </a:p>
      </dgm:t>
    </dgm:pt>
    <dgm:pt modelId="{DB740D08-3D0C-485B-A2FE-F03E9B80D358}" type="sibTrans" cxnId="{1873623C-72AC-48B8-93CC-D7A0E5665A96}">
      <dgm:prSet/>
      <dgm:spPr/>
      <dgm:t>
        <a:bodyPr/>
        <a:lstStyle/>
        <a:p>
          <a:endParaRPr lang="en-IN"/>
        </a:p>
      </dgm:t>
    </dgm:pt>
    <dgm:pt modelId="{685D0C9E-32B6-4EDF-A731-F49C895001A0}">
      <dgm:prSet phldrT="[Text]" custT="1"/>
      <dgm:spPr/>
      <dgm:t>
        <a:bodyPr/>
        <a:lstStyle/>
        <a:p>
          <a:r>
            <a:rPr lang="en-I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Challenges with TBI</a:t>
          </a:r>
        </a:p>
      </dgm:t>
    </dgm:pt>
    <dgm:pt modelId="{6E090F49-B496-47B0-A151-A4CB2E5C6D1C}" type="parTrans" cxnId="{B0A552BC-F817-42CD-BD47-AEF1B3DE3C4B}">
      <dgm:prSet/>
      <dgm:spPr/>
      <dgm:t>
        <a:bodyPr/>
        <a:lstStyle/>
        <a:p>
          <a:endParaRPr lang="en-IN"/>
        </a:p>
      </dgm:t>
    </dgm:pt>
    <dgm:pt modelId="{C5FA7E7B-ECA7-40A0-B282-A32CC4949D66}" type="sibTrans" cxnId="{B0A552BC-F817-42CD-BD47-AEF1B3DE3C4B}">
      <dgm:prSet/>
      <dgm:spPr/>
      <dgm:t>
        <a:bodyPr/>
        <a:lstStyle/>
        <a:p>
          <a:endParaRPr lang="en-IN"/>
        </a:p>
      </dgm:t>
    </dgm:pt>
    <dgm:pt modelId="{5673C584-394B-4433-83FC-ED0F1D20FAE6}">
      <dgm:prSet phldrT="[Text]"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Brain is very sensitive and neurons show very poor regenerative ability</a:t>
          </a:r>
        </a:p>
      </dgm:t>
    </dgm:pt>
    <dgm:pt modelId="{E917A89A-7AFE-464D-ABE9-C5B9768D67D7}" type="parTrans" cxnId="{0E939B47-C8B6-4F22-A49C-EF90262674AB}">
      <dgm:prSet/>
      <dgm:spPr/>
      <dgm:t>
        <a:bodyPr/>
        <a:lstStyle/>
        <a:p>
          <a:endParaRPr lang="en-IN"/>
        </a:p>
      </dgm:t>
    </dgm:pt>
    <dgm:pt modelId="{566ED138-C016-4D82-B1B8-476BFE6E9919}" type="sibTrans" cxnId="{0E939B47-C8B6-4F22-A49C-EF90262674AB}">
      <dgm:prSet/>
      <dgm:spPr/>
      <dgm:t>
        <a:bodyPr/>
        <a:lstStyle/>
        <a:p>
          <a:endParaRPr lang="en-IN"/>
        </a:p>
      </dgm:t>
    </dgm:pt>
    <dgm:pt modelId="{95364FA1-6027-4E78-B586-A44089ECE2C2}">
      <dgm:prSet phldrT="[Text]" custT="1"/>
      <dgm:spPr/>
      <dgm:t>
        <a:bodyPr/>
        <a:lstStyle/>
        <a:p>
          <a:r>
            <a:rPr lang="en-IN" sz="1400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rPr>
            <a:t>Shearing of axon at the junction of grey-white matter in the prefrontal lobe.</a:t>
          </a:r>
        </a:p>
      </dgm:t>
    </dgm:pt>
    <dgm:pt modelId="{0E7D9C17-3F18-4D21-BFA5-4484A9012B58}" type="parTrans" cxnId="{9F36DD2E-BE29-4443-BB51-8A6224C0FF6D}">
      <dgm:prSet/>
      <dgm:spPr/>
      <dgm:t>
        <a:bodyPr/>
        <a:lstStyle/>
        <a:p>
          <a:endParaRPr lang="en-IN"/>
        </a:p>
      </dgm:t>
    </dgm:pt>
    <dgm:pt modelId="{6F1240F1-63A6-4292-9223-165477128E54}" type="sibTrans" cxnId="{9F36DD2E-BE29-4443-BB51-8A6224C0FF6D}">
      <dgm:prSet/>
      <dgm:spPr/>
      <dgm:t>
        <a:bodyPr/>
        <a:lstStyle/>
        <a:p>
          <a:endParaRPr lang="en-IN"/>
        </a:p>
      </dgm:t>
    </dgm:pt>
    <dgm:pt modelId="{3D3500EC-D69A-4DFC-9FF8-684C2BC9F573}">
      <dgm:prSet phldrT="[Text]" custT="1"/>
      <dgm:spPr/>
      <dgm:t>
        <a:bodyPr/>
        <a:lstStyle/>
        <a:p>
          <a:r>
            <a:rPr lang="en-IN" sz="14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rPr>
            <a:t>Axonal swelling and disconnection.</a:t>
          </a:r>
          <a:endParaRPr lang="en-IN" sz="1400" dirty="0">
            <a:effectLst/>
            <a:latin typeface="Cambria Math" panose="02040503050406030204" pitchFamily="18" charset="0"/>
            <a:ea typeface="Cambria Math" panose="02040503050406030204" pitchFamily="18" charset="0"/>
            <a:cs typeface="Times New Roman" panose="02020603050405020304" pitchFamily="18" charset="0"/>
          </a:endParaRPr>
        </a:p>
      </dgm:t>
    </dgm:pt>
    <dgm:pt modelId="{597FD0F7-0E16-4690-AF70-EECE25AE20DF}" type="parTrans" cxnId="{394DDE52-554A-44D9-937D-5BC674B884CD}">
      <dgm:prSet/>
      <dgm:spPr/>
      <dgm:t>
        <a:bodyPr/>
        <a:lstStyle/>
        <a:p>
          <a:endParaRPr lang="en-IN"/>
        </a:p>
      </dgm:t>
    </dgm:pt>
    <dgm:pt modelId="{06ED8D3A-4310-434F-A43A-207C7FA3E6A3}" type="sibTrans" cxnId="{394DDE52-554A-44D9-937D-5BC674B884CD}">
      <dgm:prSet/>
      <dgm:spPr/>
      <dgm:t>
        <a:bodyPr/>
        <a:lstStyle/>
        <a:p>
          <a:endParaRPr lang="en-IN"/>
        </a:p>
      </dgm:t>
    </dgm:pt>
    <dgm:pt modelId="{349B8CA5-3A90-4D56-88D2-00D55659F85D}">
      <dgm:prSet phldrT="[Text]"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  Collagen</a:t>
          </a:r>
        </a:p>
      </dgm:t>
    </dgm:pt>
    <dgm:pt modelId="{81656BA7-FE5E-4BE9-B28F-F718DFF2AD36}" type="parTrans" cxnId="{3E276DDB-F773-4966-8152-F271F48EB50B}">
      <dgm:prSet/>
      <dgm:spPr/>
      <dgm:t>
        <a:bodyPr/>
        <a:lstStyle/>
        <a:p>
          <a:endParaRPr lang="en-IN"/>
        </a:p>
      </dgm:t>
    </dgm:pt>
    <dgm:pt modelId="{48E220CE-100D-45C1-92B1-60D97B26AF5A}" type="sibTrans" cxnId="{3E276DDB-F773-4966-8152-F271F48EB50B}">
      <dgm:prSet/>
      <dgm:spPr/>
      <dgm:t>
        <a:bodyPr/>
        <a:lstStyle/>
        <a:p>
          <a:endParaRPr lang="en-IN"/>
        </a:p>
      </dgm:t>
    </dgm:pt>
    <dgm:pt modelId="{1255B1FC-4701-416E-B28A-F557F411E641}" type="pres">
      <dgm:prSet presAssocID="{37EA41D9-FCA2-4D9E-9752-3D5427A1329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2CBE95F-C995-48DE-BBD9-0B9E405D8C0B}" type="pres">
      <dgm:prSet presAssocID="{685D0C9E-32B6-4EDF-A731-F49C895001A0}" presName="root" presStyleCnt="0"/>
      <dgm:spPr/>
    </dgm:pt>
    <dgm:pt modelId="{759CA6F2-A595-4E5D-8D6C-A39CCF472BF4}" type="pres">
      <dgm:prSet presAssocID="{685D0C9E-32B6-4EDF-A731-F49C895001A0}" presName="rootComposite" presStyleCnt="0"/>
      <dgm:spPr/>
    </dgm:pt>
    <dgm:pt modelId="{DBED79F6-1727-4C02-B5CD-45FF14393AC2}" type="pres">
      <dgm:prSet presAssocID="{685D0C9E-32B6-4EDF-A731-F49C895001A0}" presName="rootText" presStyleLbl="node1" presStyleIdx="0" presStyleCnt="4"/>
      <dgm:spPr/>
    </dgm:pt>
    <dgm:pt modelId="{53C115F9-73C1-4E1A-B15F-8CCDBAD2D940}" type="pres">
      <dgm:prSet presAssocID="{685D0C9E-32B6-4EDF-A731-F49C895001A0}" presName="rootConnector" presStyleLbl="node1" presStyleIdx="0" presStyleCnt="4"/>
      <dgm:spPr/>
    </dgm:pt>
    <dgm:pt modelId="{431BDCF9-C660-4C7C-AE43-5B38DBD0AA7A}" type="pres">
      <dgm:prSet presAssocID="{685D0C9E-32B6-4EDF-A731-F49C895001A0}" presName="childShape" presStyleCnt="0"/>
      <dgm:spPr/>
    </dgm:pt>
    <dgm:pt modelId="{CFFF397A-39D8-4036-AA2D-75DFEA2565C7}" type="pres">
      <dgm:prSet presAssocID="{E917A89A-7AFE-464D-ABE9-C5B9768D67D7}" presName="Name13" presStyleLbl="parChTrans1D2" presStyleIdx="0" presStyleCnt="10"/>
      <dgm:spPr/>
    </dgm:pt>
    <dgm:pt modelId="{0A62AEE6-D882-4E23-8FE9-636457453D9F}" type="pres">
      <dgm:prSet presAssocID="{5673C584-394B-4433-83FC-ED0F1D20FAE6}" presName="childText" presStyleLbl="bgAcc1" presStyleIdx="0" presStyleCnt="10" custScaleX="110659" custLinFactNeighborX="8380" custLinFactNeighborY="76">
        <dgm:presLayoutVars>
          <dgm:bulletEnabled val="1"/>
        </dgm:presLayoutVars>
      </dgm:prSet>
      <dgm:spPr/>
    </dgm:pt>
    <dgm:pt modelId="{6282A13F-CCB1-4F42-9BD5-D861FA845032}" type="pres">
      <dgm:prSet presAssocID="{0E7D9C17-3F18-4D21-BFA5-4484A9012B58}" presName="Name13" presStyleLbl="parChTrans1D2" presStyleIdx="1" presStyleCnt="10"/>
      <dgm:spPr/>
    </dgm:pt>
    <dgm:pt modelId="{12BCC002-3C74-4376-B61A-DB882B2EE9C4}" type="pres">
      <dgm:prSet presAssocID="{95364FA1-6027-4E78-B586-A44089ECE2C2}" presName="childText" presStyleLbl="bgAcc1" presStyleIdx="1" presStyleCnt="10" custScaleX="110659" custLinFactNeighborX="10655" custLinFactNeighborY="76">
        <dgm:presLayoutVars>
          <dgm:bulletEnabled val="1"/>
        </dgm:presLayoutVars>
      </dgm:prSet>
      <dgm:spPr/>
    </dgm:pt>
    <dgm:pt modelId="{ACA27302-170E-40D6-BBF4-AAC996D6C5E4}" type="pres">
      <dgm:prSet presAssocID="{597FD0F7-0E16-4690-AF70-EECE25AE20DF}" presName="Name13" presStyleLbl="parChTrans1D2" presStyleIdx="2" presStyleCnt="10"/>
      <dgm:spPr/>
    </dgm:pt>
    <dgm:pt modelId="{30A1B1B7-C512-48A3-A676-AD649555E398}" type="pres">
      <dgm:prSet presAssocID="{3D3500EC-D69A-4DFC-9FF8-684C2BC9F573}" presName="childText" presStyleLbl="bgAcc1" presStyleIdx="2" presStyleCnt="10" custLinFactNeighborX="15301" custLinFactNeighborY="-2720">
        <dgm:presLayoutVars>
          <dgm:bulletEnabled val="1"/>
        </dgm:presLayoutVars>
      </dgm:prSet>
      <dgm:spPr/>
    </dgm:pt>
    <dgm:pt modelId="{6742B22D-DE64-46B1-996F-8BA071DB5409}" type="pres">
      <dgm:prSet presAssocID="{BC9C781F-902A-427D-AC4A-07F7F03AE670}" presName="root" presStyleCnt="0"/>
      <dgm:spPr/>
    </dgm:pt>
    <dgm:pt modelId="{7F95F1E2-D9E6-4F12-B09E-D89023C49FD7}" type="pres">
      <dgm:prSet presAssocID="{BC9C781F-902A-427D-AC4A-07F7F03AE670}" presName="rootComposite" presStyleCnt="0"/>
      <dgm:spPr/>
    </dgm:pt>
    <dgm:pt modelId="{00E9E624-FB9B-4EF7-AD03-886C28A6C929}" type="pres">
      <dgm:prSet presAssocID="{BC9C781F-902A-427D-AC4A-07F7F03AE670}" presName="rootText" presStyleLbl="node1" presStyleIdx="1" presStyleCnt="4"/>
      <dgm:spPr/>
    </dgm:pt>
    <dgm:pt modelId="{17FD2FC2-2851-4C2C-86CC-D8F1AC8F147E}" type="pres">
      <dgm:prSet presAssocID="{BC9C781F-902A-427D-AC4A-07F7F03AE670}" presName="rootConnector" presStyleLbl="node1" presStyleIdx="1" presStyleCnt="4"/>
      <dgm:spPr/>
    </dgm:pt>
    <dgm:pt modelId="{D6387C4F-AC26-4592-89FB-12EE50B043C9}" type="pres">
      <dgm:prSet presAssocID="{BC9C781F-902A-427D-AC4A-07F7F03AE670}" presName="childShape" presStyleCnt="0"/>
      <dgm:spPr/>
    </dgm:pt>
    <dgm:pt modelId="{454C9526-3BD7-4ECF-8E96-48CD45BAA2C6}" type="pres">
      <dgm:prSet presAssocID="{B6E2A84F-402D-41B2-84A9-63E512B6C5C1}" presName="Name13" presStyleLbl="parChTrans1D2" presStyleIdx="3" presStyleCnt="10"/>
      <dgm:spPr/>
    </dgm:pt>
    <dgm:pt modelId="{AD667666-32E9-43BD-AE57-891C51B6B6C8}" type="pres">
      <dgm:prSet presAssocID="{8CAD783F-4D34-443E-87DA-35C7ADDE42D4}" presName="childText" presStyleLbl="bgAcc1" presStyleIdx="3" presStyleCnt="10" custScaleX="110659" custLinFactNeighborX="-806" custLinFactNeighborY="1290">
        <dgm:presLayoutVars>
          <dgm:bulletEnabled val="1"/>
        </dgm:presLayoutVars>
      </dgm:prSet>
      <dgm:spPr/>
    </dgm:pt>
    <dgm:pt modelId="{21852F6D-6AD6-4F3C-96BA-4FD9A2D02577}" type="pres">
      <dgm:prSet presAssocID="{D9549588-4D0C-4A07-8036-D804AA25D341}" presName="Name13" presStyleLbl="parChTrans1D2" presStyleIdx="4" presStyleCnt="10"/>
      <dgm:spPr/>
    </dgm:pt>
    <dgm:pt modelId="{A8200B18-66F7-4F34-9AF3-8AC3D147D935}" type="pres">
      <dgm:prSet presAssocID="{0BC8E8AB-F451-4FA1-93C7-9C1B4E1D3E84}" presName="childText" presStyleLbl="bgAcc1" presStyleIdx="4" presStyleCnt="10" custScaleX="110659" custLinFactNeighborX="-806" custLinFactNeighborY="1290">
        <dgm:presLayoutVars>
          <dgm:bulletEnabled val="1"/>
        </dgm:presLayoutVars>
      </dgm:prSet>
      <dgm:spPr/>
    </dgm:pt>
    <dgm:pt modelId="{1AB6F8C3-51F2-4BCA-9230-E09247AC2F0E}" type="pres">
      <dgm:prSet presAssocID="{E3AE6DD5-D2C9-46B4-BDCA-151239467E81}" presName="root" presStyleCnt="0"/>
      <dgm:spPr/>
    </dgm:pt>
    <dgm:pt modelId="{F6862F0C-81D4-47EB-81B8-FA3CC032E978}" type="pres">
      <dgm:prSet presAssocID="{E3AE6DD5-D2C9-46B4-BDCA-151239467E81}" presName="rootComposite" presStyleCnt="0"/>
      <dgm:spPr/>
    </dgm:pt>
    <dgm:pt modelId="{13065592-BE61-4EB2-B2CE-FB8CCFBEA4A0}" type="pres">
      <dgm:prSet presAssocID="{E3AE6DD5-D2C9-46B4-BDCA-151239467E81}" presName="rootText" presStyleLbl="node1" presStyleIdx="2" presStyleCnt="4"/>
      <dgm:spPr/>
    </dgm:pt>
    <dgm:pt modelId="{651E76C5-EC55-46A6-86D3-84E59635CD9F}" type="pres">
      <dgm:prSet presAssocID="{E3AE6DD5-D2C9-46B4-BDCA-151239467E81}" presName="rootConnector" presStyleLbl="node1" presStyleIdx="2" presStyleCnt="4"/>
      <dgm:spPr/>
    </dgm:pt>
    <dgm:pt modelId="{34EF53FE-14FD-4901-88A7-F80CE3352DD0}" type="pres">
      <dgm:prSet presAssocID="{E3AE6DD5-D2C9-46B4-BDCA-151239467E81}" presName="childShape" presStyleCnt="0"/>
      <dgm:spPr/>
    </dgm:pt>
    <dgm:pt modelId="{52B652B2-22E4-4874-B893-2BF227B5BD95}" type="pres">
      <dgm:prSet presAssocID="{E13179F8-B5DE-4760-B870-604D9813B743}" presName="Name13" presStyleLbl="parChTrans1D2" presStyleIdx="5" presStyleCnt="10"/>
      <dgm:spPr/>
    </dgm:pt>
    <dgm:pt modelId="{95B377BA-B11D-4870-AA2C-05C4A57A05E1}" type="pres">
      <dgm:prSet presAssocID="{28321E47-9C24-4FF6-9A17-4E509D3779A3}" presName="childText" presStyleLbl="bgAcc1" presStyleIdx="5" presStyleCnt="10" custScaleX="110659" custScaleY="109760" custLinFactNeighborX="-806" custLinFactNeighborY="1290">
        <dgm:presLayoutVars>
          <dgm:bulletEnabled val="1"/>
        </dgm:presLayoutVars>
      </dgm:prSet>
      <dgm:spPr/>
    </dgm:pt>
    <dgm:pt modelId="{78260218-EF64-4D30-9E7D-23B66E1A63C0}" type="pres">
      <dgm:prSet presAssocID="{AA1C268C-8242-4B52-BA57-DE50773B3457}" presName="Name13" presStyleLbl="parChTrans1D2" presStyleIdx="6" presStyleCnt="10"/>
      <dgm:spPr/>
    </dgm:pt>
    <dgm:pt modelId="{F2AE1501-FF60-43E7-80F5-D6DE30D83BF0}" type="pres">
      <dgm:prSet presAssocID="{B5A17242-F445-4DB8-953C-990CE5FB0166}" presName="childText" presStyleLbl="bgAcc1" presStyleIdx="6" presStyleCnt="10" custScaleX="110659" custScaleY="87340" custLinFactNeighborX="-806" custLinFactNeighborY="1290">
        <dgm:presLayoutVars>
          <dgm:bulletEnabled val="1"/>
        </dgm:presLayoutVars>
      </dgm:prSet>
      <dgm:spPr/>
    </dgm:pt>
    <dgm:pt modelId="{FBD3A0DE-AEEE-4990-BB5B-C4C82D46CD50}" type="pres">
      <dgm:prSet presAssocID="{80D6E26E-A216-4142-9215-E0725F789051}" presName="Name13" presStyleLbl="parChTrans1D2" presStyleIdx="7" presStyleCnt="10"/>
      <dgm:spPr/>
    </dgm:pt>
    <dgm:pt modelId="{9BEDAC32-1B52-4077-A207-E9257AF2D885}" type="pres">
      <dgm:prSet presAssocID="{3C1A3AE6-1E43-4A1E-B5A7-B23F27F51FFD}" presName="childText" presStyleLbl="bgAcc1" presStyleIdx="7" presStyleCnt="10" custScaleX="112329">
        <dgm:presLayoutVars>
          <dgm:bulletEnabled val="1"/>
        </dgm:presLayoutVars>
      </dgm:prSet>
      <dgm:spPr/>
    </dgm:pt>
    <dgm:pt modelId="{BD03FA05-D95C-4786-991A-663C4A4EC9B7}" type="pres">
      <dgm:prSet presAssocID="{C0FBBDF2-A9D6-4D9C-BA54-B12738267678}" presName="root" presStyleCnt="0"/>
      <dgm:spPr/>
    </dgm:pt>
    <dgm:pt modelId="{2404EFE7-1AC1-42E4-A1A1-E3BA4F0DEE8E}" type="pres">
      <dgm:prSet presAssocID="{C0FBBDF2-A9D6-4D9C-BA54-B12738267678}" presName="rootComposite" presStyleCnt="0"/>
      <dgm:spPr/>
    </dgm:pt>
    <dgm:pt modelId="{AB658742-1358-40A4-A33C-24B0E77CD5F5}" type="pres">
      <dgm:prSet presAssocID="{C0FBBDF2-A9D6-4D9C-BA54-B12738267678}" presName="rootText" presStyleLbl="node1" presStyleIdx="3" presStyleCnt="4"/>
      <dgm:spPr/>
    </dgm:pt>
    <dgm:pt modelId="{3B3ADE72-3C21-4B27-B069-1DBC520F69ED}" type="pres">
      <dgm:prSet presAssocID="{C0FBBDF2-A9D6-4D9C-BA54-B12738267678}" presName="rootConnector" presStyleLbl="node1" presStyleIdx="3" presStyleCnt="4"/>
      <dgm:spPr/>
    </dgm:pt>
    <dgm:pt modelId="{00A1FEE1-2908-449D-B45B-819C17F660DA}" type="pres">
      <dgm:prSet presAssocID="{C0FBBDF2-A9D6-4D9C-BA54-B12738267678}" presName="childShape" presStyleCnt="0"/>
      <dgm:spPr/>
    </dgm:pt>
    <dgm:pt modelId="{6AAFCE64-1C91-4B3F-855E-572996567DEB}" type="pres">
      <dgm:prSet presAssocID="{AF5AC187-033E-43E1-AADF-C8C54274E275}" presName="Name13" presStyleLbl="parChTrans1D2" presStyleIdx="8" presStyleCnt="10"/>
      <dgm:spPr/>
    </dgm:pt>
    <dgm:pt modelId="{A2FE57D2-C38A-4E9E-9700-5020F091AA4B}" type="pres">
      <dgm:prSet presAssocID="{E7EAD713-A95E-4896-BE60-24584E932CB3}" presName="childText" presStyleLbl="bgAcc1" presStyleIdx="8" presStyleCnt="10" custScaleX="110659" custScaleY="119979" custLinFactNeighborX="-806" custLinFactNeighborY="1290">
        <dgm:presLayoutVars>
          <dgm:bulletEnabled val="1"/>
        </dgm:presLayoutVars>
      </dgm:prSet>
      <dgm:spPr/>
    </dgm:pt>
    <dgm:pt modelId="{78F0582C-4348-4DCB-8E0A-2757C778AAD4}" type="pres">
      <dgm:prSet presAssocID="{A4789328-246F-4906-A4E5-C8DA04483279}" presName="Name13" presStyleLbl="parChTrans1D2" presStyleIdx="9" presStyleCnt="10"/>
      <dgm:spPr/>
    </dgm:pt>
    <dgm:pt modelId="{EDE8A73A-7CA1-4B91-AD72-5936F6943E6E}" type="pres">
      <dgm:prSet presAssocID="{FFABC089-F3AE-4C85-A386-A772A3A13275}" presName="childText" presStyleLbl="bgAcc1" presStyleIdx="9" presStyleCnt="10" custScaleX="110659" custLinFactNeighborX="-1612" custLinFactNeighborY="-7117">
        <dgm:presLayoutVars>
          <dgm:bulletEnabled val="1"/>
        </dgm:presLayoutVars>
      </dgm:prSet>
      <dgm:spPr/>
    </dgm:pt>
  </dgm:ptLst>
  <dgm:cxnLst>
    <dgm:cxn modelId="{3864E601-6762-41AC-A02A-560953CAE300}" type="presOf" srcId="{349B8CA5-3A90-4D56-88D2-00D55659F85D}" destId="{95B377BA-B11D-4870-AA2C-05C4A57A05E1}" srcOrd="0" destOrd="3" presId="urn:microsoft.com/office/officeart/2005/8/layout/hierarchy3"/>
    <dgm:cxn modelId="{C62EA603-984F-4551-A4E6-9D24D2BC5A9E}" type="presOf" srcId="{AF5AC187-033E-43E1-AADF-C8C54274E275}" destId="{6AAFCE64-1C91-4B3F-855E-572996567DEB}" srcOrd="0" destOrd="0" presId="urn:microsoft.com/office/officeart/2005/8/layout/hierarchy3"/>
    <dgm:cxn modelId="{53F0C705-C6E8-414B-89B6-B17BCF6B8817}" type="presOf" srcId="{B5A17242-F445-4DB8-953C-990CE5FB0166}" destId="{F2AE1501-FF60-43E7-80F5-D6DE30D83BF0}" srcOrd="0" destOrd="0" presId="urn:microsoft.com/office/officeart/2005/8/layout/hierarchy3"/>
    <dgm:cxn modelId="{B78A6308-BFF2-4FDC-9A7A-0A6173431ACB}" type="presOf" srcId="{28FFEB7E-E3FA-4387-A4F3-BB4CD61FD56B}" destId="{95B377BA-B11D-4870-AA2C-05C4A57A05E1}" srcOrd="0" destOrd="4" presId="urn:microsoft.com/office/officeart/2005/8/layout/hierarchy3"/>
    <dgm:cxn modelId="{57D2AB0D-D4A8-4A00-B144-5F40ED5136D2}" srcId="{E7EAD713-A95E-4896-BE60-24584E932CB3}" destId="{61CDB87A-2A70-45C9-9435-3F2D600D7019}" srcOrd="0" destOrd="0" parTransId="{D325FBC3-30E0-4A5E-97A0-0DB0BFB334B6}" sibTransId="{26E172DA-DDAD-4F17-814E-AA4404660B74}"/>
    <dgm:cxn modelId="{F9FA9B14-514B-4243-B74B-7A67ED879590}" type="presOf" srcId="{AA1C268C-8242-4B52-BA57-DE50773B3457}" destId="{78260218-EF64-4D30-9E7D-23B66E1A63C0}" srcOrd="0" destOrd="0" presId="urn:microsoft.com/office/officeart/2005/8/layout/hierarchy3"/>
    <dgm:cxn modelId="{11F6BC16-6080-47E1-89D9-12BE2BE651BF}" srcId="{E3AE6DD5-D2C9-46B4-BDCA-151239467E81}" destId="{28321E47-9C24-4FF6-9A17-4E509D3779A3}" srcOrd="0" destOrd="0" parTransId="{E13179F8-B5DE-4760-B870-604D9813B743}" sibTransId="{79CCB418-249F-4658-AA68-49EC30FAAFF2}"/>
    <dgm:cxn modelId="{63B26719-ABEB-46CB-A6D6-2A3DFF2D9935}" type="presOf" srcId="{0E7D9C17-3F18-4D21-BFA5-4484A9012B58}" destId="{6282A13F-CCB1-4F42-9BD5-D861FA845032}" srcOrd="0" destOrd="0" presId="urn:microsoft.com/office/officeart/2005/8/layout/hierarchy3"/>
    <dgm:cxn modelId="{7E710220-D940-4BBB-BA79-A95E70B7E910}" type="presOf" srcId="{BFBEE737-F89C-4B81-B74D-E0D0B19F1584}" destId="{F2AE1501-FF60-43E7-80F5-D6DE30D83BF0}" srcOrd="0" destOrd="3" presId="urn:microsoft.com/office/officeart/2005/8/layout/hierarchy3"/>
    <dgm:cxn modelId="{9F36DD2E-BE29-4443-BB51-8A6224C0FF6D}" srcId="{685D0C9E-32B6-4EDF-A731-F49C895001A0}" destId="{95364FA1-6027-4E78-B586-A44089ECE2C2}" srcOrd="1" destOrd="0" parTransId="{0E7D9C17-3F18-4D21-BFA5-4484A9012B58}" sibTransId="{6F1240F1-63A6-4292-9223-165477128E54}"/>
    <dgm:cxn modelId="{26741934-3051-4E0F-969D-D83047B2BA00}" type="presOf" srcId="{3C1A3AE6-1E43-4A1E-B5A7-B23F27F51FFD}" destId="{9BEDAC32-1B52-4077-A207-E9257AF2D885}" srcOrd="0" destOrd="0" presId="urn:microsoft.com/office/officeart/2005/8/layout/hierarchy3"/>
    <dgm:cxn modelId="{3F263334-88AB-46B7-B6E6-74CDCB53928C}" type="presOf" srcId="{685D0C9E-32B6-4EDF-A731-F49C895001A0}" destId="{DBED79F6-1727-4C02-B5CD-45FF14393AC2}" srcOrd="0" destOrd="0" presId="urn:microsoft.com/office/officeart/2005/8/layout/hierarchy3"/>
    <dgm:cxn modelId="{8CB31737-19BE-44FA-8362-EE008D1F8134}" type="presOf" srcId="{B6E2A84F-402D-41B2-84A9-63E512B6C5C1}" destId="{454C9526-3BD7-4ECF-8E96-48CD45BAA2C6}" srcOrd="0" destOrd="0" presId="urn:microsoft.com/office/officeart/2005/8/layout/hierarchy3"/>
    <dgm:cxn modelId="{36B50E38-9A2B-4D2C-8D09-BD04285DE5B3}" type="presOf" srcId="{97FE9B92-B01F-48CB-8B47-FF12F8DB805E}" destId="{95B377BA-B11D-4870-AA2C-05C4A57A05E1}" srcOrd="0" destOrd="1" presId="urn:microsoft.com/office/officeart/2005/8/layout/hierarchy3"/>
    <dgm:cxn modelId="{BB9C553B-AC2C-488E-B038-436C94F8AD04}" type="presOf" srcId="{E7EAD713-A95E-4896-BE60-24584E932CB3}" destId="{A2FE57D2-C38A-4E9E-9700-5020F091AA4B}" srcOrd="0" destOrd="0" presId="urn:microsoft.com/office/officeart/2005/8/layout/hierarchy3"/>
    <dgm:cxn modelId="{1873623C-72AC-48B8-93CC-D7A0E5665A96}" srcId="{3C1A3AE6-1E43-4A1E-B5A7-B23F27F51FFD}" destId="{94203FEF-3D46-4DB3-B1EA-243D502C04E8}" srcOrd="0" destOrd="0" parTransId="{E68657F6-0FD6-4780-819A-207806A16FE3}" sibTransId="{DB740D08-3D0C-485B-A2FE-F03E9B80D358}"/>
    <dgm:cxn modelId="{F4B92D3D-251A-4DC1-B8B3-876584747A68}" type="presOf" srcId="{FFABC089-F3AE-4C85-A386-A772A3A13275}" destId="{EDE8A73A-7CA1-4B91-AD72-5936F6943E6E}" srcOrd="0" destOrd="0" presId="urn:microsoft.com/office/officeart/2005/8/layout/hierarchy3"/>
    <dgm:cxn modelId="{44241662-8F05-4DC0-96FB-7FD63DBE9DAF}" type="presOf" srcId="{CDF97071-57BB-40FA-B8CF-7CD25B2725F0}" destId="{A2FE57D2-C38A-4E9E-9700-5020F091AA4B}" srcOrd="0" destOrd="2" presId="urn:microsoft.com/office/officeart/2005/8/layout/hierarchy3"/>
    <dgm:cxn modelId="{B6C45443-7BB1-4657-BB0D-C5A4C4F26452}" type="presOf" srcId="{685D0C9E-32B6-4EDF-A731-F49C895001A0}" destId="{53C115F9-73C1-4E1A-B15F-8CCDBAD2D940}" srcOrd="1" destOrd="0" presId="urn:microsoft.com/office/officeart/2005/8/layout/hierarchy3"/>
    <dgm:cxn modelId="{0E939B47-C8B6-4F22-A49C-EF90262674AB}" srcId="{685D0C9E-32B6-4EDF-A731-F49C895001A0}" destId="{5673C584-394B-4433-83FC-ED0F1D20FAE6}" srcOrd="0" destOrd="0" parTransId="{E917A89A-7AFE-464D-ABE9-C5B9768D67D7}" sibTransId="{566ED138-C016-4D82-B1B8-476BFE6E9919}"/>
    <dgm:cxn modelId="{A7921A69-4B5A-4767-9152-F7CC72BB98D2}" type="presOf" srcId="{E917A89A-7AFE-464D-ABE9-C5B9768D67D7}" destId="{CFFF397A-39D8-4036-AA2D-75DFEA2565C7}" srcOrd="0" destOrd="0" presId="urn:microsoft.com/office/officeart/2005/8/layout/hierarchy3"/>
    <dgm:cxn modelId="{5DD85969-7D69-416F-8B4D-ECC0100D6D81}" type="presOf" srcId="{5DF45E88-B0DA-4802-94A5-D7FEF2E2F471}" destId="{F2AE1501-FF60-43E7-80F5-D6DE30D83BF0}" srcOrd="0" destOrd="1" presId="urn:microsoft.com/office/officeart/2005/8/layout/hierarchy3"/>
    <dgm:cxn modelId="{B725816A-FE61-499B-A3CB-E355BE99F3EB}" srcId="{E7EAD713-A95E-4896-BE60-24584E932CB3}" destId="{C7D3F059-1922-43AD-ACE0-37677D8D6D7D}" srcOrd="2" destOrd="0" parTransId="{C855AC93-120D-4464-9223-804BA07E0B3A}" sibTransId="{10D960F8-8192-41B3-9731-36371BE05249}"/>
    <dgm:cxn modelId="{E537326C-77AE-497B-9D51-F49646EDA7AA}" type="presOf" srcId="{8CAD783F-4D34-443E-87DA-35C7ADDE42D4}" destId="{AD667666-32E9-43BD-AE57-891C51B6B6C8}" srcOrd="0" destOrd="0" presId="urn:microsoft.com/office/officeart/2005/8/layout/hierarchy3"/>
    <dgm:cxn modelId="{9EFA4971-0447-42CA-AA32-05B0A4AD3954}" srcId="{28321E47-9C24-4FF6-9A17-4E509D3779A3}" destId="{39BD4BE1-A1C2-4F37-8C43-C2DE606F17C9}" srcOrd="1" destOrd="0" parTransId="{B8426B13-3FB7-46C9-AF8F-37FE2F6BC3D6}" sibTransId="{E582309D-2B18-4B7C-AFBE-0DF5F7E2DB53}"/>
    <dgm:cxn modelId="{CDA74B71-F566-4426-A43C-44C53241B348}" srcId="{28321E47-9C24-4FF6-9A17-4E509D3779A3}" destId="{97FE9B92-B01F-48CB-8B47-FF12F8DB805E}" srcOrd="0" destOrd="0" parTransId="{B388CF18-74B8-4F3A-A4F6-0E82AA319A37}" sibTransId="{19B67F51-8AFF-4990-9E13-180E64715C66}"/>
    <dgm:cxn modelId="{394DDE52-554A-44D9-937D-5BC674B884CD}" srcId="{685D0C9E-32B6-4EDF-A731-F49C895001A0}" destId="{3D3500EC-D69A-4DFC-9FF8-684C2BC9F573}" srcOrd="2" destOrd="0" parTransId="{597FD0F7-0E16-4690-AF70-EECE25AE20DF}" sibTransId="{06ED8D3A-4310-434F-A43A-207C7FA3E6A3}"/>
    <dgm:cxn modelId="{C6F6A453-8C4D-44AE-9334-48800FEA659D}" srcId="{B5A17242-F445-4DB8-953C-990CE5FB0166}" destId="{5DF45E88-B0DA-4802-94A5-D7FEF2E2F471}" srcOrd="0" destOrd="0" parTransId="{8E410D04-C92E-470D-BAB3-0EE85D8D4A65}" sibTransId="{55016168-C6BB-4DC7-9E6C-63FCBF7EE210}"/>
    <dgm:cxn modelId="{929B3D74-6FDA-457D-A4A3-008A7AD45C7D}" srcId="{B5A17242-F445-4DB8-953C-990CE5FB0166}" destId="{BFBEE737-F89C-4B81-B74D-E0D0B19F1584}" srcOrd="2" destOrd="0" parTransId="{22D31FD2-952E-45CE-8CCF-00127C535D8C}" sibTransId="{25F96992-B6EC-47D3-8F5E-6951B51D0568}"/>
    <dgm:cxn modelId="{DE97F887-3F89-4CEE-8003-F038462FC3BC}" srcId="{E3AE6DD5-D2C9-46B4-BDCA-151239467E81}" destId="{3C1A3AE6-1E43-4A1E-B5A7-B23F27F51FFD}" srcOrd="2" destOrd="0" parTransId="{80D6E26E-A216-4142-9215-E0725F789051}" sibTransId="{0AE1D3C1-AAEC-495E-8959-D0ED19543C61}"/>
    <dgm:cxn modelId="{1AA22392-DFDF-4BCC-B700-DCA846F5068D}" type="presOf" srcId="{39BD4BE1-A1C2-4F37-8C43-C2DE606F17C9}" destId="{95B377BA-B11D-4870-AA2C-05C4A57A05E1}" srcOrd="0" destOrd="2" presId="urn:microsoft.com/office/officeart/2005/8/layout/hierarchy3"/>
    <dgm:cxn modelId="{CED90E93-FA4C-4100-BB41-E5811AF63620}" type="presOf" srcId="{94203FEF-3D46-4DB3-B1EA-243D502C04E8}" destId="{9BEDAC32-1B52-4077-A207-E9257AF2D885}" srcOrd="0" destOrd="1" presId="urn:microsoft.com/office/officeart/2005/8/layout/hierarchy3"/>
    <dgm:cxn modelId="{7C71AC99-A61D-4D9F-ACFF-E2DDD4591B38}" type="presOf" srcId="{61CDB87A-2A70-45C9-9435-3F2D600D7019}" destId="{A2FE57D2-C38A-4E9E-9700-5020F091AA4B}" srcOrd="0" destOrd="1" presId="urn:microsoft.com/office/officeart/2005/8/layout/hierarchy3"/>
    <dgm:cxn modelId="{BF77D29D-E1AF-4949-BBCF-421358AA2791}" type="presOf" srcId="{CBD19A35-B0F6-4ED5-8C94-4865AD1DB049}" destId="{F2AE1501-FF60-43E7-80F5-D6DE30D83BF0}" srcOrd="0" destOrd="2" presId="urn:microsoft.com/office/officeart/2005/8/layout/hierarchy3"/>
    <dgm:cxn modelId="{CFF4AF9E-365B-4E99-9CC1-249B8D5DDA6E}" type="presOf" srcId="{28321E47-9C24-4FF6-9A17-4E509D3779A3}" destId="{95B377BA-B11D-4870-AA2C-05C4A57A05E1}" srcOrd="0" destOrd="0" presId="urn:microsoft.com/office/officeart/2005/8/layout/hierarchy3"/>
    <dgm:cxn modelId="{BB5551A0-8C50-4A72-9867-7AB8CAB2205B}" srcId="{37EA41D9-FCA2-4D9E-9752-3D5427A13297}" destId="{C0FBBDF2-A9D6-4D9C-BA54-B12738267678}" srcOrd="3" destOrd="0" parTransId="{CD6B082B-A80F-4F19-8C04-38C96A92E76D}" sibTransId="{BF04E5BA-ADE5-4FB2-8D36-E465E3016DE2}"/>
    <dgm:cxn modelId="{1D83A7A0-500B-4A1E-82EA-8BAF35889167}" type="presOf" srcId="{597FD0F7-0E16-4690-AF70-EECE25AE20DF}" destId="{ACA27302-170E-40D6-BBF4-AAC996D6C5E4}" srcOrd="0" destOrd="0" presId="urn:microsoft.com/office/officeart/2005/8/layout/hierarchy3"/>
    <dgm:cxn modelId="{50900DA4-3C9D-4D66-87BC-85A99063C61C}" srcId="{BC9C781F-902A-427D-AC4A-07F7F03AE670}" destId="{8CAD783F-4D34-443E-87DA-35C7ADDE42D4}" srcOrd="0" destOrd="0" parTransId="{B6E2A84F-402D-41B2-84A9-63E512B6C5C1}" sibTransId="{2C979AE1-9F2C-4020-9DB9-210948562C27}"/>
    <dgm:cxn modelId="{8D5ECDA4-BEE2-4977-94A3-B4E4FEFB8B3D}" type="presOf" srcId="{3D3500EC-D69A-4DFC-9FF8-684C2BC9F573}" destId="{30A1B1B7-C512-48A3-A676-AD649555E398}" srcOrd="0" destOrd="0" presId="urn:microsoft.com/office/officeart/2005/8/layout/hierarchy3"/>
    <dgm:cxn modelId="{90A372A8-8210-440C-AE4F-9CA867722A01}" srcId="{37EA41D9-FCA2-4D9E-9752-3D5427A13297}" destId="{E3AE6DD5-D2C9-46B4-BDCA-151239467E81}" srcOrd="2" destOrd="0" parTransId="{A96CD985-E345-478C-9A5A-74D8786EBBAA}" sibTransId="{FDE44C86-6340-4444-AA0C-143FAF44C818}"/>
    <dgm:cxn modelId="{E4E79FAA-E624-452A-9E24-C0B80AFC3619}" type="presOf" srcId="{D9549588-4D0C-4A07-8036-D804AA25D341}" destId="{21852F6D-6AD6-4F3C-96BA-4FD9A2D02577}" srcOrd="0" destOrd="0" presId="urn:microsoft.com/office/officeart/2005/8/layout/hierarchy3"/>
    <dgm:cxn modelId="{D0FCF4AC-D368-46B3-B9B2-F8DE79E0F9FA}" srcId="{C0FBBDF2-A9D6-4D9C-BA54-B12738267678}" destId="{FFABC089-F3AE-4C85-A386-A772A3A13275}" srcOrd="1" destOrd="0" parTransId="{A4789328-246F-4906-A4E5-C8DA04483279}" sibTransId="{ABF2751D-8F5B-46EA-AB77-8BD9AFEADC20}"/>
    <dgm:cxn modelId="{236921B3-E381-4004-A389-E2E467797EE9}" type="presOf" srcId="{37EA41D9-FCA2-4D9E-9752-3D5427A13297}" destId="{1255B1FC-4701-416E-B28A-F557F411E641}" srcOrd="0" destOrd="0" presId="urn:microsoft.com/office/officeart/2005/8/layout/hierarchy3"/>
    <dgm:cxn modelId="{105211B4-2B1B-4385-9982-AC05B3ACE546}" type="presOf" srcId="{95364FA1-6027-4E78-B586-A44089ECE2C2}" destId="{12BCC002-3C74-4376-B61A-DB882B2EE9C4}" srcOrd="0" destOrd="0" presId="urn:microsoft.com/office/officeart/2005/8/layout/hierarchy3"/>
    <dgm:cxn modelId="{D70F5EB9-B535-4F8D-BDA0-0EF4224A6529}" srcId="{B5A17242-F445-4DB8-953C-990CE5FB0166}" destId="{CBD19A35-B0F6-4ED5-8C94-4865AD1DB049}" srcOrd="1" destOrd="0" parTransId="{0DB8EAE8-F362-461D-81F9-0FFA9CB4A4EC}" sibTransId="{9D7B50CC-5997-4724-825F-277AB3AC46DB}"/>
    <dgm:cxn modelId="{B0A552BC-F817-42CD-BD47-AEF1B3DE3C4B}" srcId="{37EA41D9-FCA2-4D9E-9752-3D5427A13297}" destId="{685D0C9E-32B6-4EDF-A731-F49C895001A0}" srcOrd="0" destOrd="0" parTransId="{6E090F49-B496-47B0-A151-A4CB2E5C6D1C}" sibTransId="{C5FA7E7B-ECA7-40A0-B282-A32CC4949D66}"/>
    <dgm:cxn modelId="{2428ECBC-13B9-4D7C-AE20-788504C72BE1}" type="presOf" srcId="{C0FBBDF2-A9D6-4D9C-BA54-B12738267678}" destId="{AB658742-1358-40A4-A33C-24B0E77CD5F5}" srcOrd="0" destOrd="0" presId="urn:microsoft.com/office/officeart/2005/8/layout/hierarchy3"/>
    <dgm:cxn modelId="{387903BD-7966-4A1B-AC99-07BD9F470D31}" srcId="{C0FBBDF2-A9D6-4D9C-BA54-B12738267678}" destId="{E7EAD713-A95E-4896-BE60-24584E932CB3}" srcOrd="0" destOrd="0" parTransId="{AF5AC187-033E-43E1-AADF-C8C54274E275}" sibTransId="{44F54216-8AE6-4BF8-B85B-D5984543CDFF}"/>
    <dgm:cxn modelId="{23BD5CC3-59D2-4B5A-BCD0-4E30B5E54C97}" type="presOf" srcId="{C0FBBDF2-A9D6-4D9C-BA54-B12738267678}" destId="{3B3ADE72-3C21-4B27-B069-1DBC520F69ED}" srcOrd="1" destOrd="0" presId="urn:microsoft.com/office/officeart/2005/8/layout/hierarchy3"/>
    <dgm:cxn modelId="{617F39C4-20F9-4E5E-81EA-7A0D06C81779}" srcId="{BC9C781F-902A-427D-AC4A-07F7F03AE670}" destId="{0BC8E8AB-F451-4FA1-93C7-9C1B4E1D3E84}" srcOrd="1" destOrd="0" parTransId="{D9549588-4D0C-4A07-8036-D804AA25D341}" sibTransId="{84BC4B86-90D2-4FAE-A911-16929B12F638}"/>
    <dgm:cxn modelId="{832E63C6-E5D1-46A5-9BE2-3E28FC098B24}" type="presOf" srcId="{E3AE6DD5-D2C9-46B4-BDCA-151239467E81}" destId="{651E76C5-EC55-46A6-86D3-84E59635CD9F}" srcOrd="1" destOrd="0" presId="urn:microsoft.com/office/officeart/2005/8/layout/hierarchy3"/>
    <dgm:cxn modelId="{E2DB25C8-1BA6-4404-B2BD-812417458E0A}" type="presOf" srcId="{BC9C781F-902A-427D-AC4A-07F7F03AE670}" destId="{00E9E624-FB9B-4EF7-AD03-886C28A6C929}" srcOrd="0" destOrd="0" presId="urn:microsoft.com/office/officeart/2005/8/layout/hierarchy3"/>
    <dgm:cxn modelId="{C89726CB-3A3A-49E6-BA19-971D4DCCB259}" type="presOf" srcId="{BC9C781F-902A-427D-AC4A-07F7F03AE670}" destId="{17FD2FC2-2851-4C2C-86CC-D8F1AC8F147E}" srcOrd="1" destOrd="0" presId="urn:microsoft.com/office/officeart/2005/8/layout/hierarchy3"/>
    <dgm:cxn modelId="{959E4DD2-9967-4253-8E86-FAE424FE852E}" srcId="{28321E47-9C24-4FF6-9A17-4E509D3779A3}" destId="{28FFEB7E-E3FA-4387-A4F3-BB4CD61FD56B}" srcOrd="3" destOrd="0" parTransId="{641F3CA8-19D2-43B4-97F2-9DB53C99C381}" sibTransId="{BDC63C3F-5DBB-4C44-8BDC-56452343C6C1}"/>
    <dgm:cxn modelId="{1B9555D3-D4DA-49C7-987B-896C58DCCC9E}" type="presOf" srcId="{80D6E26E-A216-4142-9215-E0725F789051}" destId="{FBD3A0DE-AEEE-4990-BB5B-C4C82D46CD50}" srcOrd="0" destOrd="0" presId="urn:microsoft.com/office/officeart/2005/8/layout/hierarchy3"/>
    <dgm:cxn modelId="{43E417D4-299E-4E70-9EE9-219BB9BF2765}" srcId="{E3AE6DD5-D2C9-46B4-BDCA-151239467E81}" destId="{B5A17242-F445-4DB8-953C-990CE5FB0166}" srcOrd="1" destOrd="0" parTransId="{AA1C268C-8242-4B52-BA57-DE50773B3457}" sibTransId="{093418A2-DC9A-4986-BB4B-00D57C695286}"/>
    <dgm:cxn modelId="{3E276DDB-F773-4966-8152-F271F48EB50B}" srcId="{28321E47-9C24-4FF6-9A17-4E509D3779A3}" destId="{349B8CA5-3A90-4D56-88D2-00D55659F85D}" srcOrd="2" destOrd="0" parTransId="{81656BA7-FE5E-4BE9-B28F-F718DFF2AD36}" sibTransId="{48E220CE-100D-45C1-92B1-60D97B26AF5A}"/>
    <dgm:cxn modelId="{EE4FC3DD-6411-4E3D-B326-B48C799E78FF}" type="presOf" srcId="{C7D3F059-1922-43AD-ACE0-37677D8D6D7D}" destId="{A2FE57D2-C38A-4E9E-9700-5020F091AA4B}" srcOrd="0" destOrd="3" presId="urn:microsoft.com/office/officeart/2005/8/layout/hierarchy3"/>
    <dgm:cxn modelId="{D1F9A6E2-D9A2-4249-9D4B-5F1918350B38}" type="presOf" srcId="{A4789328-246F-4906-A4E5-C8DA04483279}" destId="{78F0582C-4348-4DCB-8E0A-2757C778AAD4}" srcOrd="0" destOrd="0" presId="urn:microsoft.com/office/officeart/2005/8/layout/hierarchy3"/>
    <dgm:cxn modelId="{70DB70E4-42E9-4031-A673-FA7C21398418}" srcId="{37EA41D9-FCA2-4D9E-9752-3D5427A13297}" destId="{BC9C781F-902A-427D-AC4A-07F7F03AE670}" srcOrd="1" destOrd="0" parTransId="{E0E9014A-DEC4-4666-A0C2-54ED9EBFA9EE}" sibTransId="{E51FDFBD-398D-4C97-BF5D-38960CBE558A}"/>
    <dgm:cxn modelId="{9BE027E6-60FD-4200-A0EA-1BA38E20743D}" srcId="{E7EAD713-A95E-4896-BE60-24584E932CB3}" destId="{CDF97071-57BB-40FA-B8CF-7CD25B2725F0}" srcOrd="1" destOrd="0" parTransId="{2BAE6469-D9B1-49BA-BCEC-9A2EA093262D}" sibTransId="{2AAE2411-6DA8-4BA5-96F5-AF215BAEABD8}"/>
    <dgm:cxn modelId="{D93CDDEE-2BDE-48A2-A8D3-1F5363D53726}" type="presOf" srcId="{0BC8E8AB-F451-4FA1-93C7-9C1B4E1D3E84}" destId="{A8200B18-66F7-4F34-9AF3-8AC3D147D935}" srcOrd="0" destOrd="0" presId="urn:microsoft.com/office/officeart/2005/8/layout/hierarchy3"/>
    <dgm:cxn modelId="{9E4965EF-3879-4732-B19C-E919723FA807}" type="presOf" srcId="{E13179F8-B5DE-4760-B870-604D9813B743}" destId="{52B652B2-22E4-4874-B893-2BF227B5BD95}" srcOrd="0" destOrd="0" presId="urn:microsoft.com/office/officeart/2005/8/layout/hierarchy3"/>
    <dgm:cxn modelId="{1A412BF4-19B3-423C-A73D-BE5CB7051F4B}" type="presOf" srcId="{5673C584-394B-4433-83FC-ED0F1D20FAE6}" destId="{0A62AEE6-D882-4E23-8FE9-636457453D9F}" srcOrd="0" destOrd="0" presId="urn:microsoft.com/office/officeart/2005/8/layout/hierarchy3"/>
    <dgm:cxn modelId="{6887A2F5-EF99-4C43-AA8F-A2C351BA6E31}" type="presOf" srcId="{E3AE6DD5-D2C9-46B4-BDCA-151239467E81}" destId="{13065592-BE61-4EB2-B2CE-FB8CCFBEA4A0}" srcOrd="0" destOrd="0" presId="urn:microsoft.com/office/officeart/2005/8/layout/hierarchy3"/>
    <dgm:cxn modelId="{1ACBEFE0-D576-4C74-AC8C-DD5DA462188B}" type="presParOf" srcId="{1255B1FC-4701-416E-B28A-F557F411E641}" destId="{D2CBE95F-C995-48DE-BBD9-0B9E405D8C0B}" srcOrd="0" destOrd="0" presId="urn:microsoft.com/office/officeart/2005/8/layout/hierarchy3"/>
    <dgm:cxn modelId="{B278B900-74FF-4E40-BFD8-BE5314736FF3}" type="presParOf" srcId="{D2CBE95F-C995-48DE-BBD9-0B9E405D8C0B}" destId="{759CA6F2-A595-4E5D-8D6C-A39CCF472BF4}" srcOrd="0" destOrd="0" presId="urn:microsoft.com/office/officeart/2005/8/layout/hierarchy3"/>
    <dgm:cxn modelId="{85466B55-3380-42C4-96BD-F63FD658315D}" type="presParOf" srcId="{759CA6F2-A595-4E5D-8D6C-A39CCF472BF4}" destId="{DBED79F6-1727-4C02-B5CD-45FF14393AC2}" srcOrd="0" destOrd="0" presId="urn:microsoft.com/office/officeart/2005/8/layout/hierarchy3"/>
    <dgm:cxn modelId="{1289CA56-55E0-4766-8CE5-89CF9278BB4F}" type="presParOf" srcId="{759CA6F2-A595-4E5D-8D6C-A39CCF472BF4}" destId="{53C115F9-73C1-4E1A-B15F-8CCDBAD2D940}" srcOrd="1" destOrd="0" presId="urn:microsoft.com/office/officeart/2005/8/layout/hierarchy3"/>
    <dgm:cxn modelId="{48FB9863-C655-4305-9074-569BAC2338AD}" type="presParOf" srcId="{D2CBE95F-C995-48DE-BBD9-0B9E405D8C0B}" destId="{431BDCF9-C660-4C7C-AE43-5B38DBD0AA7A}" srcOrd="1" destOrd="0" presId="urn:microsoft.com/office/officeart/2005/8/layout/hierarchy3"/>
    <dgm:cxn modelId="{14104B7C-DC3F-4041-B684-538596A5E2C1}" type="presParOf" srcId="{431BDCF9-C660-4C7C-AE43-5B38DBD0AA7A}" destId="{CFFF397A-39D8-4036-AA2D-75DFEA2565C7}" srcOrd="0" destOrd="0" presId="urn:microsoft.com/office/officeart/2005/8/layout/hierarchy3"/>
    <dgm:cxn modelId="{524FE38A-9813-4BA1-8947-7BFD593BBF27}" type="presParOf" srcId="{431BDCF9-C660-4C7C-AE43-5B38DBD0AA7A}" destId="{0A62AEE6-D882-4E23-8FE9-636457453D9F}" srcOrd="1" destOrd="0" presId="urn:microsoft.com/office/officeart/2005/8/layout/hierarchy3"/>
    <dgm:cxn modelId="{D92951C2-308C-492E-A4F4-F8E6340A291E}" type="presParOf" srcId="{431BDCF9-C660-4C7C-AE43-5B38DBD0AA7A}" destId="{6282A13F-CCB1-4F42-9BD5-D861FA845032}" srcOrd="2" destOrd="0" presId="urn:microsoft.com/office/officeart/2005/8/layout/hierarchy3"/>
    <dgm:cxn modelId="{5AF7AA4B-2472-46AD-A2A3-EB3849B61FAA}" type="presParOf" srcId="{431BDCF9-C660-4C7C-AE43-5B38DBD0AA7A}" destId="{12BCC002-3C74-4376-B61A-DB882B2EE9C4}" srcOrd="3" destOrd="0" presId="urn:microsoft.com/office/officeart/2005/8/layout/hierarchy3"/>
    <dgm:cxn modelId="{1AD2A5CB-1DB6-4DF2-9528-889734751A8B}" type="presParOf" srcId="{431BDCF9-C660-4C7C-AE43-5B38DBD0AA7A}" destId="{ACA27302-170E-40D6-BBF4-AAC996D6C5E4}" srcOrd="4" destOrd="0" presId="urn:microsoft.com/office/officeart/2005/8/layout/hierarchy3"/>
    <dgm:cxn modelId="{01F34FA3-940D-4242-93FA-BC05C3945728}" type="presParOf" srcId="{431BDCF9-C660-4C7C-AE43-5B38DBD0AA7A}" destId="{30A1B1B7-C512-48A3-A676-AD649555E398}" srcOrd="5" destOrd="0" presId="urn:microsoft.com/office/officeart/2005/8/layout/hierarchy3"/>
    <dgm:cxn modelId="{5DBCCF31-B2F9-48DD-86FD-ED0B0EDEAF56}" type="presParOf" srcId="{1255B1FC-4701-416E-B28A-F557F411E641}" destId="{6742B22D-DE64-46B1-996F-8BA071DB5409}" srcOrd="1" destOrd="0" presId="urn:microsoft.com/office/officeart/2005/8/layout/hierarchy3"/>
    <dgm:cxn modelId="{6519697C-B539-4CB4-ABDB-45A33B358443}" type="presParOf" srcId="{6742B22D-DE64-46B1-996F-8BA071DB5409}" destId="{7F95F1E2-D9E6-4F12-B09E-D89023C49FD7}" srcOrd="0" destOrd="0" presId="urn:microsoft.com/office/officeart/2005/8/layout/hierarchy3"/>
    <dgm:cxn modelId="{97AF193D-F271-49CB-98C9-3330AFBBD3C0}" type="presParOf" srcId="{7F95F1E2-D9E6-4F12-B09E-D89023C49FD7}" destId="{00E9E624-FB9B-4EF7-AD03-886C28A6C929}" srcOrd="0" destOrd="0" presId="urn:microsoft.com/office/officeart/2005/8/layout/hierarchy3"/>
    <dgm:cxn modelId="{F5E6074A-B374-46C2-8CF4-4AC173D7F61C}" type="presParOf" srcId="{7F95F1E2-D9E6-4F12-B09E-D89023C49FD7}" destId="{17FD2FC2-2851-4C2C-86CC-D8F1AC8F147E}" srcOrd="1" destOrd="0" presId="urn:microsoft.com/office/officeart/2005/8/layout/hierarchy3"/>
    <dgm:cxn modelId="{908660BE-333D-4F73-8D7F-B6FE39AB860D}" type="presParOf" srcId="{6742B22D-DE64-46B1-996F-8BA071DB5409}" destId="{D6387C4F-AC26-4592-89FB-12EE50B043C9}" srcOrd="1" destOrd="0" presId="urn:microsoft.com/office/officeart/2005/8/layout/hierarchy3"/>
    <dgm:cxn modelId="{B8EF07B5-EBA9-4F8C-BA62-F41847B34307}" type="presParOf" srcId="{D6387C4F-AC26-4592-89FB-12EE50B043C9}" destId="{454C9526-3BD7-4ECF-8E96-48CD45BAA2C6}" srcOrd="0" destOrd="0" presId="urn:microsoft.com/office/officeart/2005/8/layout/hierarchy3"/>
    <dgm:cxn modelId="{D46C6434-A184-46B0-9FE1-A47120A75128}" type="presParOf" srcId="{D6387C4F-AC26-4592-89FB-12EE50B043C9}" destId="{AD667666-32E9-43BD-AE57-891C51B6B6C8}" srcOrd="1" destOrd="0" presId="urn:microsoft.com/office/officeart/2005/8/layout/hierarchy3"/>
    <dgm:cxn modelId="{516E92CA-D014-4035-A521-F4F7549029FD}" type="presParOf" srcId="{D6387C4F-AC26-4592-89FB-12EE50B043C9}" destId="{21852F6D-6AD6-4F3C-96BA-4FD9A2D02577}" srcOrd="2" destOrd="0" presId="urn:microsoft.com/office/officeart/2005/8/layout/hierarchy3"/>
    <dgm:cxn modelId="{5E512645-C950-4E64-BE64-5F2A808665CD}" type="presParOf" srcId="{D6387C4F-AC26-4592-89FB-12EE50B043C9}" destId="{A8200B18-66F7-4F34-9AF3-8AC3D147D935}" srcOrd="3" destOrd="0" presId="urn:microsoft.com/office/officeart/2005/8/layout/hierarchy3"/>
    <dgm:cxn modelId="{FBF83972-E967-43B9-B515-6E6BD90CD0AF}" type="presParOf" srcId="{1255B1FC-4701-416E-B28A-F557F411E641}" destId="{1AB6F8C3-51F2-4BCA-9230-E09247AC2F0E}" srcOrd="2" destOrd="0" presId="urn:microsoft.com/office/officeart/2005/8/layout/hierarchy3"/>
    <dgm:cxn modelId="{776D1F8F-9976-466D-9595-0E352709ACDF}" type="presParOf" srcId="{1AB6F8C3-51F2-4BCA-9230-E09247AC2F0E}" destId="{F6862F0C-81D4-47EB-81B8-FA3CC032E978}" srcOrd="0" destOrd="0" presId="urn:microsoft.com/office/officeart/2005/8/layout/hierarchy3"/>
    <dgm:cxn modelId="{BB485122-FD4E-468B-961C-F19A7500EB60}" type="presParOf" srcId="{F6862F0C-81D4-47EB-81B8-FA3CC032E978}" destId="{13065592-BE61-4EB2-B2CE-FB8CCFBEA4A0}" srcOrd="0" destOrd="0" presId="urn:microsoft.com/office/officeart/2005/8/layout/hierarchy3"/>
    <dgm:cxn modelId="{7D0445D4-D3B4-4326-8AD4-C8A05065213A}" type="presParOf" srcId="{F6862F0C-81D4-47EB-81B8-FA3CC032E978}" destId="{651E76C5-EC55-46A6-86D3-84E59635CD9F}" srcOrd="1" destOrd="0" presId="urn:microsoft.com/office/officeart/2005/8/layout/hierarchy3"/>
    <dgm:cxn modelId="{AC9D5B92-CC7A-44AE-83CD-EA5F6520FA47}" type="presParOf" srcId="{1AB6F8C3-51F2-4BCA-9230-E09247AC2F0E}" destId="{34EF53FE-14FD-4901-88A7-F80CE3352DD0}" srcOrd="1" destOrd="0" presId="urn:microsoft.com/office/officeart/2005/8/layout/hierarchy3"/>
    <dgm:cxn modelId="{BA1C7ACC-3629-411A-ABCE-7BE83F092D42}" type="presParOf" srcId="{34EF53FE-14FD-4901-88A7-F80CE3352DD0}" destId="{52B652B2-22E4-4874-B893-2BF227B5BD95}" srcOrd="0" destOrd="0" presId="urn:microsoft.com/office/officeart/2005/8/layout/hierarchy3"/>
    <dgm:cxn modelId="{64838208-141D-424A-ABDF-89FA3B403081}" type="presParOf" srcId="{34EF53FE-14FD-4901-88A7-F80CE3352DD0}" destId="{95B377BA-B11D-4870-AA2C-05C4A57A05E1}" srcOrd="1" destOrd="0" presId="urn:microsoft.com/office/officeart/2005/8/layout/hierarchy3"/>
    <dgm:cxn modelId="{A6FA47B4-BA4E-4D3C-9870-9A817660A6C2}" type="presParOf" srcId="{34EF53FE-14FD-4901-88A7-F80CE3352DD0}" destId="{78260218-EF64-4D30-9E7D-23B66E1A63C0}" srcOrd="2" destOrd="0" presId="urn:microsoft.com/office/officeart/2005/8/layout/hierarchy3"/>
    <dgm:cxn modelId="{1BD8759C-123E-4350-BBAD-E48B10249A3F}" type="presParOf" srcId="{34EF53FE-14FD-4901-88A7-F80CE3352DD0}" destId="{F2AE1501-FF60-43E7-80F5-D6DE30D83BF0}" srcOrd="3" destOrd="0" presId="urn:microsoft.com/office/officeart/2005/8/layout/hierarchy3"/>
    <dgm:cxn modelId="{644972C0-289E-4A75-84DD-A15F1A8848B1}" type="presParOf" srcId="{34EF53FE-14FD-4901-88A7-F80CE3352DD0}" destId="{FBD3A0DE-AEEE-4990-BB5B-C4C82D46CD50}" srcOrd="4" destOrd="0" presId="urn:microsoft.com/office/officeart/2005/8/layout/hierarchy3"/>
    <dgm:cxn modelId="{E7BA9F63-F90A-4DC1-904B-B8B5B7800815}" type="presParOf" srcId="{34EF53FE-14FD-4901-88A7-F80CE3352DD0}" destId="{9BEDAC32-1B52-4077-A207-E9257AF2D885}" srcOrd="5" destOrd="0" presId="urn:microsoft.com/office/officeart/2005/8/layout/hierarchy3"/>
    <dgm:cxn modelId="{B5F9ADF3-A7E4-4F7B-88DF-236298AE90D4}" type="presParOf" srcId="{1255B1FC-4701-416E-B28A-F557F411E641}" destId="{BD03FA05-D95C-4786-991A-663C4A4EC9B7}" srcOrd="3" destOrd="0" presId="urn:microsoft.com/office/officeart/2005/8/layout/hierarchy3"/>
    <dgm:cxn modelId="{86D1EB53-E823-4A11-A094-E392F93F4FFF}" type="presParOf" srcId="{BD03FA05-D95C-4786-991A-663C4A4EC9B7}" destId="{2404EFE7-1AC1-42E4-A1A1-E3BA4F0DEE8E}" srcOrd="0" destOrd="0" presId="urn:microsoft.com/office/officeart/2005/8/layout/hierarchy3"/>
    <dgm:cxn modelId="{675C2FEC-2FD3-4098-95F0-C129A0FFE4AF}" type="presParOf" srcId="{2404EFE7-1AC1-42E4-A1A1-E3BA4F0DEE8E}" destId="{AB658742-1358-40A4-A33C-24B0E77CD5F5}" srcOrd="0" destOrd="0" presId="urn:microsoft.com/office/officeart/2005/8/layout/hierarchy3"/>
    <dgm:cxn modelId="{FAEFF9A5-0DB7-4489-9587-B5FA4AB06762}" type="presParOf" srcId="{2404EFE7-1AC1-42E4-A1A1-E3BA4F0DEE8E}" destId="{3B3ADE72-3C21-4B27-B069-1DBC520F69ED}" srcOrd="1" destOrd="0" presId="urn:microsoft.com/office/officeart/2005/8/layout/hierarchy3"/>
    <dgm:cxn modelId="{E72ADDC5-B832-4CCE-8B42-AAF57DEE727A}" type="presParOf" srcId="{BD03FA05-D95C-4786-991A-663C4A4EC9B7}" destId="{00A1FEE1-2908-449D-B45B-819C17F660DA}" srcOrd="1" destOrd="0" presId="urn:microsoft.com/office/officeart/2005/8/layout/hierarchy3"/>
    <dgm:cxn modelId="{CDB7081D-4E1C-421E-85BD-80C24F998176}" type="presParOf" srcId="{00A1FEE1-2908-449D-B45B-819C17F660DA}" destId="{6AAFCE64-1C91-4B3F-855E-572996567DEB}" srcOrd="0" destOrd="0" presId="urn:microsoft.com/office/officeart/2005/8/layout/hierarchy3"/>
    <dgm:cxn modelId="{8369D0F4-682E-4AB9-AA33-1970B41A6465}" type="presParOf" srcId="{00A1FEE1-2908-449D-B45B-819C17F660DA}" destId="{A2FE57D2-C38A-4E9E-9700-5020F091AA4B}" srcOrd="1" destOrd="0" presId="urn:microsoft.com/office/officeart/2005/8/layout/hierarchy3"/>
    <dgm:cxn modelId="{B668E84B-7A88-4415-BAD5-77CEA85CD257}" type="presParOf" srcId="{00A1FEE1-2908-449D-B45B-819C17F660DA}" destId="{78F0582C-4348-4DCB-8E0A-2757C778AAD4}" srcOrd="2" destOrd="0" presId="urn:microsoft.com/office/officeart/2005/8/layout/hierarchy3"/>
    <dgm:cxn modelId="{05D2685E-E288-4974-B67B-9F8C4A24CA88}" type="presParOf" srcId="{00A1FEE1-2908-449D-B45B-819C17F660DA}" destId="{EDE8A73A-7CA1-4B91-AD72-5936F6943E6E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D79F6-1727-4C02-B5CD-45FF14393AC2}">
      <dsp:nvSpPr>
        <dsp:cNvPr id="0" name=""/>
        <dsp:cNvSpPr/>
      </dsp:nvSpPr>
      <dsp:spPr>
        <a:xfrm>
          <a:off x="682" y="414518"/>
          <a:ext cx="2204255" cy="11021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Challenges with TBI</a:t>
          </a:r>
        </a:p>
      </dsp:txBody>
      <dsp:txXfrm>
        <a:off x="32962" y="446798"/>
        <a:ext cx="2139695" cy="1037567"/>
      </dsp:txXfrm>
    </dsp:sp>
    <dsp:sp modelId="{CFFF397A-39D8-4036-AA2D-75DFEA2565C7}">
      <dsp:nvSpPr>
        <dsp:cNvPr id="0" name=""/>
        <dsp:cNvSpPr/>
      </dsp:nvSpPr>
      <dsp:spPr>
        <a:xfrm>
          <a:off x="221108" y="1516646"/>
          <a:ext cx="368198" cy="827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7433"/>
              </a:lnTo>
              <a:lnTo>
                <a:pt x="368198" y="82743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62AEE6-D882-4E23-8FE9-636457453D9F}">
      <dsp:nvSpPr>
        <dsp:cNvPr id="0" name=""/>
        <dsp:cNvSpPr/>
      </dsp:nvSpPr>
      <dsp:spPr>
        <a:xfrm>
          <a:off x="589306" y="1793015"/>
          <a:ext cx="1951365" cy="11021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Brain is very sensitive and neurons show very poor regenerative ability</a:t>
          </a:r>
        </a:p>
      </dsp:txBody>
      <dsp:txXfrm>
        <a:off x="621586" y="1825295"/>
        <a:ext cx="1886805" cy="1037567"/>
      </dsp:txXfrm>
    </dsp:sp>
    <dsp:sp modelId="{6282A13F-CCB1-4F42-9BD5-D861FA845032}">
      <dsp:nvSpPr>
        <dsp:cNvPr id="0" name=""/>
        <dsp:cNvSpPr/>
      </dsp:nvSpPr>
      <dsp:spPr>
        <a:xfrm>
          <a:off x="221108" y="1516646"/>
          <a:ext cx="408316" cy="220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5092"/>
              </a:lnTo>
              <a:lnTo>
                <a:pt x="408316" y="220509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BCC002-3C74-4376-B61A-DB882B2EE9C4}">
      <dsp:nvSpPr>
        <dsp:cNvPr id="0" name=""/>
        <dsp:cNvSpPr/>
      </dsp:nvSpPr>
      <dsp:spPr>
        <a:xfrm>
          <a:off x="629424" y="3170675"/>
          <a:ext cx="1951365" cy="11021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rPr>
            <a:t>Shearing of axon at the junction of grey-white matter in the prefrontal lobe.</a:t>
          </a:r>
        </a:p>
      </dsp:txBody>
      <dsp:txXfrm>
        <a:off x="661704" y="3202955"/>
        <a:ext cx="1886805" cy="1037567"/>
      </dsp:txXfrm>
    </dsp:sp>
    <dsp:sp modelId="{ACA27302-170E-40D6-BBF4-AAC996D6C5E4}">
      <dsp:nvSpPr>
        <dsp:cNvPr id="0" name=""/>
        <dsp:cNvSpPr/>
      </dsp:nvSpPr>
      <dsp:spPr>
        <a:xfrm>
          <a:off x="221108" y="1516646"/>
          <a:ext cx="490244" cy="35519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51936"/>
              </a:lnTo>
              <a:lnTo>
                <a:pt x="490244" y="35519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A1B1B7-C512-48A3-A676-AD649555E398}">
      <dsp:nvSpPr>
        <dsp:cNvPr id="0" name=""/>
        <dsp:cNvSpPr/>
      </dsp:nvSpPr>
      <dsp:spPr>
        <a:xfrm>
          <a:off x="711352" y="4517519"/>
          <a:ext cx="1763404" cy="11021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rPr>
            <a:t>Axonal swelling and disconnection.</a:t>
          </a:r>
          <a:endParaRPr lang="en-IN" sz="1400" kern="1200" dirty="0">
            <a:effectLst/>
            <a:latin typeface="Cambria Math" panose="02040503050406030204" pitchFamily="18" charset="0"/>
            <a:ea typeface="Cambria Math" panose="02040503050406030204" pitchFamily="18" charset="0"/>
            <a:cs typeface="Times New Roman" panose="02020603050405020304" pitchFamily="18" charset="0"/>
          </a:endParaRPr>
        </a:p>
      </dsp:txBody>
      <dsp:txXfrm>
        <a:off x="743632" y="4549799"/>
        <a:ext cx="1698844" cy="1037567"/>
      </dsp:txXfrm>
    </dsp:sp>
    <dsp:sp modelId="{00E9E624-FB9B-4EF7-AD03-886C28A6C929}">
      <dsp:nvSpPr>
        <dsp:cNvPr id="0" name=""/>
        <dsp:cNvSpPr/>
      </dsp:nvSpPr>
      <dsp:spPr>
        <a:xfrm>
          <a:off x="2756001" y="414518"/>
          <a:ext cx="2204255" cy="11021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Neural Tissue Engineering</a:t>
          </a:r>
        </a:p>
      </dsp:txBody>
      <dsp:txXfrm>
        <a:off x="2788281" y="446798"/>
        <a:ext cx="2139695" cy="1037567"/>
      </dsp:txXfrm>
    </dsp:sp>
    <dsp:sp modelId="{454C9526-3BD7-4ECF-8E96-48CD45BAA2C6}">
      <dsp:nvSpPr>
        <dsp:cNvPr id="0" name=""/>
        <dsp:cNvSpPr/>
      </dsp:nvSpPr>
      <dsp:spPr>
        <a:xfrm>
          <a:off x="2976427" y="1516646"/>
          <a:ext cx="206212" cy="840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0813"/>
              </a:lnTo>
              <a:lnTo>
                <a:pt x="206212" y="84081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667666-32E9-43BD-AE57-891C51B6B6C8}">
      <dsp:nvSpPr>
        <dsp:cNvPr id="0" name=""/>
        <dsp:cNvSpPr/>
      </dsp:nvSpPr>
      <dsp:spPr>
        <a:xfrm>
          <a:off x="3182639" y="1806395"/>
          <a:ext cx="1951365" cy="11021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Scaffolds and Constructs</a:t>
          </a:r>
        </a:p>
      </dsp:txBody>
      <dsp:txXfrm>
        <a:off x="3214919" y="1838675"/>
        <a:ext cx="1886805" cy="1037567"/>
      </dsp:txXfrm>
    </dsp:sp>
    <dsp:sp modelId="{21852F6D-6AD6-4F3C-96BA-4FD9A2D02577}">
      <dsp:nvSpPr>
        <dsp:cNvPr id="0" name=""/>
        <dsp:cNvSpPr/>
      </dsp:nvSpPr>
      <dsp:spPr>
        <a:xfrm>
          <a:off x="2976427" y="1516646"/>
          <a:ext cx="206212" cy="22184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8472"/>
              </a:lnTo>
              <a:lnTo>
                <a:pt x="206212" y="221847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200B18-66F7-4F34-9AF3-8AC3D147D935}">
      <dsp:nvSpPr>
        <dsp:cNvPr id="0" name=""/>
        <dsp:cNvSpPr/>
      </dsp:nvSpPr>
      <dsp:spPr>
        <a:xfrm>
          <a:off x="3182639" y="3184054"/>
          <a:ext cx="1951365" cy="11021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Different cells and their differentiating factors</a:t>
          </a:r>
        </a:p>
      </dsp:txBody>
      <dsp:txXfrm>
        <a:off x="3214919" y="3216334"/>
        <a:ext cx="1886805" cy="1037567"/>
      </dsp:txXfrm>
    </dsp:sp>
    <dsp:sp modelId="{13065592-BE61-4EB2-B2CE-FB8CCFBEA4A0}">
      <dsp:nvSpPr>
        <dsp:cNvPr id="0" name=""/>
        <dsp:cNvSpPr/>
      </dsp:nvSpPr>
      <dsp:spPr>
        <a:xfrm>
          <a:off x="5511320" y="414518"/>
          <a:ext cx="2204255" cy="11021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Scaffolds</a:t>
          </a:r>
        </a:p>
      </dsp:txBody>
      <dsp:txXfrm>
        <a:off x="5543600" y="446798"/>
        <a:ext cx="2139695" cy="1037567"/>
      </dsp:txXfrm>
    </dsp:sp>
    <dsp:sp modelId="{52B652B2-22E4-4874-B893-2BF227B5BD95}">
      <dsp:nvSpPr>
        <dsp:cNvPr id="0" name=""/>
        <dsp:cNvSpPr/>
      </dsp:nvSpPr>
      <dsp:spPr>
        <a:xfrm>
          <a:off x="5731746" y="1516646"/>
          <a:ext cx="206212" cy="894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4596"/>
              </a:lnTo>
              <a:lnTo>
                <a:pt x="206212" y="89459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77BA-B11D-4870-AA2C-05C4A57A05E1}">
      <dsp:nvSpPr>
        <dsp:cNvPr id="0" name=""/>
        <dsp:cNvSpPr/>
      </dsp:nvSpPr>
      <dsp:spPr>
        <a:xfrm>
          <a:off x="5937958" y="1806395"/>
          <a:ext cx="1951365" cy="1209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Hydrogel systems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1" kern="1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Hyaluronic acid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1" kern="1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Laminin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Collagen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Injectable hydrogel</a:t>
          </a:r>
        </a:p>
      </dsp:txBody>
      <dsp:txXfrm>
        <a:off x="5973389" y="1841826"/>
        <a:ext cx="1880503" cy="1138833"/>
      </dsp:txXfrm>
    </dsp:sp>
    <dsp:sp modelId="{78260218-EF64-4D30-9E7D-23B66E1A63C0}">
      <dsp:nvSpPr>
        <dsp:cNvPr id="0" name=""/>
        <dsp:cNvSpPr/>
      </dsp:nvSpPr>
      <dsp:spPr>
        <a:xfrm>
          <a:off x="5731746" y="1516646"/>
          <a:ext cx="206212" cy="2256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6275"/>
              </a:lnTo>
              <a:lnTo>
                <a:pt x="206212" y="225627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AE1501-FF60-43E7-80F5-D6DE30D83BF0}">
      <dsp:nvSpPr>
        <dsp:cNvPr id="0" name=""/>
        <dsp:cNvSpPr/>
      </dsp:nvSpPr>
      <dsp:spPr>
        <a:xfrm>
          <a:off x="5937958" y="3291622"/>
          <a:ext cx="1951365" cy="9625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Electrospun scaffolds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Collagen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PCL/PLGA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  <a:r>
            <a:rPr lang="en-IN" sz="1400" b="1" kern="1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Spidroin</a:t>
          </a:r>
        </a:p>
      </dsp:txBody>
      <dsp:txXfrm>
        <a:off x="5966152" y="3319816"/>
        <a:ext cx="1894977" cy="906210"/>
      </dsp:txXfrm>
    </dsp:sp>
    <dsp:sp modelId="{FBD3A0DE-AEEE-4990-BB5B-C4C82D46CD50}">
      <dsp:nvSpPr>
        <dsp:cNvPr id="0" name=""/>
        <dsp:cNvSpPr/>
      </dsp:nvSpPr>
      <dsp:spPr>
        <a:xfrm>
          <a:off x="5731746" y="1516646"/>
          <a:ext cx="220425" cy="35499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9953"/>
              </a:lnTo>
              <a:lnTo>
                <a:pt x="220425" y="35499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DAC32-1B52-4077-A207-E9257AF2D885}">
      <dsp:nvSpPr>
        <dsp:cNvPr id="0" name=""/>
        <dsp:cNvSpPr/>
      </dsp:nvSpPr>
      <dsp:spPr>
        <a:xfrm>
          <a:off x="5952171" y="4515535"/>
          <a:ext cx="1980814" cy="11021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FDA-approved constructs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NeuraGen, Neurolac, NeuroWrap, and many more</a:t>
          </a:r>
        </a:p>
      </dsp:txBody>
      <dsp:txXfrm>
        <a:off x="5984451" y="4547815"/>
        <a:ext cx="1916254" cy="1037567"/>
      </dsp:txXfrm>
    </dsp:sp>
    <dsp:sp modelId="{AB658742-1358-40A4-A33C-24B0E77CD5F5}">
      <dsp:nvSpPr>
        <dsp:cNvPr id="0" name=""/>
        <dsp:cNvSpPr/>
      </dsp:nvSpPr>
      <dsp:spPr>
        <a:xfrm>
          <a:off x="8266639" y="414518"/>
          <a:ext cx="2204255" cy="11021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Cells and Factors</a:t>
          </a:r>
        </a:p>
      </dsp:txBody>
      <dsp:txXfrm>
        <a:off x="8298919" y="446798"/>
        <a:ext cx="2139695" cy="1037567"/>
      </dsp:txXfrm>
    </dsp:sp>
    <dsp:sp modelId="{6AAFCE64-1C91-4B3F-855E-572996567DEB}">
      <dsp:nvSpPr>
        <dsp:cNvPr id="0" name=""/>
        <dsp:cNvSpPr/>
      </dsp:nvSpPr>
      <dsp:spPr>
        <a:xfrm>
          <a:off x="8487065" y="1516646"/>
          <a:ext cx="206212" cy="950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0910"/>
              </a:lnTo>
              <a:lnTo>
                <a:pt x="206212" y="95091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E57D2-C38A-4E9E-9700-5020F091AA4B}">
      <dsp:nvSpPr>
        <dsp:cNvPr id="0" name=""/>
        <dsp:cNvSpPr/>
      </dsp:nvSpPr>
      <dsp:spPr>
        <a:xfrm>
          <a:off x="8693277" y="1806395"/>
          <a:ext cx="1951365" cy="13223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Mesenchymal cells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Bone </a:t>
          </a:r>
          <a:r>
            <a:rPr lang="en-IN" sz="14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marrow-derived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Adipose tissue-derived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1" kern="1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Umbilical cord-derived</a:t>
          </a:r>
        </a:p>
      </dsp:txBody>
      <dsp:txXfrm>
        <a:off x="8732006" y="1845124"/>
        <a:ext cx="1873907" cy="1244863"/>
      </dsp:txXfrm>
    </dsp:sp>
    <dsp:sp modelId="{78F0582C-4348-4DCB-8E0A-2757C778AAD4}">
      <dsp:nvSpPr>
        <dsp:cNvPr id="0" name=""/>
        <dsp:cNvSpPr/>
      </dsp:nvSpPr>
      <dsp:spPr>
        <a:xfrm>
          <a:off x="8487065" y="1516646"/>
          <a:ext cx="191999" cy="2346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6010"/>
              </a:lnTo>
              <a:lnTo>
                <a:pt x="191999" y="234601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8A73A-7CA1-4B91-AD72-5936F6943E6E}">
      <dsp:nvSpPr>
        <dsp:cNvPr id="0" name=""/>
        <dsp:cNvSpPr/>
      </dsp:nvSpPr>
      <dsp:spPr>
        <a:xfrm>
          <a:off x="8679064" y="3311593"/>
          <a:ext cx="1951365" cy="11021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Embryonic stem cells and Induced Pluripotent stem cells</a:t>
          </a:r>
        </a:p>
      </dsp:txBody>
      <dsp:txXfrm>
        <a:off x="8711344" y="3343873"/>
        <a:ext cx="1886805" cy="1037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2D64C-1792-472B-B3CD-62E724AAA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23A88-E1B9-4688-BC5B-993C151BC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493A7-4A66-49D4-886A-DE86ADC2D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82A7-66EA-439B-AD1B-F7DE520F5761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F8D46-0D92-4442-9EFD-A01D9974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95D2F-C704-4533-BE3E-574EBBCB7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2962-B15D-4B75-A61C-964F0EAD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31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85BF-75AE-4051-8554-604A80F9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C8CC6-735C-4B41-A489-0F78181DF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A4957-5B9A-4322-BC33-033C39C3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82A7-66EA-439B-AD1B-F7DE520F5761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85E59-27F9-41A6-B0C0-FA17A1E76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DA250-9325-4D67-A563-2DEFCFE0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2962-B15D-4B75-A61C-964F0EAD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47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E9688-5613-4052-AC26-AFCD95620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68877-515A-44DA-A384-51C25F712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52991-F84D-40A2-B028-184067C7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82A7-66EA-439B-AD1B-F7DE520F5761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9FBBD-E54B-4AFE-A1B9-A6FA9A00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0A03A-4B87-4BEC-86CA-7F43FDAA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2962-B15D-4B75-A61C-964F0EAD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78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0647-C837-4245-80ED-A77F10C00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30E11-D182-4024-972E-4B48C430C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0C2FA-BCCF-4D9E-9BA7-0A0F9411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82A7-66EA-439B-AD1B-F7DE520F5761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00131-79A9-4E31-B566-D12830DDC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B2679-587D-4CF3-B1C8-C360C4C8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2962-B15D-4B75-A61C-964F0EAD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53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92457-2E6E-41E1-968B-937E44E7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EC506-A600-49C8-8309-4745BAF7D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8B43E-8B82-456B-BAF9-DFABE83A4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82A7-66EA-439B-AD1B-F7DE520F5761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9E3D9-4933-4B55-B3AE-226B9B28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7C901-EE71-4C1D-833F-1CE28658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2962-B15D-4B75-A61C-964F0EAD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95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BEFC4-9713-4DFA-9D50-82F1C8D6C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DEBB2-25C3-4F77-A5F6-D2096FA72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3840C-EB72-42AA-A854-1E1A516E2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2B303-FC0D-46E2-AE05-11778C4B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82A7-66EA-439B-AD1B-F7DE520F5761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71C3E-9466-4322-A520-86C2D3935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3BCD5-4B26-4F99-B7F0-AEA37B5F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2962-B15D-4B75-A61C-964F0EAD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4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9A53-F2EC-4182-A7F9-F0C9EDEC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C533-6C42-4D28-9306-A2A86ABB2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ADB4C-69D4-4C92-BA08-2D5991F08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B7183E-74B4-400A-B785-B71110218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C0043A-3843-4D4B-BE4F-665B85BEB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E87702-7872-4A6F-A2C0-CBA3A6E5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82A7-66EA-439B-AD1B-F7DE520F5761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11EF1-A748-45D6-ADC8-C688E2CAD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C0A8BE-2C0E-454C-8B67-4EDA55BD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2962-B15D-4B75-A61C-964F0EAD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35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F2D41-C656-446A-A8D5-BADBFDFB8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F451EE-5998-403A-BA2B-330B0A164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82A7-66EA-439B-AD1B-F7DE520F5761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242C0-4FBD-4054-AAF8-AE6470E7A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620D9-6249-439A-89DE-51BC0869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2962-B15D-4B75-A61C-964F0EAD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28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EF1B42-F11D-4949-B583-F7F2B81B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82A7-66EA-439B-AD1B-F7DE520F5761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DB69B-026C-400A-BA13-32F7E57A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096E8-ECBB-40D7-A359-777E17B7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2962-B15D-4B75-A61C-964F0EAD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75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9A28-7BDA-4E8F-AFD2-8BB3A0019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B74C4-C1A5-4321-8676-0E3BDAB81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B9F0D-E592-43C9-B881-BCAF4C83E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4EF61-DEB0-4DEF-BE3A-D2E7E9B78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82A7-66EA-439B-AD1B-F7DE520F5761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AE79B-73DE-4771-8A47-A25FE8F6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30D11-8753-4C79-B3CE-08C52300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2962-B15D-4B75-A61C-964F0EAD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99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97A0-896A-4C65-B36B-AA868E33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15ECE-4FFD-4628-BA57-3E0A4F502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6B95B-FB53-4B29-94AC-3F45C6CBC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49ED2-5B87-4071-8C26-3D27CC2E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82A7-66EA-439B-AD1B-F7DE520F5761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22703-1E4C-4FC7-920A-FEB6CED48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A133E-FD79-48AA-8BAD-066B754B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2962-B15D-4B75-A61C-964F0EAD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27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46031A-5581-489E-9E41-56CADADA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13971-467D-48B5-9856-7439C29F4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2DFD6-1F34-4366-95D1-FFC5BD62B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482A7-66EA-439B-AD1B-F7DE520F5761}" type="datetimeFigureOut">
              <a:rPr lang="en-IN" smtClean="0"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F4839-8BD3-46E6-BFBC-D8C11B1FE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23E9F-B82C-4CFE-A688-F013A4391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D2962-B15D-4B75-A61C-964F0EADA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14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3D Graphene-Acrylamide Hydrogel Scaffolds for Neuron Growth">
            <a:extLst>
              <a:ext uri="{FF2B5EF4-FFF2-40B4-BE49-F238E27FC236}">
                <a16:creationId xmlns:a16="http://schemas.microsoft.com/office/drawing/2014/main" id="{54943526-FD84-4D69-A73B-BF7413071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46"/>
            <a:ext cx="12192000" cy="68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219CE7-B798-415B-A3B6-3CA6E042821A}"/>
              </a:ext>
            </a:extLst>
          </p:cNvPr>
          <p:cNvSpPr txBox="1"/>
          <p:nvPr/>
        </p:nvSpPr>
        <p:spPr>
          <a:xfrm>
            <a:off x="616633" y="17646"/>
            <a:ext cx="109587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BT5130 </a:t>
            </a:r>
          </a:p>
          <a:p>
            <a:pPr algn="ctr"/>
            <a:r>
              <a:rPr lang="en-IN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Neural Tissue Engineering : Designing constructs for improved emulation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BB327E-0A8B-410C-966D-F58E4E12FFB8}"/>
              </a:ext>
            </a:extLst>
          </p:cNvPr>
          <p:cNvSpPr txBox="1"/>
          <p:nvPr/>
        </p:nvSpPr>
        <p:spPr>
          <a:xfrm>
            <a:off x="0" y="5824691"/>
            <a:ext cx="2729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Presented by – </a:t>
            </a:r>
          </a:p>
          <a:p>
            <a:r>
              <a:rPr lang="en-IN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Sahana Gangadharan </a:t>
            </a:r>
          </a:p>
          <a:p>
            <a:r>
              <a:rPr lang="en-IN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04-11-2020</a:t>
            </a:r>
          </a:p>
        </p:txBody>
      </p:sp>
    </p:spTree>
    <p:extLst>
      <p:ext uri="{BB962C8B-B14F-4D97-AF65-F5344CB8AC3E}">
        <p14:creationId xmlns:p14="http://schemas.microsoft.com/office/powerpoint/2010/main" val="246355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F066C-C64D-46EF-BEAC-769D590B8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39556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Traumatic Brain Injury (TBI). 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Diffuse axon injury (DAI). 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What happens?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Shearing of axon at the junction of grey-white matter in the prefrontal lobe, corpus callosum, internal capsule and upper brainstem.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Axonal swelling and disconnection.</a:t>
            </a:r>
          </a:p>
          <a:p>
            <a:pPr lvl="1"/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dirty="0"/>
          </a:p>
          <a:p>
            <a:endParaRPr lang="en-IN" dirty="0"/>
          </a:p>
        </p:txBody>
      </p:sp>
      <p:pic>
        <p:nvPicPr>
          <p:cNvPr id="4" name="Picture 3" descr="Diffuse Axonal Brain Injury: Causes, Symptoms, Treatment">
            <a:extLst>
              <a:ext uri="{FF2B5EF4-FFF2-40B4-BE49-F238E27FC236}">
                <a16:creationId xmlns:a16="http://schemas.microsoft.com/office/drawing/2014/main" id="{F0A7CF72-A70B-4EAA-97C0-389EF02CCF1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5239556" cy="391818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08BA58-250F-4783-9B5B-40323239C8E8}"/>
              </a:ext>
            </a:extLst>
          </p:cNvPr>
          <p:cNvSpPr txBox="1"/>
          <p:nvPr/>
        </p:nvSpPr>
        <p:spPr>
          <a:xfrm>
            <a:off x="8102991" y="5753686"/>
            <a:ext cx="3232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Source: Propel Physiotherapy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1F4033-BBB8-4AB6-850E-95F4E3A71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507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Problem – Injury and its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00327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0E2B-11C4-4010-8A6B-620693475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507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Neural Tissue Engineering for TBI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3BD72-EDA3-4235-BAC5-18DC90B0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291052"/>
            <a:ext cx="4971757" cy="450483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Challenges -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Inflammation at the site of injury.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Allodynia (</a:t>
            </a:r>
            <a:r>
              <a:rPr lang="en-IN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increased pain to a stimulus that is otherwise noxious.)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The transplanted tissue/scaffold should adjust well at the site of injury.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Glial scars affects axo</a:t>
            </a:r>
            <a: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nal regeneration by producing </a:t>
            </a:r>
            <a:r>
              <a:rPr lang="en-IN" sz="16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inhibitory molecules such as CSPGs, tenascin or ephrin-B2.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Avoid secondary cell death, loss of cells during injection.</a:t>
            </a:r>
            <a:endParaRPr lang="en-IN" sz="1600" dirty="0">
              <a:effectLst/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F16FA0-7F2B-403D-B2A0-69407F344E89}"/>
              </a:ext>
            </a:extLst>
          </p:cNvPr>
          <p:cNvSpPr txBox="1">
            <a:spLocks/>
          </p:cNvSpPr>
          <p:nvPr/>
        </p:nvSpPr>
        <p:spPr>
          <a:xfrm>
            <a:off x="6382045" y="1287876"/>
            <a:ext cx="4971757" cy="53559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Required characteristics -</a:t>
            </a:r>
          </a:p>
          <a:p>
            <a:pPr>
              <a:lnSpc>
                <a:spcPct val="170000"/>
              </a:lnSpc>
            </a:pPr>
            <a: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Include anti-inflammatory molecules along with the culture at the site of implantation.</a:t>
            </a:r>
          </a:p>
          <a:p>
            <a:pPr>
              <a:lnSpc>
                <a:spcPct val="170000"/>
              </a:lnSpc>
            </a:pPr>
            <a: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Electrical stimulation to induce differentiation. </a:t>
            </a:r>
          </a:p>
          <a:p>
            <a:pPr lvl="1">
              <a:lnSpc>
                <a:spcPct val="170000"/>
              </a:lnSpc>
            </a:pPr>
            <a: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In general, avoid adding growth enhancement factors </a:t>
            </a:r>
            <a:r>
              <a:rPr lang="en-IN" sz="16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in vivo.</a:t>
            </a:r>
          </a:p>
          <a:p>
            <a:pPr>
              <a:lnSpc>
                <a:spcPct val="170000"/>
              </a:lnSpc>
            </a:pPr>
            <a: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Composition of scaffold similar to the brain tissue at the site of injury. </a:t>
            </a:r>
          </a:p>
          <a:p>
            <a:pPr>
              <a:lnSpc>
                <a:spcPct val="170000"/>
              </a:lnSpc>
            </a:pPr>
            <a:r>
              <a:rPr lang="en-IN" sz="160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Increased </a:t>
            </a:r>
            <a: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angiogenesis and reduced astrogliosis.</a:t>
            </a:r>
          </a:p>
        </p:txBody>
      </p:sp>
    </p:spTree>
    <p:extLst>
      <p:ext uri="{BB962C8B-B14F-4D97-AF65-F5344CB8AC3E}">
        <p14:creationId xmlns:p14="http://schemas.microsoft.com/office/powerpoint/2010/main" val="278362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0E2B-11C4-4010-8A6B-620693475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507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Scaffolds in Neural Tissue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3BD72-EDA3-4235-BAC5-18DC90B0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294" y="1417661"/>
            <a:ext cx="10419412" cy="483877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Scaffolds –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Hydrogels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Hyaluronic acid, Collagen, Alginate, Laminin.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N-carboxyethyl chitosan (CEC) and oxidized sodium alginate (OSA) </a:t>
            </a:r>
            <a:r>
              <a:rPr lang="en-IN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-&gt; </a:t>
            </a:r>
            <a:r>
              <a:rPr lang="en-IN" sz="16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CEC-l-OSA hydrogels.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Injectable – click-crosslinked hydrogels (well studied in Cartilage TE), pH sensitive hydrogels, thermo-responsive hydrogels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Electrospun scaffolds 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PCL/PLGA polymers, 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PLLA/collagen.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Spidroin (recombinant spider silk protein) </a:t>
            </a:r>
          </a:p>
          <a:p>
            <a:pPr lvl="1">
              <a:lnSpc>
                <a:spcPct val="150000"/>
              </a:lnSpc>
            </a:pPr>
            <a:endParaRPr lang="en-IN" sz="1600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IN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17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0E2B-11C4-4010-8A6B-620693475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507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Cells and their Differentiating Factors in NTE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61FFEC-8EF3-4523-8E06-F3A570C7B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294" y="1097281"/>
            <a:ext cx="10522604" cy="580292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Cells –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Mesenchymal stem cells – BM-MSCs, AT-MSCs</a:t>
            </a:r>
          </a:p>
          <a:p>
            <a:pPr lvl="1">
              <a:lnSpc>
                <a:spcPct val="150000"/>
              </a:lnSpc>
            </a:pPr>
            <a:r>
              <a:rPr lang="en-IN" sz="1600" i="1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…MSCs were cultured in D-MEM (Invitrogen) without serum to induce the expression of Nestin.</a:t>
            </a:r>
            <a:endParaRPr lang="en-IN" sz="1600" i="1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Umbilical Cord MSCs – Edaravone and Resveratrol.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Embryonic stem cells and iPSCs.</a:t>
            </a:r>
          </a:p>
          <a:p>
            <a:pPr lvl="1">
              <a:lnSpc>
                <a:spcPct val="150000"/>
              </a:lnSpc>
            </a:pP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…include the development of an ES cell line modified with an </a:t>
            </a:r>
            <a:r>
              <a:rPr lang="en-US" sz="1600" b="1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inducible suicide gene </a:t>
            </a: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expressed under a promoter element used to maintain ‘stemness’ and the use of targeted anti-human ES cell antibodies that </a:t>
            </a:r>
            <a:r>
              <a:rPr lang="en-US" sz="1600" b="1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induce apoptosis in undifferentiated ES cells</a:t>
            </a: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.</a:t>
            </a:r>
            <a:endParaRPr lang="en-IN" sz="1600" i="1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Nerve Stem Cells (NSCs) + Neurotrophic factors in Neurobasal medium (Invitrogen).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b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Differentiating factors</a:t>
            </a:r>
            <a:r>
              <a:rPr lang="en-IN" sz="16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–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Neurotrophic factors such as Neurotrophin-3 (NT3), Nerve Growth Factor (NGF), </a:t>
            </a:r>
            <a:r>
              <a:rPr lang="en-IN" sz="1600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Leukemia</a:t>
            </a:r>
            <a: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inhibitory factor (LIF)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variety of miRNAs,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Sovateltide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(IRL-1620), erythropoietin (EPO) and granulocyte colony-stimulating factor (G-CSF), retinoic acid, recombinant human </a:t>
            </a:r>
            <a:r>
              <a:rPr lang="en-US" sz="1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bFGF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and many more. </a:t>
            </a:r>
          </a:p>
        </p:txBody>
      </p:sp>
    </p:spTree>
    <p:extLst>
      <p:ext uri="{BB962C8B-B14F-4D97-AF65-F5344CB8AC3E}">
        <p14:creationId xmlns:p14="http://schemas.microsoft.com/office/powerpoint/2010/main" val="25871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0E2B-11C4-4010-8A6B-620693475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507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Proposed solution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61FFEC-8EF3-4523-8E06-F3A570C7B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55" y="1195753"/>
            <a:ext cx="11635490" cy="547233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Culture human Umbilical cord mesenchymal stem cells (hUMSCs) on a spidroin matrix (4RepCT) in a neurobasal medium.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Add neurotrophic factors essential for growth.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Electrically stimulate the cells for controlled differentiation.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Post 7 days of in vitro culture (i.e., when the fate is guided towards neurons), seed the cells onto Hyaluronic acid + Laminin based hydrogel (which mimics prefrontal lobe almost exactly).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Transplantation – 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Anesthetize the model organism (mice?) and perform a surgery (midline incision) and place the scaffold. 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Inject the hydrogel through the caudal (tail) vein – in situ crosslinking in brain? Size of the scaffold?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Analysis – 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Assess the functions of prefrontal lobe (decision making &amp; moderating social behaviour) by conducting appropriate tests.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Histological analysis – sacrifice the mouse -&gt; extract brain tissue and observe expression of Nestin, NCAM, NSE.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Isolate RNA, perform RNA sequencing and identify the genes that are upregulated/downregulated.</a:t>
            </a:r>
          </a:p>
        </p:txBody>
      </p:sp>
    </p:spTree>
    <p:extLst>
      <p:ext uri="{BB962C8B-B14F-4D97-AF65-F5344CB8AC3E}">
        <p14:creationId xmlns:p14="http://schemas.microsoft.com/office/powerpoint/2010/main" val="324803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EC4507-15BA-44A1-B988-6BDDBDAE7A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6323867"/>
              </p:ext>
            </p:extLst>
          </p:nvPr>
        </p:nvGraphicFramePr>
        <p:xfrm>
          <a:off x="766230" y="793856"/>
          <a:ext cx="10659539" cy="6064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BEBFA64B-E648-4275-820F-E7F14CCC67E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5507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6315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935</TotalTime>
  <Words>698</Words>
  <Application>Microsoft Office PowerPoint</Application>
  <PresentationFormat>Widescreen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Problem – Injury and its characteristics</vt:lpstr>
      <vt:lpstr>Neural Tissue Engineering for TBI</vt:lpstr>
      <vt:lpstr>Scaffolds in Neural Tissue Engineering</vt:lpstr>
      <vt:lpstr>Cells and their Differentiating Factors in NTE</vt:lpstr>
      <vt:lpstr>Proposed 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Tissue Engineering Report 2 presentation</dc:title>
  <dc:creator>Sahana Gangadharan</dc:creator>
  <cp:lastModifiedBy>Sahana Gangadharan</cp:lastModifiedBy>
  <cp:revision>30</cp:revision>
  <dcterms:created xsi:type="dcterms:W3CDTF">2020-10-22T12:45:26Z</dcterms:created>
  <dcterms:modified xsi:type="dcterms:W3CDTF">2020-11-04T11:49:01Z</dcterms:modified>
</cp:coreProperties>
</file>