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d5ced552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d5ced55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d5ced55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d5ced55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d5ced552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d5ced552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br>
              <a:rPr lang="en"/>
            </a:br>
            <a:r>
              <a:rPr lang="en"/>
              <a:t>Section -3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Done by,</a:t>
            </a:r>
            <a:br>
              <a:rPr lang="en"/>
            </a:br>
            <a:r>
              <a:rPr lang="en"/>
              <a:t>Sahana Lakshmipathy,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Naresh M,</a:t>
            </a:r>
            <a:br>
              <a:rPr lang="en"/>
            </a:br>
            <a:r>
              <a:rPr lang="en"/>
              <a:t>(Dune Dev Squad)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Automated Heading, Summary, and Tag Generation using LED Model for content summarization.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 develop a system capable of generating concise headings, summaries, and tags from long paragraphs using a </a:t>
            </a:r>
            <a:r>
              <a:rPr lang="en" sz="1300"/>
              <a:t>pre trained</a:t>
            </a:r>
            <a:r>
              <a:rPr lang="en" sz="1300"/>
              <a:t> transformer-based LED model.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This system is aimed at improving content organization and SEO by automatically extracting relevant information from textual data.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/>
              <a:t>Data Preprocessing:</a:t>
            </a:r>
            <a:endParaRPr b="1" sz="1100"/>
          </a:p>
          <a:p>
            <a:pPr indent="-298450" lvl="0" marL="457200" rtl="0" algn="l">
              <a:spcBef>
                <a:spcPts val="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Input paragraphs are tokenized using a transformer tokenizer.</a:t>
            </a:r>
            <a:endParaRPr sz="1100"/>
          </a:p>
          <a:p>
            <a:pPr indent="-298450" lvl="0" marL="457200" rtl="0" algn="l">
              <a:spcBef>
                <a:spcPts val="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Text sequences are padded and truncated to ensure consistency in model input.</a:t>
            </a:r>
            <a:endParaRPr sz="11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/>
              <a:t>Model Architecture:</a:t>
            </a:r>
            <a:endParaRPr b="1" sz="1100"/>
          </a:p>
          <a:p>
            <a:pPr indent="-298450" lvl="0" marL="457200" rtl="0" algn="l">
              <a:spcBef>
                <a:spcPts val="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Pretrained LED (Longformer Encoder-Decoder) model is fine-tuned to generate headings, summaries, and tags.</a:t>
            </a:r>
            <a:endParaRPr sz="11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/>
              <a:t>Steps:</a:t>
            </a:r>
            <a:endParaRPr b="1" sz="1100"/>
          </a:p>
          <a:p>
            <a:pPr indent="-298450" lvl="0" marL="457200" rtl="0" algn="l">
              <a:spcBef>
                <a:spcPts val="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Tokenization: Converts text to numerical tokens using the LED tokenizer.</a:t>
            </a:r>
            <a:endParaRPr sz="1100"/>
          </a:p>
          <a:p>
            <a:pPr indent="-298450" lvl="0" marL="457200" rtl="0" algn="l">
              <a:spcBef>
                <a:spcPts val="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Heading Generation: Uses the model to generate a heading for the paragraph.</a:t>
            </a:r>
            <a:endParaRPr sz="1100"/>
          </a:p>
          <a:p>
            <a:pPr indent="-298450" lvl="0" marL="457200" rtl="0" algn="l">
              <a:spcBef>
                <a:spcPts val="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Summary Generation: Produces a summary of the paragraph using beam search for better quality.</a:t>
            </a:r>
            <a:endParaRPr sz="1100"/>
          </a:p>
          <a:p>
            <a:pPr indent="-298450" lvl="0" marL="457200" rtl="0" algn="l">
              <a:spcBef>
                <a:spcPts val="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Tag Extraction: Extracts key themes or tags from the paragraph based on important keywords.</a:t>
            </a:r>
            <a:endParaRPr sz="1100"/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Python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ts val="1600"/>
              <a:buChar char="●"/>
            </a:pPr>
            <a:r>
              <a:rPr lang="en" sz="1600"/>
              <a:t>Hugging Face Transformers Library (LED Model,  </a:t>
            </a:r>
            <a:r>
              <a:rPr lang="en" sz="1600"/>
              <a:t>LED Tokenizer)</a:t>
            </a:r>
            <a:endParaRPr sz="1600"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PyTorch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CUDA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97" name="Google Shape;97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Step 1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99" name="Google Shape;99;p1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00" name="Google Shape;100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" name="Google Shape;101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Load Model and Tokenizer: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" sz="900"/>
              <a:t>Load the pretrained LED model and its tokenizer from hugging face using python.</a:t>
            </a:r>
            <a:endParaRPr b="1" sz="900"/>
          </a:p>
        </p:txBody>
      </p:sp>
      <p:sp>
        <p:nvSpPr>
          <p:cNvPr descr="Background pointer shape in timeline graphic" id="103" name="Google Shape;103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Step 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05" name="Google Shape;105;p1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06" name="Google Shape;106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" name="Google Shape;107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Input Tokenization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/>
              <a:t>Tokenize paragraphs and create attention masks.</a:t>
            </a:r>
            <a:endParaRPr sz="1700"/>
          </a:p>
        </p:txBody>
      </p:sp>
      <p:sp>
        <p:nvSpPr>
          <p:cNvPr descr="Background pointer shape in timeline graphic" id="109" name="Google Shape;109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Step 3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12" name="Google Shape;112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7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Generate Heading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/>
              <a:t>Use the model to generate concise headings.</a:t>
            </a:r>
            <a:endParaRPr sz="1700"/>
          </a:p>
        </p:txBody>
      </p:sp>
      <p:sp>
        <p:nvSpPr>
          <p:cNvPr descr="Background pointer shape in timeline graphic" id="115" name="Google Shape;115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Step 4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7" name="Google Shape;117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8" name="Google Shape;118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Generate Summary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/>
              <a:t>Produce summaries using the model with beam search to optimize quality.</a:t>
            </a:r>
            <a:endParaRPr sz="1700"/>
          </a:p>
        </p:txBody>
      </p:sp>
      <p:sp>
        <p:nvSpPr>
          <p:cNvPr descr="Background pointer shape in timeline graphic" id="121" name="Google Shape;121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Step 5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3" name="Google Shape;123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24" name="Google Shape;124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" name="Google Shape;125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7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Generate Tags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/>
              <a:t>Extract key tags based on predefined keywords or NLP techniques.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Output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600" y="2641050"/>
            <a:ext cx="4750950" cy="21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0" l="0" r="-41163" t="0"/>
          <a:stretch/>
        </p:blipFill>
        <p:spPr>
          <a:xfrm>
            <a:off x="152400" y="1509975"/>
            <a:ext cx="12240276" cy="93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8"/>
          <p:cNvCxnSpPr/>
          <p:nvPr/>
        </p:nvCxnSpPr>
        <p:spPr>
          <a:xfrm>
            <a:off x="288550" y="1195375"/>
            <a:ext cx="83604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