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9" r:id="rId9"/>
    <p:sldId id="264" r:id="rId10"/>
    <p:sldId id="265" r:id="rId11"/>
    <p:sldId id="268"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9" d="100"/>
          <a:sy n="119" d="100"/>
        </p:scale>
        <p:origin x="234"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TUDENT\Downloads\Employee_Dataset%20(2).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 (2).xlsx]Sheet3!PivotTable1</c:name>
    <c:fmtId val="23"/>
  </c:pivotSource>
  <c:chart>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pivotFmt>
      <c:pivotFmt>
        <c:idx val="60"/>
        <c:spPr>
          <a:solidFill>
            <a:schemeClr val="accent1"/>
          </a:solidFill>
          <a:ln w="19050">
            <a:solidFill>
              <a:schemeClr val="lt1"/>
            </a:solidFill>
          </a:ln>
          <a:effectLst/>
        </c:spPr>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pivotFmt>
      <c:pivotFmt>
        <c:idx val="71"/>
        <c:spPr>
          <a:solidFill>
            <a:schemeClr val="accent1"/>
          </a:solidFill>
          <a:ln w="19050">
            <a:solidFill>
              <a:schemeClr val="lt1"/>
            </a:solidFill>
          </a:ln>
          <a:effectLst/>
        </c:spPr>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pivotFmt>
      <c:pivotFmt>
        <c:idx val="78"/>
        <c:spPr>
          <a:solidFill>
            <a:schemeClr val="accent1"/>
          </a:solidFill>
          <a:ln w="19050">
            <a:solidFill>
              <a:schemeClr val="lt1"/>
            </a:solidFill>
          </a:ln>
          <a:effectLst/>
        </c:spPr>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pivotFmt>
      <c:pivotFmt>
        <c:idx val="82"/>
        <c:spPr>
          <a:solidFill>
            <a:schemeClr val="accent1"/>
          </a:solidFill>
          <a:ln w="19050">
            <a:solidFill>
              <a:schemeClr val="lt1"/>
            </a:solidFill>
          </a:ln>
          <a:effectLst/>
        </c:spPr>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pivotFmt>
      <c:pivotFmt>
        <c:idx val="89"/>
        <c:spPr>
          <a:solidFill>
            <a:schemeClr val="accent1"/>
          </a:solidFill>
          <a:ln w="19050">
            <a:solidFill>
              <a:schemeClr val="lt1"/>
            </a:solidFill>
          </a:ln>
          <a:effectLst/>
        </c:spPr>
      </c:pivotFmt>
      <c:pivotFmt>
        <c:idx val="90"/>
        <c:spPr>
          <a:solidFill>
            <a:schemeClr val="accent1"/>
          </a:solidFill>
          <a:ln w="19050">
            <a:solidFill>
              <a:schemeClr val="lt1"/>
            </a:solidFill>
          </a:ln>
          <a:effectLst/>
        </c:spPr>
      </c:pivotFmt>
      <c:pivotFmt>
        <c:idx val="91"/>
        <c:spPr>
          <a:solidFill>
            <a:schemeClr val="accent1"/>
          </a:solidFill>
          <a:ln w="19050">
            <a:solidFill>
              <a:schemeClr val="lt1"/>
            </a:solidFill>
          </a:ln>
          <a:effectLst/>
        </c:spPr>
      </c:pivotFmt>
      <c:pivotFmt>
        <c:idx val="92"/>
        <c:spPr>
          <a:solidFill>
            <a:schemeClr val="accent1"/>
          </a:solidFill>
          <a:ln w="19050">
            <a:solidFill>
              <a:schemeClr val="lt1"/>
            </a:solidFill>
          </a:ln>
          <a:effectLst/>
        </c:spPr>
      </c:pivotFmt>
      <c:pivotFmt>
        <c:idx val="93"/>
        <c:spPr>
          <a:solidFill>
            <a:schemeClr val="accent1"/>
          </a:solidFill>
          <a:ln w="19050">
            <a:solidFill>
              <a:schemeClr val="lt1"/>
            </a:solidFill>
          </a:ln>
          <a:effectLst/>
        </c:spPr>
      </c:pivotFmt>
      <c:pivotFmt>
        <c:idx val="94"/>
        <c:spPr>
          <a:solidFill>
            <a:schemeClr val="accent1"/>
          </a:solidFill>
          <a:ln w="19050">
            <a:solidFill>
              <a:schemeClr val="lt1"/>
            </a:solidFill>
          </a:ln>
          <a:effectLst/>
        </c:spPr>
      </c:pivotFmt>
      <c:pivotFmt>
        <c:idx val="95"/>
        <c:spPr>
          <a:solidFill>
            <a:schemeClr val="accent1"/>
          </a:solidFill>
          <a:ln w="19050">
            <a:solidFill>
              <a:schemeClr val="lt1"/>
            </a:solidFill>
          </a:ln>
          <a:effectLst/>
        </c:spPr>
      </c:pivotFmt>
      <c:pivotFmt>
        <c:idx val="96"/>
        <c:spPr>
          <a:solidFill>
            <a:schemeClr val="accent1"/>
          </a:solidFill>
          <a:ln w="19050">
            <a:solidFill>
              <a:schemeClr val="lt1"/>
            </a:solidFill>
          </a:ln>
          <a:effectLst/>
        </c:spPr>
      </c:pivotFmt>
      <c:pivotFmt>
        <c:idx val="97"/>
        <c:spPr>
          <a:solidFill>
            <a:schemeClr val="accent1"/>
          </a:solidFill>
          <a:ln w="19050">
            <a:solidFill>
              <a:schemeClr val="lt1"/>
            </a:solidFill>
          </a:ln>
          <a:effectLst/>
        </c:spPr>
      </c:pivotFmt>
      <c:pivotFmt>
        <c:idx val="98"/>
        <c:spPr>
          <a:solidFill>
            <a:schemeClr val="accent1"/>
          </a:solidFill>
          <a:ln w="19050">
            <a:solidFill>
              <a:schemeClr val="lt1"/>
            </a:solidFill>
          </a:ln>
          <a:effectLst/>
        </c:spPr>
      </c:pivotFmt>
      <c:pivotFmt>
        <c:idx val="99"/>
        <c:spPr>
          <a:solidFill>
            <a:schemeClr val="accent1"/>
          </a:solidFill>
          <a:ln w="19050">
            <a:solidFill>
              <a:schemeClr val="lt1"/>
            </a:solidFill>
          </a:ln>
          <a:effectLst/>
        </c:spPr>
      </c:pivotFmt>
      <c:pivotFmt>
        <c:idx val="100"/>
        <c:spPr>
          <a:solidFill>
            <a:schemeClr val="accent1"/>
          </a:solidFill>
          <a:ln w="19050">
            <a:solidFill>
              <a:schemeClr val="lt1"/>
            </a:solidFill>
          </a:ln>
          <a:effectLst/>
        </c:spPr>
      </c:pivotFmt>
      <c:pivotFmt>
        <c:idx val="101"/>
        <c:spPr>
          <a:solidFill>
            <a:schemeClr val="accent1"/>
          </a:solidFill>
          <a:ln w="19050">
            <a:solidFill>
              <a:schemeClr val="lt1"/>
            </a:solidFill>
          </a:ln>
          <a:effectLst/>
        </c:spPr>
      </c:pivotFmt>
      <c:pivotFmt>
        <c:idx val="102"/>
        <c:spPr>
          <a:solidFill>
            <a:schemeClr val="accent1"/>
          </a:solidFill>
          <a:ln w="19050">
            <a:solidFill>
              <a:schemeClr val="lt1"/>
            </a:solidFill>
          </a:ln>
          <a:effectLst/>
        </c:spPr>
      </c:pivotFmt>
      <c:pivotFmt>
        <c:idx val="103"/>
        <c:spPr>
          <a:solidFill>
            <a:schemeClr val="accent1"/>
          </a:solidFill>
          <a:ln w="19050">
            <a:solidFill>
              <a:schemeClr val="lt1"/>
            </a:solidFill>
          </a:ln>
          <a:effectLst/>
        </c:spPr>
      </c:pivotFmt>
      <c:pivotFmt>
        <c:idx val="104"/>
        <c:spPr>
          <a:solidFill>
            <a:schemeClr val="accent1"/>
          </a:solidFill>
          <a:ln w="19050">
            <a:solidFill>
              <a:schemeClr val="lt1"/>
            </a:solidFill>
          </a:ln>
          <a:effectLst/>
        </c:spPr>
      </c:pivotFmt>
      <c:pivotFmt>
        <c:idx val="105"/>
        <c:spPr>
          <a:solidFill>
            <a:schemeClr val="accent1"/>
          </a:solidFill>
          <a:ln w="19050">
            <a:solidFill>
              <a:schemeClr val="lt1"/>
            </a:solidFill>
          </a:ln>
          <a:effectLst/>
        </c:spPr>
      </c:pivotFmt>
      <c:pivotFmt>
        <c:idx val="106"/>
        <c:spPr>
          <a:solidFill>
            <a:schemeClr val="accent1"/>
          </a:solidFill>
          <a:ln w="19050">
            <a:solidFill>
              <a:schemeClr val="lt1"/>
            </a:solidFill>
          </a:ln>
          <a:effectLst/>
        </c:spPr>
      </c:pivotFmt>
      <c:pivotFmt>
        <c:idx val="107"/>
        <c:spPr>
          <a:solidFill>
            <a:schemeClr val="accent1"/>
          </a:solidFill>
          <a:ln w="19050">
            <a:solidFill>
              <a:schemeClr val="lt1"/>
            </a:solidFill>
          </a:ln>
          <a:effectLst/>
        </c:spPr>
      </c:pivotFmt>
      <c:pivotFmt>
        <c:idx val="108"/>
        <c:spPr>
          <a:solidFill>
            <a:schemeClr val="accent1"/>
          </a:solidFill>
          <a:ln w="19050">
            <a:solidFill>
              <a:schemeClr val="lt1"/>
            </a:solidFill>
          </a:ln>
          <a:effectLst/>
        </c:spPr>
      </c:pivotFmt>
      <c:pivotFmt>
        <c:idx val="109"/>
        <c:spPr>
          <a:solidFill>
            <a:schemeClr val="accent1"/>
          </a:solidFill>
          <a:ln w="19050">
            <a:solidFill>
              <a:schemeClr val="lt1"/>
            </a:solidFill>
          </a:ln>
          <a:effectLst/>
        </c:spPr>
      </c:pivotFmt>
      <c:pivotFmt>
        <c:idx val="110"/>
        <c:spPr>
          <a:solidFill>
            <a:schemeClr val="accent1"/>
          </a:solidFill>
          <a:ln w="19050">
            <a:solidFill>
              <a:schemeClr val="lt1"/>
            </a:solidFill>
          </a:ln>
          <a:effectLst/>
        </c:spPr>
      </c:pivotFmt>
      <c:pivotFmt>
        <c:idx val="111"/>
        <c:spPr>
          <a:solidFill>
            <a:schemeClr val="accent1"/>
          </a:solidFill>
          <a:ln w="19050">
            <a:solidFill>
              <a:schemeClr val="lt1"/>
            </a:solidFill>
          </a:ln>
          <a:effectLst/>
        </c:spPr>
      </c:pivotFmt>
      <c:pivotFmt>
        <c:idx val="112"/>
        <c:spPr>
          <a:solidFill>
            <a:schemeClr val="accent1"/>
          </a:solidFill>
          <a:ln w="19050">
            <a:solidFill>
              <a:schemeClr val="lt1"/>
            </a:solidFill>
          </a:ln>
          <a:effectLst/>
        </c:spPr>
      </c:pivotFmt>
      <c:pivotFmt>
        <c:idx val="113"/>
        <c:spPr>
          <a:solidFill>
            <a:schemeClr val="accent1"/>
          </a:solidFill>
          <a:ln w="19050">
            <a:solidFill>
              <a:schemeClr val="lt1"/>
            </a:solidFill>
          </a:ln>
          <a:effectLst/>
        </c:spPr>
      </c:pivotFmt>
      <c:pivotFmt>
        <c:idx val="114"/>
        <c:spPr>
          <a:solidFill>
            <a:schemeClr val="accent1"/>
          </a:solidFill>
          <a:ln w="19050">
            <a:solidFill>
              <a:schemeClr val="lt1"/>
            </a:solidFill>
          </a:ln>
          <a:effectLst/>
        </c:spPr>
      </c:pivotFmt>
      <c:pivotFmt>
        <c:idx val="115"/>
        <c:spPr>
          <a:solidFill>
            <a:schemeClr val="accent1"/>
          </a:solidFill>
          <a:ln w="19050">
            <a:solidFill>
              <a:schemeClr val="lt1"/>
            </a:solidFill>
          </a:ln>
          <a:effectLst/>
        </c:spPr>
      </c:pivotFmt>
      <c:pivotFmt>
        <c:idx val="116"/>
        <c:spPr>
          <a:solidFill>
            <a:schemeClr val="accent1"/>
          </a:solidFill>
          <a:ln w="19050">
            <a:solidFill>
              <a:schemeClr val="lt1"/>
            </a:solidFill>
          </a:ln>
          <a:effectLst/>
        </c:spPr>
      </c:pivotFmt>
      <c:pivotFmt>
        <c:idx val="117"/>
        <c:spPr>
          <a:solidFill>
            <a:schemeClr val="accent1"/>
          </a:solidFill>
          <a:ln w="19050">
            <a:solidFill>
              <a:schemeClr val="lt1"/>
            </a:solidFill>
          </a:ln>
          <a:effectLst/>
        </c:spPr>
      </c:pivotFmt>
      <c:pivotFmt>
        <c:idx val="118"/>
        <c:spPr>
          <a:solidFill>
            <a:schemeClr val="accent1"/>
          </a:solidFill>
          <a:ln w="19050">
            <a:solidFill>
              <a:schemeClr val="lt1"/>
            </a:solidFill>
          </a:ln>
          <a:effectLst/>
        </c:spPr>
      </c:pivotFmt>
      <c:pivotFmt>
        <c:idx val="119"/>
        <c:spPr>
          <a:solidFill>
            <a:schemeClr val="accent1"/>
          </a:solidFill>
          <a:ln w="19050">
            <a:solidFill>
              <a:schemeClr val="lt1"/>
            </a:solidFill>
          </a:ln>
          <a:effectLst/>
        </c:spPr>
      </c:pivotFmt>
      <c:pivotFmt>
        <c:idx val="120"/>
        <c:spPr>
          <a:solidFill>
            <a:schemeClr val="accent1"/>
          </a:solidFill>
          <a:ln w="19050">
            <a:solidFill>
              <a:schemeClr val="lt1"/>
            </a:solidFill>
          </a:ln>
          <a:effectLst/>
        </c:spPr>
      </c:pivotFmt>
      <c:pivotFmt>
        <c:idx val="121"/>
        <c:spPr>
          <a:solidFill>
            <a:schemeClr val="accent1"/>
          </a:solidFill>
          <a:ln w="19050">
            <a:solidFill>
              <a:schemeClr val="lt1"/>
            </a:solidFill>
          </a:ln>
          <a:effectLst/>
        </c:spPr>
      </c:pivotFmt>
      <c:pivotFmt>
        <c:idx val="122"/>
        <c:spPr>
          <a:solidFill>
            <a:schemeClr val="accent1"/>
          </a:solidFill>
          <a:ln w="19050">
            <a:solidFill>
              <a:schemeClr val="lt1"/>
            </a:solidFill>
          </a:ln>
          <a:effectLst/>
        </c:spPr>
      </c:pivotFmt>
      <c:pivotFmt>
        <c:idx val="123"/>
        <c:spPr>
          <a:solidFill>
            <a:schemeClr val="accent1"/>
          </a:solidFill>
          <a:ln w="19050">
            <a:solidFill>
              <a:schemeClr val="lt1"/>
            </a:solidFill>
          </a:ln>
          <a:effectLst/>
        </c:spPr>
      </c:pivotFmt>
      <c:pivotFmt>
        <c:idx val="124"/>
        <c:spPr>
          <a:solidFill>
            <a:schemeClr val="accent1"/>
          </a:solidFill>
          <a:ln w="19050">
            <a:solidFill>
              <a:schemeClr val="lt1"/>
            </a:solidFill>
          </a:ln>
          <a:effectLst/>
        </c:spPr>
      </c:pivotFmt>
      <c:pivotFmt>
        <c:idx val="125"/>
        <c:spPr>
          <a:solidFill>
            <a:schemeClr val="accent1"/>
          </a:solidFill>
          <a:ln w="19050">
            <a:solidFill>
              <a:schemeClr val="lt1"/>
            </a:solidFill>
          </a:ln>
          <a:effectLst/>
        </c:spPr>
      </c:pivotFmt>
      <c:pivotFmt>
        <c:idx val="126"/>
        <c:spPr>
          <a:solidFill>
            <a:schemeClr val="accent1"/>
          </a:solidFill>
          <a:ln w="19050">
            <a:solidFill>
              <a:schemeClr val="lt1"/>
            </a:solidFill>
          </a:ln>
          <a:effectLst/>
        </c:spPr>
      </c:pivotFmt>
      <c:pivotFmt>
        <c:idx val="127"/>
        <c:spPr>
          <a:solidFill>
            <a:schemeClr val="accent1"/>
          </a:solidFill>
          <a:ln w="19050">
            <a:solidFill>
              <a:schemeClr val="lt1"/>
            </a:solidFill>
          </a:ln>
          <a:effectLst/>
        </c:spPr>
      </c:pivotFmt>
      <c:pivotFmt>
        <c:idx val="128"/>
        <c:spPr>
          <a:solidFill>
            <a:schemeClr val="accent1"/>
          </a:solidFill>
          <a:ln w="19050">
            <a:solidFill>
              <a:schemeClr val="lt1"/>
            </a:solidFill>
          </a:ln>
          <a:effectLst/>
        </c:spPr>
      </c:pivotFmt>
      <c:pivotFmt>
        <c:idx val="129"/>
        <c:spPr>
          <a:solidFill>
            <a:schemeClr val="accent1"/>
          </a:solidFill>
          <a:ln w="19050">
            <a:solidFill>
              <a:schemeClr val="lt1"/>
            </a:solidFill>
          </a:ln>
          <a:effectLst/>
        </c:spPr>
      </c:pivotFmt>
      <c:pivotFmt>
        <c:idx val="130"/>
        <c:spPr>
          <a:solidFill>
            <a:schemeClr val="accent1"/>
          </a:solidFill>
          <a:ln w="19050">
            <a:solidFill>
              <a:schemeClr val="lt1"/>
            </a:solidFill>
          </a:ln>
          <a:effectLst/>
        </c:spPr>
      </c:pivotFmt>
      <c:pivotFmt>
        <c:idx val="131"/>
        <c:spPr>
          <a:solidFill>
            <a:schemeClr val="accent1"/>
          </a:solidFill>
          <a:ln w="19050">
            <a:solidFill>
              <a:schemeClr val="lt1"/>
            </a:solidFill>
          </a:ln>
          <a:effectLst/>
        </c:spPr>
      </c:pivotFmt>
      <c:pivotFmt>
        <c:idx val="132"/>
        <c:spPr>
          <a:solidFill>
            <a:schemeClr val="accent1"/>
          </a:solidFill>
          <a:ln w="19050">
            <a:solidFill>
              <a:schemeClr val="lt1"/>
            </a:solidFill>
          </a:ln>
          <a:effectLst/>
        </c:spPr>
      </c:pivotFmt>
      <c:pivotFmt>
        <c:idx val="133"/>
        <c:spPr>
          <a:solidFill>
            <a:schemeClr val="accent1"/>
          </a:solidFill>
          <a:ln w="19050">
            <a:solidFill>
              <a:schemeClr val="lt1"/>
            </a:solidFill>
          </a:ln>
          <a:effectLst/>
        </c:spPr>
      </c:pivotFmt>
      <c:pivotFmt>
        <c:idx val="134"/>
        <c:spPr>
          <a:solidFill>
            <a:schemeClr val="accent1"/>
          </a:solidFill>
          <a:ln w="19050">
            <a:solidFill>
              <a:schemeClr val="lt1"/>
            </a:solidFill>
          </a:ln>
          <a:effectLst/>
        </c:spPr>
      </c:pivotFmt>
      <c:pivotFmt>
        <c:idx val="135"/>
        <c:spPr>
          <a:solidFill>
            <a:schemeClr val="accent1"/>
          </a:solidFill>
          <a:ln w="19050">
            <a:solidFill>
              <a:schemeClr val="lt1"/>
            </a:solidFill>
          </a:ln>
          <a:effectLst/>
        </c:spPr>
      </c:pivotFmt>
      <c:pivotFmt>
        <c:idx val="136"/>
        <c:spPr>
          <a:solidFill>
            <a:schemeClr val="accent1"/>
          </a:solidFill>
          <a:ln w="19050">
            <a:solidFill>
              <a:schemeClr val="lt1"/>
            </a:solidFill>
          </a:ln>
          <a:effectLst/>
        </c:spPr>
      </c:pivotFmt>
      <c:pivotFmt>
        <c:idx val="137"/>
        <c:spPr>
          <a:solidFill>
            <a:schemeClr val="accent1"/>
          </a:solidFill>
          <a:ln w="19050">
            <a:solidFill>
              <a:schemeClr val="lt1"/>
            </a:solidFill>
          </a:ln>
          <a:effectLst/>
        </c:spPr>
      </c:pivotFmt>
      <c:pivotFmt>
        <c:idx val="138"/>
        <c:spPr>
          <a:solidFill>
            <a:schemeClr val="accent1"/>
          </a:solidFill>
          <a:ln w="19050">
            <a:solidFill>
              <a:schemeClr val="lt1"/>
            </a:solidFill>
          </a:ln>
          <a:effectLst/>
        </c:spPr>
      </c:pivotFmt>
      <c:pivotFmt>
        <c:idx val="139"/>
        <c:spPr>
          <a:solidFill>
            <a:schemeClr val="accent1"/>
          </a:solidFill>
          <a:ln w="19050">
            <a:solidFill>
              <a:schemeClr val="lt1"/>
            </a:solidFill>
          </a:ln>
          <a:effectLst/>
        </c:spPr>
      </c:pivotFmt>
      <c:pivotFmt>
        <c:idx val="140"/>
        <c:spPr>
          <a:solidFill>
            <a:schemeClr val="accent1"/>
          </a:solidFill>
          <a:ln w="19050">
            <a:solidFill>
              <a:schemeClr val="lt1"/>
            </a:solidFill>
          </a:ln>
          <a:effectLst/>
        </c:spPr>
      </c:pivotFmt>
      <c:pivotFmt>
        <c:idx val="141"/>
        <c:spPr>
          <a:solidFill>
            <a:schemeClr val="accent1"/>
          </a:solidFill>
          <a:ln w="19050">
            <a:solidFill>
              <a:schemeClr val="lt1"/>
            </a:solidFill>
          </a:ln>
          <a:effectLst/>
        </c:spPr>
      </c:pivotFmt>
      <c:pivotFmt>
        <c:idx val="142"/>
        <c:spPr>
          <a:solidFill>
            <a:schemeClr val="accent1"/>
          </a:solidFill>
          <a:ln w="19050">
            <a:solidFill>
              <a:schemeClr val="lt1"/>
            </a:solidFill>
          </a:ln>
          <a:effectLst/>
        </c:spPr>
      </c:pivotFmt>
      <c:pivotFmt>
        <c:idx val="143"/>
        <c:spPr>
          <a:solidFill>
            <a:schemeClr val="accent1"/>
          </a:solidFill>
          <a:ln w="19050">
            <a:solidFill>
              <a:schemeClr val="lt1"/>
            </a:solidFill>
          </a:ln>
          <a:effectLst/>
        </c:spPr>
      </c:pivotFmt>
      <c:pivotFmt>
        <c:idx val="144"/>
        <c:spPr>
          <a:solidFill>
            <a:schemeClr val="accent1"/>
          </a:solidFill>
          <a:ln w="19050">
            <a:solidFill>
              <a:schemeClr val="lt1"/>
            </a:solidFill>
          </a:ln>
          <a:effectLst/>
        </c:spPr>
      </c:pivotFmt>
      <c:pivotFmt>
        <c:idx val="145"/>
        <c:spPr>
          <a:solidFill>
            <a:schemeClr val="accent1"/>
          </a:solidFill>
          <a:ln w="19050">
            <a:solidFill>
              <a:schemeClr val="lt1"/>
            </a:solidFill>
          </a:ln>
          <a:effectLst/>
        </c:spPr>
      </c:pivotFmt>
      <c:pivotFmt>
        <c:idx val="146"/>
        <c:spPr>
          <a:solidFill>
            <a:schemeClr val="accent1"/>
          </a:solidFill>
          <a:ln w="19050">
            <a:solidFill>
              <a:schemeClr val="lt1"/>
            </a:solidFill>
          </a:ln>
          <a:effectLst/>
        </c:spPr>
      </c:pivotFmt>
      <c:pivotFmt>
        <c:idx val="147"/>
        <c:spPr>
          <a:solidFill>
            <a:schemeClr val="accent1"/>
          </a:solidFill>
          <a:ln w="19050">
            <a:solidFill>
              <a:schemeClr val="lt1"/>
            </a:solidFill>
          </a:ln>
          <a:effectLst/>
        </c:spPr>
      </c:pivotFmt>
      <c:pivotFmt>
        <c:idx val="148"/>
        <c:spPr>
          <a:solidFill>
            <a:schemeClr val="accent1"/>
          </a:solidFill>
          <a:ln w="19050">
            <a:solidFill>
              <a:schemeClr val="lt1"/>
            </a:solidFill>
          </a:ln>
          <a:effectLst/>
        </c:spPr>
      </c:pivotFmt>
      <c:pivotFmt>
        <c:idx val="149"/>
        <c:spPr>
          <a:solidFill>
            <a:schemeClr val="accent1"/>
          </a:solidFill>
          <a:ln w="19050">
            <a:solidFill>
              <a:schemeClr val="lt1"/>
            </a:solidFill>
          </a:ln>
          <a:effectLst/>
        </c:spPr>
      </c:pivotFmt>
      <c:pivotFmt>
        <c:idx val="150"/>
        <c:spPr>
          <a:solidFill>
            <a:schemeClr val="accent1"/>
          </a:solidFill>
          <a:ln w="19050">
            <a:solidFill>
              <a:schemeClr val="lt1"/>
            </a:solidFill>
          </a:ln>
          <a:effectLst/>
        </c:spPr>
      </c:pivotFmt>
      <c:pivotFmt>
        <c:idx val="151"/>
        <c:spPr>
          <a:solidFill>
            <a:schemeClr val="accent1"/>
          </a:solidFill>
          <a:ln w="19050">
            <a:solidFill>
              <a:schemeClr val="lt1"/>
            </a:solidFill>
          </a:ln>
          <a:effectLst/>
        </c:spPr>
      </c:pivotFmt>
      <c:pivotFmt>
        <c:idx val="152"/>
        <c:spPr>
          <a:solidFill>
            <a:schemeClr val="accent1"/>
          </a:solidFill>
          <a:ln w="19050">
            <a:solidFill>
              <a:schemeClr val="lt1"/>
            </a:solidFill>
          </a:ln>
          <a:effectLst/>
        </c:spPr>
      </c:pivotFmt>
      <c:pivotFmt>
        <c:idx val="153"/>
        <c:spPr>
          <a:solidFill>
            <a:schemeClr val="accent1"/>
          </a:solidFill>
          <a:ln w="19050">
            <a:solidFill>
              <a:schemeClr val="lt1"/>
            </a:solidFill>
          </a:ln>
          <a:effectLst/>
        </c:spPr>
      </c:pivotFmt>
      <c:pivotFmt>
        <c:idx val="154"/>
        <c:spPr>
          <a:solidFill>
            <a:schemeClr val="accent1"/>
          </a:solidFill>
          <a:ln w="19050">
            <a:solidFill>
              <a:schemeClr val="lt1"/>
            </a:solidFill>
          </a:ln>
          <a:effectLst/>
        </c:spPr>
      </c:pivotFmt>
      <c:pivotFmt>
        <c:idx val="155"/>
        <c:spPr>
          <a:solidFill>
            <a:schemeClr val="accent1"/>
          </a:solidFill>
          <a:ln w="19050">
            <a:solidFill>
              <a:schemeClr val="lt1"/>
            </a:solidFill>
          </a:ln>
          <a:effectLst/>
        </c:spPr>
      </c:pivotFmt>
      <c:pivotFmt>
        <c:idx val="156"/>
        <c:spPr>
          <a:solidFill>
            <a:schemeClr val="accent1"/>
          </a:solidFill>
          <a:ln w="19050">
            <a:solidFill>
              <a:schemeClr val="lt1"/>
            </a:solidFill>
          </a:ln>
          <a:effectLst/>
        </c:spPr>
      </c:pivotFmt>
      <c:pivotFmt>
        <c:idx val="157"/>
        <c:spPr>
          <a:solidFill>
            <a:schemeClr val="accent1"/>
          </a:solidFill>
          <a:ln w="19050">
            <a:solidFill>
              <a:schemeClr val="lt1"/>
            </a:solidFill>
          </a:ln>
          <a:effectLst/>
        </c:spPr>
      </c:pivotFmt>
      <c:pivotFmt>
        <c:idx val="158"/>
        <c:spPr>
          <a:solidFill>
            <a:schemeClr val="accent1"/>
          </a:solidFill>
          <a:ln w="19050">
            <a:solidFill>
              <a:schemeClr val="lt1"/>
            </a:solidFill>
          </a:ln>
          <a:effectLst/>
        </c:spPr>
      </c:pivotFmt>
      <c:pivotFmt>
        <c:idx val="159"/>
        <c:spPr>
          <a:solidFill>
            <a:schemeClr val="accent1"/>
          </a:solidFill>
          <a:ln w="19050">
            <a:solidFill>
              <a:schemeClr val="lt1"/>
            </a:solidFill>
          </a:ln>
          <a:effectLst/>
        </c:spPr>
      </c:pivotFmt>
      <c:pivotFmt>
        <c:idx val="160"/>
        <c:spPr>
          <a:solidFill>
            <a:schemeClr val="accent1"/>
          </a:solidFill>
          <a:ln w="19050">
            <a:solidFill>
              <a:schemeClr val="lt1"/>
            </a:solidFill>
          </a:ln>
          <a:effectLst/>
        </c:spPr>
      </c:pivotFmt>
      <c:pivotFmt>
        <c:idx val="161"/>
        <c:spPr>
          <a:solidFill>
            <a:schemeClr val="accent1"/>
          </a:solidFill>
          <a:ln w="19050">
            <a:solidFill>
              <a:schemeClr val="lt1"/>
            </a:solidFill>
          </a:ln>
          <a:effectLst/>
        </c:spPr>
      </c:pivotFmt>
      <c:pivotFmt>
        <c:idx val="162"/>
        <c:spPr>
          <a:solidFill>
            <a:schemeClr val="accent1"/>
          </a:solidFill>
          <a:ln w="19050">
            <a:solidFill>
              <a:schemeClr val="lt1"/>
            </a:solidFill>
          </a:ln>
          <a:effectLst/>
        </c:spPr>
      </c:pivotFmt>
      <c:pivotFmt>
        <c:idx val="163"/>
        <c:spPr>
          <a:solidFill>
            <a:schemeClr val="accent1"/>
          </a:solidFill>
          <a:ln w="19050">
            <a:solidFill>
              <a:schemeClr val="lt1"/>
            </a:solidFill>
          </a:ln>
          <a:effectLst/>
        </c:spPr>
      </c:pivotFmt>
      <c:pivotFmt>
        <c:idx val="164"/>
        <c:spPr>
          <a:solidFill>
            <a:schemeClr val="accent1"/>
          </a:solidFill>
          <a:ln w="19050">
            <a:solidFill>
              <a:schemeClr val="lt1"/>
            </a:solidFill>
          </a:ln>
          <a:effectLst/>
        </c:spPr>
      </c:pivotFmt>
      <c:pivotFmt>
        <c:idx val="165"/>
        <c:spPr>
          <a:solidFill>
            <a:schemeClr val="accent1"/>
          </a:solidFill>
          <a:ln w="19050">
            <a:solidFill>
              <a:schemeClr val="lt1"/>
            </a:solidFill>
          </a:ln>
          <a:effectLst/>
        </c:spPr>
      </c:pivotFmt>
      <c:pivotFmt>
        <c:idx val="166"/>
        <c:spPr>
          <a:solidFill>
            <a:schemeClr val="accent1"/>
          </a:solidFill>
          <a:ln w="19050">
            <a:solidFill>
              <a:schemeClr val="lt1"/>
            </a:solidFill>
          </a:ln>
          <a:effectLst/>
        </c:spPr>
      </c:pivotFmt>
      <c:pivotFmt>
        <c:idx val="167"/>
        <c:spPr>
          <a:solidFill>
            <a:schemeClr val="accent1"/>
          </a:solidFill>
          <a:ln w="19050">
            <a:solidFill>
              <a:schemeClr val="lt1"/>
            </a:solidFill>
          </a:ln>
          <a:effectLst/>
        </c:spPr>
      </c:pivotFmt>
      <c:pivotFmt>
        <c:idx val="168"/>
        <c:spPr>
          <a:solidFill>
            <a:schemeClr val="accent1"/>
          </a:solidFill>
          <a:ln w="19050">
            <a:solidFill>
              <a:schemeClr val="lt1"/>
            </a:solidFill>
          </a:ln>
          <a:effectLst/>
        </c:spPr>
      </c:pivotFmt>
      <c:pivotFmt>
        <c:idx val="169"/>
        <c:spPr>
          <a:solidFill>
            <a:schemeClr val="accent1"/>
          </a:solidFill>
          <a:ln w="19050">
            <a:solidFill>
              <a:schemeClr val="lt1"/>
            </a:solidFill>
          </a:ln>
          <a:effectLst/>
        </c:spPr>
      </c:pivotFmt>
      <c:pivotFmt>
        <c:idx val="170"/>
        <c:spPr>
          <a:solidFill>
            <a:schemeClr val="accent1"/>
          </a:solidFill>
          <a:ln w="19050">
            <a:solidFill>
              <a:schemeClr val="lt1"/>
            </a:solidFill>
          </a:ln>
          <a:effectLst/>
        </c:spPr>
      </c:pivotFmt>
      <c:pivotFmt>
        <c:idx val="171"/>
        <c:spPr>
          <a:solidFill>
            <a:schemeClr val="accent1"/>
          </a:solidFill>
          <a:ln w="19050">
            <a:solidFill>
              <a:schemeClr val="lt1"/>
            </a:solidFill>
          </a:ln>
          <a:effectLst/>
        </c:spPr>
      </c:pivotFmt>
      <c:pivotFmt>
        <c:idx val="172"/>
        <c:spPr>
          <a:solidFill>
            <a:schemeClr val="accent1"/>
          </a:solidFill>
          <a:ln w="19050">
            <a:solidFill>
              <a:schemeClr val="lt1"/>
            </a:solidFill>
          </a:ln>
          <a:effectLst/>
        </c:spPr>
      </c:pivotFmt>
      <c:pivotFmt>
        <c:idx val="173"/>
        <c:spPr>
          <a:solidFill>
            <a:schemeClr val="accent1"/>
          </a:solidFill>
          <a:ln w="19050">
            <a:solidFill>
              <a:schemeClr val="lt1"/>
            </a:solidFill>
          </a:ln>
          <a:effectLst/>
        </c:spPr>
      </c:pivotFmt>
      <c:pivotFmt>
        <c:idx val="174"/>
        <c:spPr>
          <a:solidFill>
            <a:schemeClr val="accent1"/>
          </a:solidFill>
          <a:ln w="19050">
            <a:solidFill>
              <a:schemeClr val="lt1"/>
            </a:solidFill>
          </a:ln>
          <a:effectLst/>
        </c:spPr>
      </c:pivotFmt>
      <c:pivotFmt>
        <c:idx val="175"/>
        <c:spPr>
          <a:solidFill>
            <a:schemeClr val="accent1"/>
          </a:solidFill>
          <a:ln w="19050">
            <a:solidFill>
              <a:schemeClr val="lt1"/>
            </a:solidFill>
          </a:ln>
          <a:effectLst/>
        </c:spPr>
      </c:pivotFmt>
      <c:pivotFmt>
        <c:idx val="176"/>
        <c:spPr>
          <a:solidFill>
            <a:schemeClr val="accent1"/>
          </a:solidFill>
          <a:ln w="19050">
            <a:solidFill>
              <a:schemeClr val="lt1"/>
            </a:solidFill>
          </a:ln>
          <a:effectLst/>
        </c:spPr>
      </c:pivotFmt>
      <c:pivotFmt>
        <c:idx val="177"/>
        <c:spPr>
          <a:solidFill>
            <a:schemeClr val="accent1"/>
          </a:solidFill>
          <a:ln w="19050">
            <a:solidFill>
              <a:schemeClr val="lt1"/>
            </a:solidFill>
          </a:ln>
          <a:effectLst/>
        </c:spPr>
      </c:pivotFmt>
      <c:pivotFmt>
        <c:idx val="178"/>
        <c:spPr>
          <a:solidFill>
            <a:schemeClr val="accent1"/>
          </a:solidFill>
          <a:ln w="19050">
            <a:solidFill>
              <a:schemeClr val="lt1"/>
            </a:solidFill>
          </a:ln>
          <a:effectLst/>
        </c:spPr>
      </c:pivotFmt>
      <c:pivotFmt>
        <c:idx val="179"/>
        <c:spPr>
          <a:solidFill>
            <a:schemeClr val="accent1"/>
          </a:solidFill>
          <a:ln w="19050">
            <a:solidFill>
              <a:schemeClr val="lt1"/>
            </a:solidFill>
          </a:ln>
          <a:effectLst/>
        </c:spPr>
      </c:pivotFmt>
      <c:pivotFmt>
        <c:idx val="180"/>
        <c:spPr>
          <a:solidFill>
            <a:schemeClr val="accent1"/>
          </a:solidFill>
          <a:ln w="19050">
            <a:solidFill>
              <a:schemeClr val="lt1"/>
            </a:solidFill>
          </a:ln>
          <a:effectLst/>
        </c:spPr>
      </c:pivotFmt>
      <c:pivotFmt>
        <c:idx val="18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2"/>
        <c:spPr>
          <a:solidFill>
            <a:schemeClr val="accent1"/>
          </a:solidFill>
          <a:ln w="19050">
            <a:solidFill>
              <a:schemeClr val="lt1"/>
            </a:solidFill>
          </a:ln>
          <a:effectLst/>
        </c:spPr>
      </c:pivotFmt>
      <c:pivotFmt>
        <c:idx val="183"/>
        <c:spPr>
          <a:solidFill>
            <a:schemeClr val="accent1"/>
          </a:solidFill>
          <a:ln w="19050">
            <a:solidFill>
              <a:schemeClr val="lt1"/>
            </a:solidFill>
          </a:ln>
          <a:effectLst/>
        </c:spPr>
      </c:pivotFmt>
      <c:pivotFmt>
        <c:idx val="184"/>
        <c:spPr>
          <a:solidFill>
            <a:schemeClr val="accent1"/>
          </a:solidFill>
          <a:ln w="19050">
            <a:solidFill>
              <a:schemeClr val="lt1"/>
            </a:solidFill>
          </a:ln>
          <a:effectLst/>
        </c:spPr>
      </c:pivotFmt>
      <c:pivotFmt>
        <c:idx val="185"/>
        <c:spPr>
          <a:solidFill>
            <a:schemeClr val="accent1"/>
          </a:solidFill>
          <a:ln w="19050">
            <a:solidFill>
              <a:schemeClr val="lt1"/>
            </a:solidFill>
          </a:ln>
          <a:effectLst/>
        </c:spPr>
      </c:pivotFmt>
      <c:pivotFmt>
        <c:idx val="186"/>
        <c:spPr>
          <a:solidFill>
            <a:schemeClr val="accent1"/>
          </a:solidFill>
          <a:ln w="19050">
            <a:solidFill>
              <a:schemeClr val="lt1"/>
            </a:solidFill>
          </a:ln>
          <a:effectLst/>
        </c:spPr>
      </c:pivotFmt>
      <c:pivotFmt>
        <c:idx val="187"/>
        <c:spPr>
          <a:solidFill>
            <a:schemeClr val="accent1"/>
          </a:solidFill>
          <a:ln w="19050">
            <a:solidFill>
              <a:schemeClr val="lt1"/>
            </a:solidFill>
          </a:ln>
          <a:effectLst/>
        </c:spPr>
      </c:pivotFmt>
      <c:pivotFmt>
        <c:idx val="188"/>
        <c:spPr>
          <a:solidFill>
            <a:schemeClr val="accent1"/>
          </a:solidFill>
          <a:ln w="19050">
            <a:solidFill>
              <a:schemeClr val="lt1"/>
            </a:solidFill>
          </a:ln>
          <a:effectLst/>
        </c:spPr>
      </c:pivotFmt>
      <c:pivotFmt>
        <c:idx val="189"/>
        <c:spPr>
          <a:solidFill>
            <a:schemeClr val="accent1"/>
          </a:solidFill>
          <a:ln w="19050">
            <a:solidFill>
              <a:schemeClr val="lt1"/>
            </a:solidFill>
          </a:ln>
          <a:effectLst/>
        </c:spPr>
      </c:pivotFmt>
      <c:pivotFmt>
        <c:idx val="190"/>
        <c:spPr>
          <a:solidFill>
            <a:schemeClr val="accent1"/>
          </a:solidFill>
          <a:ln w="19050">
            <a:solidFill>
              <a:schemeClr val="lt1"/>
            </a:solidFill>
          </a:ln>
          <a:effectLst/>
        </c:spPr>
      </c:pivotFmt>
      <c:pivotFmt>
        <c:idx val="191"/>
        <c:spPr>
          <a:solidFill>
            <a:schemeClr val="accent1"/>
          </a:solidFill>
          <a:ln w="19050">
            <a:solidFill>
              <a:schemeClr val="lt1"/>
            </a:solidFill>
          </a:ln>
          <a:effectLst/>
        </c:spPr>
      </c:pivotFmt>
      <c:pivotFmt>
        <c:idx val="192"/>
        <c:spPr>
          <a:solidFill>
            <a:schemeClr val="accent1"/>
          </a:solidFill>
          <a:ln w="19050">
            <a:solidFill>
              <a:schemeClr val="lt1"/>
            </a:solidFill>
          </a:ln>
          <a:effectLst/>
        </c:spPr>
      </c:pivotFmt>
      <c:pivotFmt>
        <c:idx val="193"/>
        <c:spPr>
          <a:solidFill>
            <a:schemeClr val="accent1"/>
          </a:solidFill>
          <a:ln w="19050">
            <a:solidFill>
              <a:schemeClr val="lt1"/>
            </a:solidFill>
          </a:ln>
          <a:effectLst/>
        </c:spPr>
      </c:pivotFmt>
      <c:pivotFmt>
        <c:idx val="194"/>
        <c:spPr>
          <a:solidFill>
            <a:schemeClr val="accent1"/>
          </a:solidFill>
          <a:ln w="19050">
            <a:solidFill>
              <a:schemeClr val="lt1"/>
            </a:solidFill>
          </a:ln>
          <a:effectLst/>
        </c:spPr>
      </c:pivotFmt>
      <c:pivotFmt>
        <c:idx val="195"/>
        <c:spPr>
          <a:solidFill>
            <a:schemeClr val="accent1"/>
          </a:solidFill>
          <a:ln w="19050">
            <a:solidFill>
              <a:schemeClr val="lt1"/>
            </a:solidFill>
          </a:ln>
          <a:effectLst/>
        </c:spPr>
      </c:pivotFmt>
      <c:pivotFmt>
        <c:idx val="196"/>
        <c:spPr>
          <a:solidFill>
            <a:schemeClr val="accent1"/>
          </a:solidFill>
          <a:ln w="19050">
            <a:solidFill>
              <a:schemeClr val="lt1"/>
            </a:solidFill>
          </a:ln>
          <a:effectLst/>
        </c:spPr>
      </c:pivotFmt>
      <c:pivotFmt>
        <c:idx val="197"/>
        <c:spPr>
          <a:solidFill>
            <a:schemeClr val="accent1"/>
          </a:solidFill>
          <a:ln w="19050">
            <a:solidFill>
              <a:schemeClr val="lt1"/>
            </a:solidFill>
          </a:ln>
          <a:effectLst/>
        </c:spPr>
      </c:pivotFmt>
      <c:pivotFmt>
        <c:idx val="198"/>
        <c:spPr>
          <a:solidFill>
            <a:schemeClr val="accent1"/>
          </a:solidFill>
          <a:ln w="19050">
            <a:solidFill>
              <a:schemeClr val="lt1"/>
            </a:solidFill>
          </a:ln>
          <a:effectLst/>
        </c:spPr>
      </c:pivotFmt>
      <c:pivotFmt>
        <c:idx val="199"/>
        <c:spPr>
          <a:solidFill>
            <a:schemeClr val="accent1"/>
          </a:solidFill>
          <a:ln w="19050">
            <a:solidFill>
              <a:schemeClr val="lt1"/>
            </a:solidFill>
          </a:ln>
          <a:effectLst/>
        </c:spPr>
      </c:pivotFmt>
      <c:pivotFmt>
        <c:idx val="200"/>
        <c:spPr>
          <a:solidFill>
            <a:schemeClr val="accent1"/>
          </a:solidFill>
          <a:ln w="19050">
            <a:solidFill>
              <a:schemeClr val="lt1"/>
            </a:solidFill>
          </a:ln>
          <a:effectLst/>
        </c:spPr>
      </c:pivotFmt>
      <c:pivotFmt>
        <c:idx val="201"/>
        <c:spPr>
          <a:solidFill>
            <a:schemeClr val="accent1"/>
          </a:solidFill>
          <a:ln w="19050">
            <a:solidFill>
              <a:schemeClr val="lt1"/>
            </a:solidFill>
          </a:ln>
          <a:effectLst/>
        </c:spPr>
      </c:pivotFmt>
      <c:pivotFmt>
        <c:idx val="202"/>
        <c:spPr>
          <a:solidFill>
            <a:schemeClr val="accent1"/>
          </a:solidFill>
          <a:ln w="19050">
            <a:solidFill>
              <a:schemeClr val="lt1"/>
            </a:solidFill>
          </a:ln>
          <a:effectLst/>
        </c:spPr>
      </c:pivotFmt>
      <c:pivotFmt>
        <c:idx val="203"/>
        <c:spPr>
          <a:solidFill>
            <a:schemeClr val="accent1"/>
          </a:solidFill>
          <a:ln w="19050">
            <a:solidFill>
              <a:schemeClr val="lt1"/>
            </a:solidFill>
          </a:ln>
          <a:effectLst/>
        </c:spPr>
      </c:pivotFmt>
      <c:pivotFmt>
        <c:idx val="204"/>
        <c:spPr>
          <a:solidFill>
            <a:schemeClr val="accent1"/>
          </a:solidFill>
          <a:ln w="19050">
            <a:solidFill>
              <a:schemeClr val="lt1"/>
            </a:solidFill>
          </a:ln>
          <a:effectLst/>
        </c:spPr>
      </c:pivotFmt>
      <c:pivotFmt>
        <c:idx val="205"/>
        <c:spPr>
          <a:solidFill>
            <a:schemeClr val="accent1"/>
          </a:solidFill>
          <a:ln w="19050">
            <a:solidFill>
              <a:schemeClr val="lt1"/>
            </a:solidFill>
          </a:ln>
          <a:effectLst/>
        </c:spPr>
      </c:pivotFmt>
      <c:pivotFmt>
        <c:idx val="206"/>
        <c:spPr>
          <a:solidFill>
            <a:schemeClr val="accent1"/>
          </a:solidFill>
          <a:ln w="19050">
            <a:solidFill>
              <a:schemeClr val="lt1"/>
            </a:solidFill>
          </a:ln>
          <a:effectLst/>
        </c:spPr>
      </c:pivotFmt>
      <c:pivotFmt>
        <c:idx val="207"/>
        <c:spPr>
          <a:solidFill>
            <a:schemeClr val="accent1"/>
          </a:solidFill>
          <a:ln w="19050">
            <a:solidFill>
              <a:schemeClr val="lt1"/>
            </a:solidFill>
          </a:ln>
          <a:effectLst/>
        </c:spPr>
      </c:pivotFmt>
      <c:pivotFmt>
        <c:idx val="208"/>
        <c:spPr>
          <a:solidFill>
            <a:schemeClr val="accent1"/>
          </a:solidFill>
          <a:ln w="19050">
            <a:solidFill>
              <a:schemeClr val="lt1"/>
            </a:solidFill>
          </a:ln>
          <a:effectLst/>
        </c:spPr>
      </c:pivotFmt>
      <c:pivotFmt>
        <c:idx val="209"/>
        <c:spPr>
          <a:solidFill>
            <a:schemeClr val="accent1"/>
          </a:solidFill>
          <a:ln w="19050">
            <a:solidFill>
              <a:schemeClr val="lt1"/>
            </a:solidFill>
          </a:ln>
          <a:effectLst/>
        </c:spPr>
      </c:pivotFmt>
      <c:pivotFmt>
        <c:idx val="210"/>
        <c:spPr>
          <a:solidFill>
            <a:schemeClr val="accent1"/>
          </a:solidFill>
          <a:ln w="19050">
            <a:solidFill>
              <a:schemeClr val="lt1"/>
            </a:solidFill>
          </a:ln>
          <a:effectLst/>
        </c:spPr>
      </c:pivotFmt>
      <c:pivotFmt>
        <c:idx val="211"/>
        <c:spPr>
          <a:solidFill>
            <a:schemeClr val="accent1"/>
          </a:solidFill>
          <a:ln w="19050">
            <a:solidFill>
              <a:schemeClr val="lt1"/>
            </a:solidFill>
          </a:ln>
          <a:effectLst/>
        </c:spPr>
      </c:pivotFmt>
      <c:pivotFmt>
        <c:idx val="212"/>
        <c:spPr>
          <a:solidFill>
            <a:schemeClr val="accent1"/>
          </a:solidFill>
          <a:ln w="19050">
            <a:solidFill>
              <a:schemeClr val="lt1"/>
            </a:solidFill>
          </a:ln>
          <a:effectLst/>
        </c:spPr>
      </c:pivotFmt>
      <c:pivotFmt>
        <c:idx val="213"/>
        <c:spPr>
          <a:solidFill>
            <a:schemeClr val="accent1"/>
          </a:solidFill>
          <a:ln w="19050">
            <a:solidFill>
              <a:schemeClr val="lt1"/>
            </a:solidFill>
          </a:ln>
          <a:effectLst/>
        </c:spPr>
      </c:pivotFmt>
      <c:pivotFmt>
        <c:idx val="214"/>
        <c:spPr>
          <a:solidFill>
            <a:schemeClr val="accent1"/>
          </a:solidFill>
          <a:ln w="19050">
            <a:solidFill>
              <a:schemeClr val="lt1"/>
            </a:solidFill>
          </a:ln>
          <a:effectLst/>
        </c:spPr>
      </c:pivotFmt>
      <c:pivotFmt>
        <c:idx val="215"/>
        <c:spPr>
          <a:solidFill>
            <a:schemeClr val="accent1"/>
          </a:solidFill>
          <a:ln w="19050">
            <a:solidFill>
              <a:schemeClr val="lt1"/>
            </a:solidFill>
          </a:ln>
          <a:effectLst/>
        </c:spPr>
      </c:pivotFmt>
      <c:pivotFmt>
        <c:idx val="216"/>
        <c:spPr>
          <a:solidFill>
            <a:schemeClr val="accent1"/>
          </a:solidFill>
          <a:ln w="19050">
            <a:solidFill>
              <a:schemeClr val="lt1"/>
            </a:solidFill>
          </a:ln>
          <a:effectLst/>
        </c:spPr>
      </c:pivotFmt>
      <c:pivotFmt>
        <c:idx val="217"/>
        <c:spPr>
          <a:solidFill>
            <a:schemeClr val="accent1"/>
          </a:solidFill>
          <a:ln w="19050">
            <a:solidFill>
              <a:schemeClr val="lt1"/>
            </a:solidFill>
          </a:ln>
          <a:effectLst/>
        </c:spPr>
      </c:pivotFmt>
      <c:pivotFmt>
        <c:idx val="218"/>
        <c:spPr>
          <a:solidFill>
            <a:schemeClr val="accent1"/>
          </a:solidFill>
          <a:ln w="19050">
            <a:solidFill>
              <a:schemeClr val="lt1"/>
            </a:solidFill>
          </a:ln>
          <a:effectLst/>
        </c:spPr>
      </c:pivotFmt>
      <c:pivotFmt>
        <c:idx val="219"/>
        <c:spPr>
          <a:solidFill>
            <a:schemeClr val="accent1"/>
          </a:solidFill>
          <a:ln w="19050">
            <a:solidFill>
              <a:schemeClr val="lt1"/>
            </a:solidFill>
          </a:ln>
          <a:effectLst/>
        </c:spPr>
      </c:pivotFmt>
      <c:pivotFmt>
        <c:idx val="220"/>
        <c:spPr>
          <a:solidFill>
            <a:schemeClr val="accent1"/>
          </a:solidFill>
          <a:ln w="19050">
            <a:solidFill>
              <a:schemeClr val="lt1"/>
            </a:solidFill>
          </a:ln>
          <a:effectLst/>
        </c:spPr>
      </c:pivotFmt>
      <c:pivotFmt>
        <c:idx val="221"/>
        <c:spPr>
          <a:solidFill>
            <a:schemeClr val="accent1"/>
          </a:solidFill>
          <a:ln w="19050">
            <a:solidFill>
              <a:schemeClr val="lt1"/>
            </a:solidFill>
          </a:ln>
          <a:effectLst/>
        </c:spPr>
      </c:pivotFmt>
      <c:pivotFmt>
        <c:idx val="222"/>
        <c:spPr>
          <a:solidFill>
            <a:schemeClr val="accent1"/>
          </a:solidFill>
          <a:ln w="19050">
            <a:solidFill>
              <a:schemeClr val="lt1"/>
            </a:solidFill>
          </a:ln>
          <a:effectLst/>
        </c:spPr>
      </c:pivotFmt>
      <c:pivotFmt>
        <c:idx val="223"/>
        <c:spPr>
          <a:solidFill>
            <a:schemeClr val="accent1"/>
          </a:solidFill>
          <a:ln w="19050">
            <a:solidFill>
              <a:schemeClr val="lt1"/>
            </a:solidFill>
          </a:ln>
          <a:effectLst/>
        </c:spPr>
      </c:pivotFmt>
      <c:pivotFmt>
        <c:idx val="224"/>
        <c:spPr>
          <a:solidFill>
            <a:schemeClr val="accent1"/>
          </a:solidFill>
          <a:ln w="19050">
            <a:solidFill>
              <a:schemeClr val="lt1"/>
            </a:solidFill>
          </a:ln>
          <a:effectLst/>
        </c:spPr>
      </c:pivotFmt>
      <c:pivotFmt>
        <c:idx val="225"/>
        <c:spPr>
          <a:solidFill>
            <a:schemeClr val="accent1"/>
          </a:solidFill>
          <a:ln w="19050">
            <a:solidFill>
              <a:schemeClr val="lt1"/>
            </a:solidFill>
          </a:ln>
          <a:effectLst/>
        </c:spPr>
      </c:pivotFmt>
      <c:pivotFmt>
        <c:idx val="226"/>
        <c:spPr>
          <a:solidFill>
            <a:schemeClr val="accent1"/>
          </a:solidFill>
          <a:ln w="19050">
            <a:solidFill>
              <a:schemeClr val="lt1"/>
            </a:solidFill>
          </a:ln>
          <a:effectLst/>
        </c:spPr>
      </c:pivotFmt>
      <c:pivotFmt>
        <c:idx val="227"/>
        <c:spPr>
          <a:solidFill>
            <a:schemeClr val="accent1"/>
          </a:solidFill>
          <a:ln w="19050">
            <a:solidFill>
              <a:schemeClr val="lt1"/>
            </a:solidFill>
          </a:ln>
          <a:effectLst/>
        </c:spPr>
      </c:pivotFmt>
      <c:pivotFmt>
        <c:idx val="228"/>
        <c:spPr>
          <a:solidFill>
            <a:schemeClr val="accent1"/>
          </a:solidFill>
          <a:ln w="19050">
            <a:solidFill>
              <a:schemeClr val="lt1"/>
            </a:solidFill>
          </a:ln>
          <a:effectLst/>
        </c:spPr>
      </c:pivotFmt>
      <c:pivotFmt>
        <c:idx val="229"/>
        <c:spPr>
          <a:solidFill>
            <a:schemeClr val="accent1"/>
          </a:solidFill>
          <a:ln w="19050">
            <a:solidFill>
              <a:schemeClr val="lt1"/>
            </a:solidFill>
          </a:ln>
          <a:effectLst/>
        </c:spPr>
      </c:pivotFmt>
      <c:pivotFmt>
        <c:idx val="230"/>
        <c:spPr>
          <a:solidFill>
            <a:schemeClr val="accent1"/>
          </a:solidFill>
          <a:ln w="19050">
            <a:solidFill>
              <a:schemeClr val="lt1"/>
            </a:solidFill>
          </a:ln>
          <a:effectLst/>
        </c:spPr>
      </c:pivotFmt>
      <c:pivotFmt>
        <c:idx val="231"/>
        <c:spPr>
          <a:solidFill>
            <a:schemeClr val="accent1"/>
          </a:solidFill>
          <a:ln w="19050">
            <a:solidFill>
              <a:schemeClr val="lt1"/>
            </a:solidFill>
          </a:ln>
          <a:effectLst/>
        </c:spPr>
      </c:pivotFmt>
      <c:pivotFmt>
        <c:idx val="232"/>
        <c:spPr>
          <a:solidFill>
            <a:schemeClr val="accent1"/>
          </a:solidFill>
          <a:ln w="19050">
            <a:solidFill>
              <a:schemeClr val="lt1"/>
            </a:solidFill>
          </a:ln>
          <a:effectLst/>
        </c:spPr>
      </c:pivotFmt>
      <c:pivotFmt>
        <c:idx val="233"/>
        <c:spPr>
          <a:solidFill>
            <a:schemeClr val="accent1"/>
          </a:solidFill>
          <a:ln w="19050">
            <a:solidFill>
              <a:schemeClr val="lt1"/>
            </a:solidFill>
          </a:ln>
          <a:effectLst/>
        </c:spPr>
      </c:pivotFmt>
      <c:pivotFmt>
        <c:idx val="234"/>
        <c:spPr>
          <a:solidFill>
            <a:schemeClr val="accent1"/>
          </a:solidFill>
          <a:ln w="19050">
            <a:solidFill>
              <a:schemeClr val="lt1"/>
            </a:solidFill>
          </a:ln>
          <a:effectLst/>
        </c:spPr>
      </c:pivotFmt>
      <c:pivotFmt>
        <c:idx val="235"/>
        <c:spPr>
          <a:solidFill>
            <a:schemeClr val="accent1"/>
          </a:solidFill>
          <a:ln w="19050">
            <a:solidFill>
              <a:schemeClr val="lt1"/>
            </a:solidFill>
          </a:ln>
          <a:effectLst/>
        </c:spPr>
      </c:pivotFmt>
      <c:pivotFmt>
        <c:idx val="236"/>
        <c:spPr>
          <a:solidFill>
            <a:schemeClr val="accent1"/>
          </a:solidFill>
          <a:ln w="19050">
            <a:solidFill>
              <a:schemeClr val="lt1"/>
            </a:solidFill>
          </a:ln>
          <a:effectLst/>
        </c:spPr>
      </c:pivotFmt>
      <c:pivotFmt>
        <c:idx val="237"/>
        <c:spPr>
          <a:solidFill>
            <a:schemeClr val="accent1"/>
          </a:solidFill>
          <a:ln w="19050">
            <a:solidFill>
              <a:schemeClr val="lt1"/>
            </a:solidFill>
          </a:ln>
          <a:effectLst/>
        </c:spPr>
      </c:pivotFmt>
      <c:pivotFmt>
        <c:idx val="238"/>
        <c:spPr>
          <a:solidFill>
            <a:schemeClr val="accent1"/>
          </a:solidFill>
          <a:ln w="19050">
            <a:solidFill>
              <a:schemeClr val="lt1"/>
            </a:solidFill>
          </a:ln>
          <a:effectLst/>
        </c:spPr>
      </c:pivotFmt>
      <c:pivotFmt>
        <c:idx val="239"/>
        <c:spPr>
          <a:solidFill>
            <a:schemeClr val="accent1"/>
          </a:solidFill>
          <a:ln w="19050">
            <a:solidFill>
              <a:schemeClr val="lt1"/>
            </a:solidFill>
          </a:ln>
          <a:effectLst/>
        </c:spPr>
      </c:pivotFmt>
      <c:pivotFmt>
        <c:idx val="240"/>
        <c:spPr>
          <a:solidFill>
            <a:schemeClr val="accent1"/>
          </a:solidFill>
          <a:ln w="19050">
            <a:solidFill>
              <a:schemeClr val="lt1"/>
            </a:solidFill>
          </a:ln>
          <a:effectLst/>
        </c:spPr>
      </c:pivotFmt>
      <c:pivotFmt>
        <c:idx val="241"/>
        <c:spPr>
          <a:solidFill>
            <a:schemeClr val="accent1"/>
          </a:solidFill>
          <a:ln w="19050">
            <a:solidFill>
              <a:schemeClr val="lt1"/>
            </a:solidFill>
          </a:ln>
          <a:effectLst/>
        </c:spPr>
      </c:pivotFmt>
      <c:pivotFmt>
        <c:idx val="242"/>
        <c:spPr>
          <a:solidFill>
            <a:schemeClr val="accent1"/>
          </a:solidFill>
          <a:ln w="19050">
            <a:solidFill>
              <a:schemeClr val="lt1"/>
            </a:solidFill>
          </a:ln>
          <a:effectLst/>
        </c:spPr>
      </c:pivotFmt>
      <c:pivotFmt>
        <c:idx val="243"/>
        <c:spPr>
          <a:solidFill>
            <a:schemeClr val="accent1"/>
          </a:solidFill>
          <a:ln w="19050">
            <a:solidFill>
              <a:schemeClr val="lt1"/>
            </a:solidFill>
          </a:ln>
          <a:effectLst/>
        </c:spPr>
      </c:pivotFmt>
      <c:pivotFmt>
        <c:idx val="244"/>
        <c:spPr>
          <a:solidFill>
            <a:schemeClr val="accent1"/>
          </a:solidFill>
          <a:ln w="19050">
            <a:solidFill>
              <a:schemeClr val="lt1"/>
            </a:solidFill>
          </a:ln>
          <a:effectLst/>
        </c:spPr>
      </c:pivotFmt>
      <c:pivotFmt>
        <c:idx val="245"/>
        <c:spPr>
          <a:solidFill>
            <a:schemeClr val="accent1"/>
          </a:solidFill>
          <a:ln w="19050">
            <a:solidFill>
              <a:schemeClr val="lt1"/>
            </a:solidFill>
          </a:ln>
          <a:effectLst/>
        </c:spPr>
      </c:pivotFmt>
      <c:pivotFmt>
        <c:idx val="246"/>
        <c:spPr>
          <a:solidFill>
            <a:schemeClr val="accent1"/>
          </a:solidFill>
          <a:ln w="19050">
            <a:solidFill>
              <a:schemeClr val="lt1"/>
            </a:solidFill>
          </a:ln>
          <a:effectLst/>
        </c:spPr>
      </c:pivotFmt>
      <c:pivotFmt>
        <c:idx val="247"/>
        <c:spPr>
          <a:solidFill>
            <a:schemeClr val="accent1"/>
          </a:solidFill>
          <a:ln w="19050">
            <a:solidFill>
              <a:schemeClr val="lt1"/>
            </a:solidFill>
          </a:ln>
          <a:effectLst/>
        </c:spPr>
      </c:pivotFmt>
      <c:pivotFmt>
        <c:idx val="248"/>
        <c:spPr>
          <a:solidFill>
            <a:schemeClr val="accent1"/>
          </a:solidFill>
          <a:ln w="19050">
            <a:solidFill>
              <a:schemeClr val="lt1"/>
            </a:solidFill>
          </a:ln>
          <a:effectLst/>
        </c:spPr>
      </c:pivotFmt>
      <c:pivotFmt>
        <c:idx val="249"/>
        <c:spPr>
          <a:solidFill>
            <a:schemeClr val="accent1"/>
          </a:solidFill>
          <a:ln w="19050">
            <a:solidFill>
              <a:schemeClr val="lt1"/>
            </a:solidFill>
          </a:ln>
          <a:effectLst/>
        </c:spPr>
      </c:pivotFmt>
      <c:pivotFmt>
        <c:idx val="250"/>
        <c:spPr>
          <a:solidFill>
            <a:schemeClr val="accent1"/>
          </a:solidFill>
          <a:ln w="19050">
            <a:solidFill>
              <a:schemeClr val="lt1"/>
            </a:solidFill>
          </a:ln>
          <a:effectLst/>
        </c:spPr>
      </c:pivotFmt>
      <c:pivotFmt>
        <c:idx val="251"/>
        <c:spPr>
          <a:solidFill>
            <a:schemeClr val="accent1"/>
          </a:solidFill>
          <a:ln w="19050">
            <a:solidFill>
              <a:schemeClr val="lt1"/>
            </a:solidFill>
          </a:ln>
          <a:effectLst/>
        </c:spPr>
      </c:pivotFmt>
      <c:pivotFmt>
        <c:idx val="252"/>
        <c:spPr>
          <a:solidFill>
            <a:schemeClr val="accent1"/>
          </a:solidFill>
          <a:ln w="19050">
            <a:solidFill>
              <a:schemeClr val="lt1"/>
            </a:solidFill>
          </a:ln>
          <a:effectLst/>
        </c:spPr>
      </c:pivotFmt>
      <c:pivotFmt>
        <c:idx val="253"/>
        <c:spPr>
          <a:solidFill>
            <a:schemeClr val="accent1"/>
          </a:solidFill>
          <a:ln w="19050">
            <a:solidFill>
              <a:schemeClr val="lt1"/>
            </a:solidFill>
          </a:ln>
          <a:effectLst/>
        </c:spPr>
      </c:pivotFmt>
      <c:pivotFmt>
        <c:idx val="254"/>
        <c:spPr>
          <a:solidFill>
            <a:schemeClr val="accent1"/>
          </a:solidFill>
          <a:ln w="19050">
            <a:solidFill>
              <a:schemeClr val="lt1"/>
            </a:solidFill>
          </a:ln>
          <a:effectLst/>
        </c:spPr>
      </c:pivotFmt>
      <c:pivotFmt>
        <c:idx val="255"/>
        <c:spPr>
          <a:solidFill>
            <a:schemeClr val="accent1"/>
          </a:solidFill>
          <a:ln w="19050">
            <a:solidFill>
              <a:schemeClr val="lt1"/>
            </a:solidFill>
          </a:ln>
          <a:effectLst/>
        </c:spPr>
      </c:pivotFmt>
      <c:pivotFmt>
        <c:idx val="256"/>
        <c:spPr>
          <a:solidFill>
            <a:schemeClr val="accent1"/>
          </a:solidFill>
          <a:ln w="19050">
            <a:solidFill>
              <a:schemeClr val="lt1"/>
            </a:solidFill>
          </a:ln>
          <a:effectLst/>
        </c:spPr>
      </c:pivotFmt>
      <c:pivotFmt>
        <c:idx val="257"/>
        <c:spPr>
          <a:solidFill>
            <a:schemeClr val="accent1"/>
          </a:solidFill>
          <a:ln w="19050">
            <a:solidFill>
              <a:schemeClr val="lt1"/>
            </a:solidFill>
          </a:ln>
          <a:effectLst/>
        </c:spPr>
      </c:pivotFmt>
      <c:pivotFmt>
        <c:idx val="258"/>
        <c:spPr>
          <a:solidFill>
            <a:schemeClr val="accent1"/>
          </a:solidFill>
          <a:ln w="19050">
            <a:solidFill>
              <a:schemeClr val="lt1"/>
            </a:solidFill>
          </a:ln>
          <a:effectLst/>
        </c:spPr>
      </c:pivotFmt>
      <c:pivotFmt>
        <c:idx val="259"/>
        <c:spPr>
          <a:solidFill>
            <a:schemeClr val="accent1"/>
          </a:solidFill>
          <a:ln w="19050">
            <a:solidFill>
              <a:schemeClr val="lt1"/>
            </a:solidFill>
          </a:ln>
          <a:effectLst/>
        </c:spPr>
      </c:pivotFmt>
      <c:pivotFmt>
        <c:idx val="260"/>
        <c:spPr>
          <a:solidFill>
            <a:schemeClr val="accent1"/>
          </a:solidFill>
          <a:ln w="19050">
            <a:solidFill>
              <a:schemeClr val="lt1"/>
            </a:solidFill>
          </a:ln>
          <a:effectLst/>
        </c:spPr>
      </c:pivotFmt>
      <c:pivotFmt>
        <c:idx val="261"/>
        <c:spPr>
          <a:solidFill>
            <a:schemeClr val="accent1"/>
          </a:solidFill>
          <a:ln w="19050">
            <a:solidFill>
              <a:schemeClr val="lt1"/>
            </a:solidFill>
          </a:ln>
          <a:effectLst/>
        </c:spPr>
      </c:pivotFmt>
      <c:pivotFmt>
        <c:idx val="262"/>
        <c:spPr>
          <a:solidFill>
            <a:schemeClr val="accent1"/>
          </a:solidFill>
          <a:ln w="19050">
            <a:solidFill>
              <a:schemeClr val="lt1"/>
            </a:solidFill>
          </a:ln>
          <a:effectLst/>
        </c:spPr>
      </c:pivotFmt>
      <c:pivotFmt>
        <c:idx val="263"/>
        <c:spPr>
          <a:solidFill>
            <a:schemeClr val="accent1"/>
          </a:solidFill>
          <a:ln w="19050">
            <a:solidFill>
              <a:schemeClr val="lt1"/>
            </a:solidFill>
          </a:ln>
          <a:effectLst/>
        </c:spPr>
      </c:pivotFmt>
      <c:pivotFmt>
        <c:idx val="264"/>
        <c:spPr>
          <a:solidFill>
            <a:schemeClr val="accent1"/>
          </a:solidFill>
          <a:ln w="19050">
            <a:solidFill>
              <a:schemeClr val="lt1"/>
            </a:solidFill>
          </a:ln>
          <a:effectLst/>
        </c:spPr>
      </c:pivotFmt>
      <c:pivotFmt>
        <c:idx val="265"/>
        <c:spPr>
          <a:solidFill>
            <a:schemeClr val="accent1"/>
          </a:solidFill>
          <a:ln w="19050">
            <a:solidFill>
              <a:schemeClr val="lt1"/>
            </a:solidFill>
          </a:ln>
          <a:effectLst/>
        </c:spPr>
      </c:pivotFmt>
      <c:pivotFmt>
        <c:idx val="266"/>
        <c:spPr>
          <a:solidFill>
            <a:schemeClr val="accent1"/>
          </a:solidFill>
          <a:ln w="19050">
            <a:solidFill>
              <a:schemeClr val="lt1"/>
            </a:solidFill>
          </a:ln>
          <a:effectLst/>
        </c:spPr>
      </c:pivotFmt>
      <c:pivotFmt>
        <c:idx val="267"/>
        <c:spPr>
          <a:solidFill>
            <a:schemeClr val="accent1"/>
          </a:solidFill>
          <a:ln w="19050">
            <a:solidFill>
              <a:schemeClr val="lt1"/>
            </a:solidFill>
          </a:ln>
          <a:effectLst/>
        </c:spPr>
      </c:pivotFmt>
      <c:pivotFmt>
        <c:idx val="268"/>
        <c:spPr>
          <a:solidFill>
            <a:schemeClr val="accent1"/>
          </a:solidFill>
          <a:ln w="19050">
            <a:solidFill>
              <a:schemeClr val="lt1"/>
            </a:solidFill>
          </a:ln>
          <a:effectLst/>
        </c:spPr>
      </c:pivotFmt>
      <c:pivotFmt>
        <c:idx val="269"/>
        <c:spPr>
          <a:solidFill>
            <a:schemeClr val="accent1"/>
          </a:solidFill>
          <a:ln w="19050">
            <a:solidFill>
              <a:schemeClr val="lt1"/>
            </a:solidFill>
          </a:ln>
          <a:effectLst/>
        </c:spPr>
      </c:pivotFmt>
      <c:pivotFmt>
        <c:idx val="270"/>
        <c:spPr>
          <a:solidFill>
            <a:schemeClr val="accent1"/>
          </a:solidFill>
          <a:ln w="19050">
            <a:solidFill>
              <a:schemeClr val="lt1"/>
            </a:solidFill>
          </a:ln>
          <a:effectLst/>
        </c:spPr>
      </c:pivotFmt>
      <c:pivotFmt>
        <c:idx val="271"/>
        <c:spPr>
          <a:solidFill>
            <a:schemeClr val="accent1"/>
          </a:solidFill>
          <a:ln w="19050">
            <a:solidFill>
              <a:schemeClr val="lt1"/>
            </a:solidFill>
          </a:ln>
          <a:effectLst/>
        </c:spPr>
      </c:pivotFmt>
      <c:pivotFmt>
        <c:idx val="272"/>
        <c:spPr>
          <a:solidFill>
            <a:schemeClr val="accent1"/>
          </a:solidFill>
          <a:ln w="19050">
            <a:solidFill>
              <a:schemeClr val="lt1"/>
            </a:solidFill>
          </a:ln>
          <a:effectLst/>
        </c:spPr>
      </c:pivotFmt>
      <c:pivotFmt>
        <c:idx val="273"/>
        <c:spPr>
          <a:solidFill>
            <a:schemeClr val="accent1"/>
          </a:solidFill>
          <a:ln w="19050">
            <a:solidFill>
              <a:schemeClr val="lt1"/>
            </a:solidFill>
          </a:ln>
          <a:effectLst/>
        </c:spPr>
      </c:pivotFmt>
      <c:pivotFmt>
        <c:idx val="274"/>
        <c:spPr>
          <a:solidFill>
            <a:schemeClr val="accent1"/>
          </a:solidFill>
          <a:ln w="19050">
            <a:solidFill>
              <a:schemeClr val="lt1"/>
            </a:solidFill>
          </a:ln>
          <a:effectLst/>
        </c:spPr>
      </c:pivotFmt>
      <c:pivotFmt>
        <c:idx val="275"/>
        <c:spPr>
          <a:solidFill>
            <a:schemeClr val="accent1"/>
          </a:solidFill>
          <a:ln w="19050">
            <a:solidFill>
              <a:schemeClr val="lt1"/>
            </a:solidFill>
          </a:ln>
          <a:effectLst/>
        </c:spPr>
      </c:pivotFmt>
      <c:pivotFmt>
        <c:idx val="276"/>
        <c:spPr>
          <a:solidFill>
            <a:schemeClr val="accent1"/>
          </a:solidFill>
          <a:ln w="19050">
            <a:solidFill>
              <a:schemeClr val="lt1"/>
            </a:solidFill>
          </a:ln>
          <a:effectLst/>
        </c:spPr>
      </c:pivotFmt>
      <c:pivotFmt>
        <c:idx val="277"/>
        <c:spPr>
          <a:solidFill>
            <a:schemeClr val="accent1"/>
          </a:solidFill>
          <a:ln w="19050">
            <a:solidFill>
              <a:schemeClr val="lt1"/>
            </a:solidFill>
          </a:ln>
          <a:effectLst/>
        </c:spPr>
      </c:pivotFmt>
      <c:pivotFmt>
        <c:idx val="278"/>
        <c:spPr>
          <a:solidFill>
            <a:schemeClr val="accent1"/>
          </a:solidFill>
          <a:ln w="19050">
            <a:solidFill>
              <a:schemeClr val="lt1"/>
            </a:solidFill>
          </a:ln>
          <a:effectLst/>
        </c:spPr>
      </c:pivotFmt>
      <c:pivotFmt>
        <c:idx val="279"/>
        <c:spPr>
          <a:solidFill>
            <a:schemeClr val="accent1"/>
          </a:solidFill>
          <a:ln w="19050">
            <a:solidFill>
              <a:schemeClr val="lt1"/>
            </a:solidFill>
          </a:ln>
          <a:effectLst/>
        </c:spPr>
      </c:pivotFmt>
      <c:pivotFmt>
        <c:idx val="280"/>
        <c:spPr>
          <a:solidFill>
            <a:schemeClr val="accent1"/>
          </a:solidFill>
          <a:ln w="19050">
            <a:solidFill>
              <a:schemeClr val="lt1"/>
            </a:solidFill>
          </a:ln>
          <a:effectLst/>
        </c:spPr>
      </c:pivotFmt>
      <c:pivotFmt>
        <c:idx val="281"/>
        <c:spPr>
          <a:solidFill>
            <a:schemeClr val="accent1"/>
          </a:solidFill>
          <a:ln w="19050">
            <a:solidFill>
              <a:schemeClr val="lt1"/>
            </a:solidFill>
          </a:ln>
          <a:effectLst/>
        </c:spPr>
      </c:pivotFmt>
      <c:pivotFmt>
        <c:idx val="282"/>
        <c:spPr>
          <a:solidFill>
            <a:schemeClr val="accent1"/>
          </a:solidFill>
          <a:ln w="19050">
            <a:solidFill>
              <a:schemeClr val="lt1"/>
            </a:solidFill>
          </a:ln>
          <a:effectLst/>
        </c:spPr>
      </c:pivotFmt>
      <c:pivotFmt>
        <c:idx val="283"/>
        <c:spPr>
          <a:solidFill>
            <a:schemeClr val="accent1"/>
          </a:solidFill>
          <a:ln w="19050">
            <a:solidFill>
              <a:schemeClr val="lt1"/>
            </a:solidFill>
          </a:ln>
          <a:effectLst/>
        </c:spPr>
      </c:pivotFmt>
      <c:pivotFmt>
        <c:idx val="284"/>
        <c:spPr>
          <a:solidFill>
            <a:schemeClr val="accent1"/>
          </a:solidFill>
          <a:ln w="19050">
            <a:solidFill>
              <a:schemeClr val="lt1"/>
            </a:solidFill>
          </a:ln>
          <a:effectLst/>
        </c:spPr>
      </c:pivotFmt>
      <c:pivotFmt>
        <c:idx val="285"/>
        <c:spPr>
          <a:solidFill>
            <a:schemeClr val="accent1"/>
          </a:solidFill>
          <a:ln w="19050">
            <a:solidFill>
              <a:schemeClr val="lt1"/>
            </a:solidFill>
          </a:ln>
          <a:effectLst/>
        </c:spPr>
      </c:pivotFmt>
      <c:pivotFmt>
        <c:idx val="286"/>
        <c:spPr>
          <a:solidFill>
            <a:schemeClr val="accent1"/>
          </a:solidFill>
          <a:ln w="19050">
            <a:solidFill>
              <a:schemeClr val="lt1"/>
            </a:solidFill>
          </a:ln>
          <a:effectLst/>
        </c:spPr>
      </c:pivotFmt>
      <c:pivotFmt>
        <c:idx val="287"/>
        <c:spPr>
          <a:solidFill>
            <a:schemeClr val="accent1"/>
          </a:solidFill>
          <a:ln w="19050">
            <a:solidFill>
              <a:schemeClr val="lt1"/>
            </a:solidFill>
          </a:ln>
          <a:effectLst/>
        </c:spPr>
      </c:pivotFmt>
      <c:pivotFmt>
        <c:idx val="288"/>
        <c:spPr>
          <a:solidFill>
            <a:schemeClr val="accent1"/>
          </a:solidFill>
          <a:ln w="19050">
            <a:solidFill>
              <a:schemeClr val="lt1"/>
            </a:solidFill>
          </a:ln>
          <a:effectLst/>
        </c:spPr>
      </c:pivotFmt>
      <c:pivotFmt>
        <c:idx val="289"/>
        <c:spPr>
          <a:solidFill>
            <a:schemeClr val="accent1"/>
          </a:solidFill>
          <a:ln w="19050">
            <a:solidFill>
              <a:schemeClr val="lt1"/>
            </a:solidFill>
          </a:ln>
          <a:effectLst/>
        </c:spPr>
      </c:pivotFmt>
      <c:pivotFmt>
        <c:idx val="290"/>
        <c:spPr>
          <a:solidFill>
            <a:schemeClr val="accent1"/>
          </a:solidFill>
          <a:ln w="19050">
            <a:solidFill>
              <a:schemeClr val="lt1"/>
            </a:solidFill>
          </a:ln>
          <a:effectLst/>
        </c:spPr>
      </c:pivotFmt>
      <c:pivotFmt>
        <c:idx val="291"/>
        <c:spPr>
          <a:solidFill>
            <a:schemeClr val="accent1"/>
          </a:solidFill>
          <a:ln w="19050">
            <a:solidFill>
              <a:schemeClr val="lt1"/>
            </a:solidFill>
          </a:ln>
          <a:effectLst/>
        </c:spPr>
      </c:pivotFmt>
      <c:pivotFmt>
        <c:idx val="292"/>
        <c:spPr>
          <a:solidFill>
            <a:schemeClr val="accent1"/>
          </a:solidFill>
          <a:ln w="19050">
            <a:solidFill>
              <a:schemeClr val="lt1"/>
            </a:solidFill>
          </a:ln>
          <a:effectLst/>
        </c:spPr>
      </c:pivotFmt>
      <c:pivotFmt>
        <c:idx val="293"/>
        <c:spPr>
          <a:solidFill>
            <a:schemeClr val="accent1"/>
          </a:solidFill>
          <a:ln w="19050">
            <a:solidFill>
              <a:schemeClr val="lt1"/>
            </a:solidFill>
          </a:ln>
          <a:effectLst/>
        </c:spPr>
      </c:pivotFmt>
      <c:pivotFmt>
        <c:idx val="294"/>
        <c:spPr>
          <a:solidFill>
            <a:schemeClr val="accent1"/>
          </a:solidFill>
          <a:ln w="19050">
            <a:solidFill>
              <a:schemeClr val="lt1"/>
            </a:solidFill>
          </a:ln>
          <a:effectLst/>
        </c:spPr>
      </c:pivotFmt>
      <c:pivotFmt>
        <c:idx val="295"/>
        <c:spPr>
          <a:solidFill>
            <a:schemeClr val="accent1"/>
          </a:solidFill>
          <a:ln w="19050">
            <a:solidFill>
              <a:schemeClr val="lt1"/>
            </a:solidFill>
          </a:ln>
          <a:effectLst/>
        </c:spPr>
      </c:pivotFmt>
      <c:pivotFmt>
        <c:idx val="296"/>
        <c:spPr>
          <a:solidFill>
            <a:schemeClr val="accent1"/>
          </a:solidFill>
          <a:ln w="19050">
            <a:solidFill>
              <a:schemeClr val="lt1"/>
            </a:solidFill>
          </a:ln>
          <a:effectLst/>
        </c:spPr>
      </c:pivotFmt>
      <c:pivotFmt>
        <c:idx val="297"/>
        <c:spPr>
          <a:solidFill>
            <a:schemeClr val="accent1"/>
          </a:solidFill>
          <a:ln w="19050">
            <a:solidFill>
              <a:schemeClr val="lt1"/>
            </a:solidFill>
          </a:ln>
          <a:effectLst/>
        </c:spPr>
      </c:pivotFmt>
      <c:pivotFmt>
        <c:idx val="298"/>
        <c:spPr>
          <a:solidFill>
            <a:schemeClr val="accent1"/>
          </a:solidFill>
          <a:ln w="19050">
            <a:solidFill>
              <a:schemeClr val="lt1"/>
            </a:solidFill>
          </a:ln>
          <a:effectLst/>
        </c:spPr>
      </c:pivotFmt>
      <c:pivotFmt>
        <c:idx val="299"/>
        <c:spPr>
          <a:solidFill>
            <a:schemeClr val="accent1"/>
          </a:solidFill>
          <a:ln w="19050">
            <a:solidFill>
              <a:schemeClr val="lt1"/>
            </a:solidFill>
          </a:ln>
          <a:effectLst/>
        </c:spPr>
      </c:pivotFmt>
      <c:pivotFmt>
        <c:idx val="300"/>
        <c:spPr>
          <a:solidFill>
            <a:schemeClr val="accent1"/>
          </a:solidFill>
          <a:ln w="19050">
            <a:solidFill>
              <a:schemeClr val="lt1"/>
            </a:solidFill>
          </a:ln>
          <a:effectLst/>
        </c:spPr>
      </c:pivotFmt>
      <c:pivotFmt>
        <c:idx val="301"/>
        <c:spPr>
          <a:solidFill>
            <a:schemeClr val="accent1"/>
          </a:solidFill>
          <a:ln w="19050">
            <a:solidFill>
              <a:schemeClr val="lt1"/>
            </a:solidFill>
          </a:ln>
          <a:effectLst/>
        </c:spPr>
      </c:pivotFmt>
      <c:pivotFmt>
        <c:idx val="302"/>
        <c:spPr>
          <a:solidFill>
            <a:schemeClr val="accent1"/>
          </a:solidFill>
          <a:ln w="19050">
            <a:solidFill>
              <a:schemeClr val="lt1"/>
            </a:solidFill>
          </a:ln>
          <a:effectLst/>
        </c:spPr>
      </c:pivotFmt>
      <c:pivotFmt>
        <c:idx val="303"/>
        <c:spPr>
          <a:solidFill>
            <a:schemeClr val="accent1"/>
          </a:solidFill>
          <a:ln w="19050">
            <a:solidFill>
              <a:schemeClr val="lt1"/>
            </a:solidFill>
          </a:ln>
          <a:effectLst/>
        </c:spPr>
      </c:pivotFmt>
      <c:pivotFmt>
        <c:idx val="304"/>
        <c:spPr>
          <a:solidFill>
            <a:schemeClr val="accent1"/>
          </a:solidFill>
          <a:ln w="19050">
            <a:solidFill>
              <a:schemeClr val="lt1"/>
            </a:solidFill>
          </a:ln>
          <a:effectLst/>
        </c:spPr>
      </c:pivotFmt>
      <c:pivotFmt>
        <c:idx val="305"/>
        <c:spPr>
          <a:solidFill>
            <a:schemeClr val="accent1"/>
          </a:solidFill>
          <a:ln w="19050">
            <a:solidFill>
              <a:schemeClr val="lt1"/>
            </a:solidFill>
          </a:ln>
          <a:effectLst/>
        </c:spPr>
      </c:pivotFmt>
      <c:pivotFmt>
        <c:idx val="306"/>
        <c:spPr>
          <a:solidFill>
            <a:schemeClr val="accent1"/>
          </a:solidFill>
          <a:ln w="19050">
            <a:solidFill>
              <a:schemeClr val="lt1"/>
            </a:solidFill>
          </a:ln>
          <a:effectLst/>
        </c:spPr>
      </c:pivotFmt>
      <c:pivotFmt>
        <c:idx val="307"/>
        <c:spPr>
          <a:solidFill>
            <a:schemeClr val="accent1"/>
          </a:solidFill>
          <a:ln w="19050">
            <a:solidFill>
              <a:schemeClr val="lt1"/>
            </a:solidFill>
          </a:ln>
          <a:effectLst/>
        </c:spPr>
      </c:pivotFmt>
      <c:pivotFmt>
        <c:idx val="308"/>
        <c:spPr>
          <a:solidFill>
            <a:schemeClr val="accent1"/>
          </a:solidFill>
          <a:ln w="19050">
            <a:solidFill>
              <a:schemeClr val="lt1"/>
            </a:solidFill>
          </a:ln>
          <a:effectLst/>
        </c:spPr>
      </c:pivotFmt>
      <c:pivotFmt>
        <c:idx val="309"/>
        <c:spPr>
          <a:solidFill>
            <a:schemeClr val="accent1"/>
          </a:solidFill>
          <a:ln w="19050">
            <a:solidFill>
              <a:schemeClr val="lt1"/>
            </a:solidFill>
          </a:ln>
          <a:effectLst/>
        </c:spPr>
      </c:pivotFmt>
      <c:pivotFmt>
        <c:idx val="310"/>
        <c:spPr>
          <a:solidFill>
            <a:schemeClr val="accent1"/>
          </a:solidFill>
          <a:ln w="19050">
            <a:solidFill>
              <a:schemeClr val="lt1"/>
            </a:solidFill>
          </a:ln>
          <a:effectLst/>
        </c:spPr>
      </c:pivotFmt>
      <c:pivotFmt>
        <c:idx val="311"/>
        <c:spPr>
          <a:solidFill>
            <a:schemeClr val="accent1"/>
          </a:solidFill>
          <a:ln w="19050">
            <a:solidFill>
              <a:schemeClr val="lt1"/>
            </a:solidFill>
          </a:ln>
          <a:effectLst/>
        </c:spPr>
      </c:pivotFmt>
      <c:pivotFmt>
        <c:idx val="312"/>
        <c:spPr>
          <a:solidFill>
            <a:schemeClr val="accent1"/>
          </a:solidFill>
          <a:ln w="19050">
            <a:solidFill>
              <a:schemeClr val="lt1"/>
            </a:solidFill>
          </a:ln>
          <a:effectLst/>
        </c:spPr>
      </c:pivotFmt>
      <c:pivotFmt>
        <c:idx val="313"/>
        <c:spPr>
          <a:solidFill>
            <a:schemeClr val="accent1"/>
          </a:solidFill>
          <a:ln w="19050">
            <a:solidFill>
              <a:schemeClr val="lt1"/>
            </a:solidFill>
          </a:ln>
          <a:effectLst/>
        </c:spPr>
      </c:pivotFmt>
      <c:pivotFmt>
        <c:idx val="314"/>
        <c:spPr>
          <a:solidFill>
            <a:schemeClr val="accent1"/>
          </a:solidFill>
          <a:ln w="19050">
            <a:solidFill>
              <a:schemeClr val="lt1"/>
            </a:solidFill>
          </a:ln>
          <a:effectLst/>
        </c:spPr>
      </c:pivotFmt>
      <c:pivotFmt>
        <c:idx val="315"/>
        <c:spPr>
          <a:solidFill>
            <a:schemeClr val="accent1"/>
          </a:solidFill>
          <a:ln w="19050">
            <a:solidFill>
              <a:schemeClr val="lt1"/>
            </a:solidFill>
          </a:ln>
          <a:effectLst/>
        </c:spPr>
      </c:pivotFmt>
      <c:pivotFmt>
        <c:idx val="316"/>
        <c:spPr>
          <a:solidFill>
            <a:schemeClr val="accent1"/>
          </a:solidFill>
          <a:ln w="19050">
            <a:solidFill>
              <a:schemeClr val="lt1"/>
            </a:solidFill>
          </a:ln>
          <a:effectLst/>
        </c:spPr>
      </c:pivotFmt>
      <c:pivotFmt>
        <c:idx val="317"/>
        <c:spPr>
          <a:solidFill>
            <a:schemeClr val="accent1"/>
          </a:solidFill>
          <a:ln w="19050">
            <a:solidFill>
              <a:schemeClr val="lt1"/>
            </a:solidFill>
          </a:ln>
          <a:effectLst/>
        </c:spPr>
      </c:pivotFmt>
      <c:pivotFmt>
        <c:idx val="318"/>
        <c:spPr>
          <a:solidFill>
            <a:schemeClr val="accent1"/>
          </a:solidFill>
          <a:ln w="19050">
            <a:solidFill>
              <a:schemeClr val="lt1"/>
            </a:solidFill>
          </a:ln>
          <a:effectLst/>
        </c:spPr>
      </c:pivotFmt>
      <c:pivotFmt>
        <c:idx val="319"/>
        <c:spPr>
          <a:solidFill>
            <a:schemeClr val="accent1"/>
          </a:solidFill>
          <a:ln w="19050">
            <a:solidFill>
              <a:schemeClr val="lt1"/>
            </a:solidFill>
          </a:ln>
          <a:effectLst/>
        </c:spPr>
      </c:pivotFmt>
      <c:pivotFmt>
        <c:idx val="320"/>
        <c:spPr>
          <a:solidFill>
            <a:schemeClr val="accent1"/>
          </a:solidFill>
          <a:ln w="19050">
            <a:solidFill>
              <a:schemeClr val="lt1"/>
            </a:solidFill>
          </a:ln>
          <a:effectLst/>
        </c:spPr>
      </c:pivotFmt>
      <c:pivotFmt>
        <c:idx val="321"/>
        <c:spPr>
          <a:solidFill>
            <a:schemeClr val="accent1"/>
          </a:solidFill>
          <a:ln w="19050">
            <a:solidFill>
              <a:schemeClr val="lt1"/>
            </a:solidFill>
          </a:ln>
          <a:effectLst/>
        </c:spPr>
      </c:pivotFmt>
      <c:pivotFmt>
        <c:idx val="322"/>
        <c:spPr>
          <a:solidFill>
            <a:schemeClr val="accent1"/>
          </a:solidFill>
          <a:ln w="19050">
            <a:solidFill>
              <a:schemeClr val="lt1"/>
            </a:solidFill>
          </a:ln>
          <a:effectLst/>
        </c:spPr>
      </c:pivotFmt>
      <c:pivotFmt>
        <c:idx val="323"/>
        <c:spPr>
          <a:solidFill>
            <a:schemeClr val="accent1"/>
          </a:solidFill>
          <a:ln w="19050">
            <a:solidFill>
              <a:schemeClr val="lt1"/>
            </a:solidFill>
          </a:ln>
          <a:effectLst/>
        </c:spPr>
      </c:pivotFmt>
      <c:pivotFmt>
        <c:idx val="324"/>
        <c:spPr>
          <a:solidFill>
            <a:schemeClr val="accent1"/>
          </a:solidFill>
          <a:ln w="19050">
            <a:solidFill>
              <a:schemeClr val="lt1"/>
            </a:solidFill>
          </a:ln>
          <a:effectLst/>
        </c:spPr>
      </c:pivotFmt>
      <c:pivotFmt>
        <c:idx val="325"/>
        <c:spPr>
          <a:solidFill>
            <a:schemeClr val="accent1"/>
          </a:solidFill>
          <a:ln w="19050">
            <a:solidFill>
              <a:schemeClr val="lt1"/>
            </a:solidFill>
          </a:ln>
          <a:effectLst/>
        </c:spPr>
      </c:pivotFmt>
      <c:pivotFmt>
        <c:idx val="326"/>
        <c:spPr>
          <a:solidFill>
            <a:schemeClr val="accent1"/>
          </a:solidFill>
          <a:ln w="19050">
            <a:solidFill>
              <a:schemeClr val="lt1"/>
            </a:solidFill>
          </a:ln>
          <a:effectLst/>
        </c:spPr>
      </c:pivotFmt>
      <c:pivotFmt>
        <c:idx val="327"/>
        <c:spPr>
          <a:solidFill>
            <a:schemeClr val="accent1"/>
          </a:solidFill>
          <a:ln w="19050">
            <a:solidFill>
              <a:schemeClr val="lt1"/>
            </a:solidFill>
          </a:ln>
          <a:effectLst/>
        </c:spPr>
      </c:pivotFmt>
      <c:pivotFmt>
        <c:idx val="328"/>
        <c:spPr>
          <a:solidFill>
            <a:schemeClr val="accent1"/>
          </a:solidFill>
          <a:ln w="19050">
            <a:solidFill>
              <a:schemeClr val="lt1"/>
            </a:solidFill>
          </a:ln>
          <a:effectLst/>
        </c:spPr>
      </c:pivotFmt>
      <c:pivotFmt>
        <c:idx val="329"/>
        <c:spPr>
          <a:solidFill>
            <a:schemeClr val="accent1"/>
          </a:solidFill>
          <a:ln w="19050">
            <a:solidFill>
              <a:schemeClr val="lt1"/>
            </a:solidFill>
          </a:ln>
          <a:effectLst/>
        </c:spPr>
      </c:pivotFmt>
      <c:pivotFmt>
        <c:idx val="330"/>
        <c:spPr>
          <a:solidFill>
            <a:schemeClr val="accent1"/>
          </a:solidFill>
          <a:ln w="19050">
            <a:solidFill>
              <a:schemeClr val="lt1"/>
            </a:solidFill>
          </a:ln>
          <a:effectLst/>
        </c:spPr>
      </c:pivotFmt>
      <c:pivotFmt>
        <c:idx val="331"/>
        <c:spPr>
          <a:solidFill>
            <a:schemeClr val="accent1"/>
          </a:solidFill>
          <a:ln w="19050">
            <a:solidFill>
              <a:schemeClr val="lt1"/>
            </a:solidFill>
          </a:ln>
          <a:effectLst/>
        </c:spPr>
      </c:pivotFmt>
      <c:pivotFmt>
        <c:idx val="332"/>
        <c:spPr>
          <a:solidFill>
            <a:schemeClr val="accent1"/>
          </a:solidFill>
          <a:ln w="19050">
            <a:solidFill>
              <a:schemeClr val="lt1"/>
            </a:solidFill>
          </a:ln>
          <a:effectLst/>
        </c:spPr>
      </c:pivotFmt>
      <c:pivotFmt>
        <c:idx val="333"/>
        <c:spPr>
          <a:solidFill>
            <a:schemeClr val="accent1"/>
          </a:solidFill>
          <a:ln w="19050">
            <a:solidFill>
              <a:schemeClr val="lt1"/>
            </a:solidFill>
          </a:ln>
          <a:effectLst/>
        </c:spPr>
      </c:pivotFmt>
      <c:pivotFmt>
        <c:idx val="334"/>
        <c:spPr>
          <a:solidFill>
            <a:schemeClr val="accent1"/>
          </a:solidFill>
          <a:ln w="19050">
            <a:solidFill>
              <a:schemeClr val="lt1"/>
            </a:solidFill>
          </a:ln>
          <a:effectLst/>
        </c:spPr>
      </c:pivotFmt>
      <c:pivotFmt>
        <c:idx val="335"/>
        <c:spPr>
          <a:solidFill>
            <a:schemeClr val="accent1"/>
          </a:solidFill>
          <a:ln w="19050">
            <a:solidFill>
              <a:schemeClr val="lt1"/>
            </a:solidFill>
          </a:ln>
          <a:effectLst/>
        </c:spPr>
      </c:pivotFmt>
      <c:pivotFmt>
        <c:idx val="336"/>
        <c:spPr>
          <a:solidFill>
            <a:schemeClr val="accent1"/>
          </a:solidFill>
          <a:ln w="19050">
            <a:solidFill>
              <a:schemeClr val="lt1"/>
            </a:solidFill>
          </a:ln>
          <a:effectLst/>
        </c:spPr>
      </c:pivotFmt>
      <c:pivotFmt>
        <c:idx val="337"/>
        <c:spPr>
          <a:solidFill>
            <a:schemeClr val="accent1"/>
          </a:solidFill>
          <a:ln w="19050">
            <a:solidFill>
              <a:schemeClr val="lt1"/>
            </a:solidFill>
          </a:ln>
          <a:effectLst/>
        </c:spPr>
      </c:pivotFmt>
      <c:pivotFmt>
        <c:idx val="338"/>
        <c:spPr>
          <a:solidFill>
            <a:schemeClr val="accent1"/>
          </a:solidFill>
          <a:ln w="19050">
            <a:solidFill>
              <a:schemeClr val="lt1"/>
            </a:solidFill>
          </a:ln>
          <a:effectLst/>
        </c:spPr>
      </c:pivotFmt>
      <c:pivotFmt>
        <c:idx val="339"/>
        <c:spPr>
          <a:solidFill>
            <a:schemeClr val="accent1"/>
          </a:solidFill>
          <a:ln w="19050">
            <a:solidFill>
              <a:schemeClr val="lt1"/>
            </a:solidFill>
          </a:ln>
          <a:effectLst/>
        </c:spPr>
      </c:pivotFmt>
      <c:pivotFmt>
        <c:idx val="340"/>
        <c:spPr>
          <a:solidFill>
            <a:schemeClr val="accent1"/>
          </a:solidFill>
          <a:ln w="19050">
            <a:solidFill>
              <a:schemeClr val="lt1"/>
            </a:solidFill>
          </a:ln>
          <a:effectLst/>
        </c:spPr>
      </c:pivotFmt>
      <c:pivotFmt>
        <c:idx val="341"/>
        <c:spPr>
          <a:solidFill>
            <a:schemeClr val="accent1"/>
          </a:solidFill>
          <a:ln w="19050">
            <a:solidFill>
              <a:schemeClr val="lt1"/>
            </a:solidFill>
          </a:ln>
          <a:effectLst/>
        </c:spPr>
      </c:pivotFmt>
      <c:pivotFmt>
        <c:idx val="342"/>
        <c:spPr>
          <a:solidFill>
            <a:schemeClr val="accent1"/>
          </a:solidFill>
          <a:ln w="19050">
            <a:solidFill>
              <a:schemeClr val="lt1"/>
            </a:solidFill>
          </a:ln>
          <a:effectLst/>
        </c:spPr>
      </c:pivotFmt>
      <c:pivotFmt>
        <c:idx val="343"/>
        <c:spPr>
          <a:solidFill>
            <a:schemeClr val="accent1"/>
          </a:solidFill>
          <a:ln w="19050">
            <a:solidFill>
              <a:schemeClr val="lt1"/>
            </a:solidFill>
          </a:ln>
          <a:effectLst/>
        </c:spPr>
      </c:pivotFmt>
      <c:pivotFmt>
        <c:idx val="344"/>
        <c:spPr>
          <a:solidFill>
            <a:schemeClr val="accent1"/>
          </a:solidFill>
          <a:ln w="19050">
            <a:solidFill>
              <a:schemeClr val="lt1"/>
            </a:solidFill>
          </a:ln>
          <a:effectLst/>
        </c:spPr>
      </c:pivotFmt>
      <c:pivotFmt>
        <c:idx val="345"/>
        <c:spPr>
          <a:solidFill>
            <a:schemeClr val="accent1"/>
          </a:solidFill>
          <a:ln w="19050">
            <a:solidFill>
              <a:schemeClr val="lt1"/>
            </a:solidFill>
          </a:ln>
          <a:effectLst/>
        </c:spPr>
      </c:pivotFmt>
      <c:pivotFmt>
        <c:idx val="346"/>
        <c:spPr>
          <a:solidFill>
            <a:schemeClr val="accent1"/>
          </a:solidFill>
          <a:ln w="19050">
            <a:solidFill>
              <a:schemeClr val="lt1"/>
            </a:solidFill>
          </a:ln>
          <a:effectLst/>
        </c:spPr>
      </c:pivotFmt>
      <c:pivotFmt>
        <c:idx val="347"/>
        <c:spPr>
          <a:solidFill>
            <a:schemeClr val="accent1"/>
          </a:solidFill>
          <a:ln w="19050">
            <a:solidFill>
              <a:schemeClr val="lt1"/>
            </a:solidFill>
          </a:ln>
          <a:effectLst/>
        </c:spPr>
      </c:pivotFmt>
      <c:pivotFmt>
        <c:idx val="348"/>
        <c:spPr>
          <a:solidFill>
            <a:schemeClr val="accent1"/>
          </a:solidFill>
          <a:ln w="19050">
            <a:solidFill>
              <a:schemeClr val="lt1"/>
            </a:solidFill>
          </a:ln>
          <a:effectLst/>
        </c:spPr>
      </c:pivotFmt>
      <c:pivotFmt>
        <c:idx val="349"/>
        <c:spPr>
          <a:solidFill>
            <a:schemeClr val="accent1"/>
          </a:solidFill>
          <a:ln w="19050">
            <a:solidFill>
              <a:schemeClr val="lt1"/>
            </a:solidFill>
          </a:ln>
          <a:effectLst/>
        </c:spPr>
      </c:pivotFmt>
      <c:pivotFmt>
        <c:idx val="350"/>
        <c:spPr>
          <a:solidFill>
            <a:schemeClr val="accent1"/>
          </a:solidFill>
          <a:ln w="19050">
            <a:solidFill>
              <a:schemeClr val="lt1"/>
            </a:solidFill>
          </a:ln>
          <a:effectLst/>
        </c:spPr>
      </c:pivotFmt>
      <c:pivotFmt>
        <c:idx val="351"/>
        <c:spPr>
          <a:solidFill>
            <a:schemeClr val="accent1"/>
          </a:solidFill>
          <a:ln w="19050">
            <a:solidFill>
              <a:schemeClr val="lt1"/>
            </a:solidFill>
          </a:ln>
          <a:effectLst/>
        </c:spPr>
      </c:pivotFmt>
      <c:pivotFmt>
        <c:idx val="352"/>
        <c:spPr>
          <a:solidFill>
            <a:schemeClr val="accent1"/>
          </a:solidFill>
          <a:ln w="19050">
            <a:solidFill>
              <a:schemeClr val="lt1"/>
            </a:solidFill>
          </a:ln>
          <a:effectLst/>
        </c:spPr>
      </c:pivotFmt>
      <c:pivotFmt>
        <c:idx val="353"/>
        <c:spPr>
          <a:solidFill>
            <a:schemeClr val="accent1"/>
          </a:solidFill>
          <a:ln w="19050">
            <a:solidFill>
              <a:schemeClr val="lt1"/>
            </a:solidFill>
          </a:ln>
          <a:effectLst/>
        </c:spPr>
      </c:pivotFmt>
      <c:pivotFmt>
        <c:idx val="354"/>
        <c:spPr>
          <a:solidFill>
            <a:schemeClr val="accent1"/>
          </a:solidFill>
          <a:ln w="19050">
            <a:solidFill>
              <a:schemeClr val="lt1"/>
            </a:solidFill>
          </a:ln>
          <a:effectLst/>
        </c:spPr>
      </c:pivotFmt>
      <c:pivotFmt>
        <c:idx val="355"/>
        <c:spPr>
          <a:solidFill>
            <a:schemeClr val="accent1"/>
          </a:solidFill>
          <a:ln w="19050">
            <a:solidFill>
              <a:schemeClr val="lt1"/>
            </a:solidFill>
          </a:ln>
          <a:effectLst/>
        </c:spPr>
      </c:pivotFmt>
      <c:pivotFmt>
        <c:idx val="356"/>
        <c:spPr>
          <a:solidFill>
            <a:schemeClr val="accent1"/>
          </a:solidFill>
          <a:ln w="19050">
            <a:solidFill>
              <a:schemeClr val="lt1"/>
            </a:solidFill>
          </a:ln>
          <a:effectLst/>
        </c:spPr>
      </c:pivotFmt>
      <c:pivotFmt>
        <c:idx val="357"/>
        <c:spPr>
          <a:solidFill>
            <a:schemeClr val="accent1"/>
          </a:solidFill>
          <a:ln w="19050">
            <a:solidFill>
              <a:schemeClr val="lt1"/>
            </a:solidFill>
          </a:ln>
          <a:effectLst/>
        </c:spPr>
      </c:pivotFmt>
      <c:pivotFmt>
        <c:idx val="358"/>
        <c:spPr>
          <a:solidFill>
            <a:schemeClr val="accent1"/>
          </a:solidFill>
          <a:ln w="19050">
            <a:solidFill>
              <a:schemeClr val="lt1"/>
            </a:solidFill>
          </a:ln>
          <a:effectLst/>
        </c:spPr>
      </c:pivotFmt>
      <c:pivotFmt>
        <c:idx val="359"/>
        <c:spPr>
          <a:solidFill>
            <a:schemeClr val="accent1"/>
          </a:solidFill>
          <a:ln w="19050">
            <a:solidFill>
              <a:schemeClr val="lt1"/>
            </a:solidFill>
          </a:ln>
          <a:effectLst/>
        </c:spPr>
      </c:pivotFmt>
      <c:pivotFmt>
        <c:idx val="36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1"/>
        <c:spPr>
          <a:solidFill>
            <a:schemeClr val="accent1"/>
          </a:solidFill>
          <a:ln w="19050">
            <a:solidFill>
              <a:schemeClr val="lt1"/>
            </a:solidFill>
          </a:ln>
          <a:effectLst/>
        </c:spPr>
      </c:pivotFmt>
      <c:pivotFmt>
        <c:idx val="362"/>
        <c:spPr>
          <a:solidFill>
            <a:schemeClr val="accent1"/>
          </a:solidFill>
          <a:ln w="19050">
            <a:solidFill>
              <a:schemeClr val="lt1"/>
            </a:solidFill>
          </a:ln>
          <a:effectLst/>
        </c:spPr>
      </c:pivotFmt>
      <c:pivotFmt>
        <c:idx val="363"/>
        <c:spPr>
          <a:solidFill>
            <a:schemeClr val="accent1"/>
          </a:solidFill>
          <a:ln w="19050">
            <a:solidFill>
              <a:schemeClr val="lt1"/>
            </a:solidFill>
          </a:ln>
          <a:effectLst/>
        </c:spPr>
      </c:pivotFmt>
      <c:pivotFmt>
        <c:idx val="364"/>
        <c:spPr>
          <a:solidFill>
            <a:schemeClr val="accent1"/>
          </a:solidFill>
          <a:ln w="19050">
            <a:solidFill>
              <a:schemeClr val="lt1"/>
            </a:solidFill>
          </a:ln>
          <a:effectLst/>
        </c:spPr>
      </c:pivotFmt>
      <c:pivotFmt>
        <c:idx val="365"/>
        <c:spPr>
          <a:solidFill>
            <a:schemeClr val="accent1"/>
          </a:solidFill>
          <a:ln w="19050">
            <a:solidFill>
              <a:schemeClr val="lt1"/>
            </a:solidFill>
          </a:ln>
          <a:effectLst/>
        </c:spPr>
      </c:pivotFmt>
      <c:pivotFmt>
        <c:idx val="366"/>
        <c:spPr>
          <a:solidFill>
            <a:schemeClr val="accent1"/>
          </a:solidFill>
          <a:ln w="19050">
            <a:solidFill>
              <a:schemeClr val="lt1"/>
            </a:solidFill>
          </a:ln>
          <a:effectLst/>
        </c:spPr>
      </c:pivotFmt>
      <c:pivotFmt>
        <c:idx val="367"/>
        <c:spPr>
          <a:solidFill>
            <a:schemeClr val="accent1"/>
          </a:solidFill>
          <a:ln w="19050">
            <a:solidFill>
              <a:schemeClr val="lt1"/>
            </a:solidFill>
          </a:ln>
          <a:effectLst/>
        </c:spPr>
      </c:pivotFmt>
      <c:pivotFmt>
        <c:idx val="368"/>
        <c:spPr>
          <a:solidFill>
            <a:schemeClr val="accent1"/>
          </a:solidFill>
          <a:ln w="19050">
            <a:solidFill>
              <a:schemeClr val="lt1"/>
            </a:solidFill>
          </a:ln>
          <a:effectLst/>
        </c:spPr>
      </c:pivotFmt>
      <c:pivotFmt>
        <c:idx val="369"/>
        <c:spPr>
          <a:solidFill>
            <a:schemeClr val="accent1"/>
          </a:solidFill>
          <a:ln w="19050">
            <a:solidFill>
              <a:schemeClr val="lt1"/>
            </a:solidFill>
          </a:ln>
          <a:effectLst/>
        </c:spPr>
      </c:pivotFmt>
      <c:pivotFmt>
        <c:idx val="370"/>
        <c:spPr>
          <a:solidFill>
            <a:schemeClr val="accent1"/>
          </a:solidFill>
          <a:ln w="19050">
            <a:solidFill>
              <a:schemeClr val="lt1"/>
            </a:solidFill>
          </a:ln>
          <a:effectLst/>
        </c:spPr>
      </c:pivotFmt>
      <c:pivotFmt>
        <c:idx val="371"/>
        <c:spPr>
          <a:solidFill>
            <a:schemeClr val="accent1"/>
          </a:solidFill>
          <a:ln w="19050">
            <a:solidFill>
              <a:schemeClr val="lt1"/>
            </a:solidFill>
          </a:ln>
          <a:effectLst/>
        </c:spPr>
      </c:pivotFmt>
      <c:pivotFmt>
        <c:idx val="372"/>
        <c:spPr>
          <a:solidFill>
            <a:schemeClr val="accent1"/>
          </a:solidFill>
          <a:ln w="19050">
            <a:solidFill>
              <a:schemeClr val="lt1"/>
            </a:solidFill>
          </a:ln>
          <a:effectLst/>
        </c:spPr>
      </c:pivotFmt>
      <c:pivotFmt>
        <c:idx val="373"/>
        <c:spPr>
          <a:solidFill>
            <a:schemeClr val="accent1"/>
          </a:solidFill>
          <a:ln w="19050">
            <a:solidFill>
              <a:schemeClr val="lt1"/>
            </a:solidFill>
          </a:ln>
          <a:effectLst/>
        </c:spPr>
      </c:pivotFmt>
      <c:pivotFmt>
        <c:idx val="374"/>
        <c:spPr>
          <a:solidFill>
            <a:schemeClr val="accent1"/>
          </a:solidFill>
          <a:ln w="19050">
            <a:solidFill>
              <a:schemeClr val="lt1"/>
            </a:solidFill>
          </a:ln>
          <a:effectLst/>
        </c:spPr>
      </c:pivotFmt>
      <c:pivotFmt>
        <c:idx val="375"/>
        <c:spPr>
          <a:solidFill>
            <a:schemeClr val="accent1"/>
          </a:solidFill>
          <a:ln w="19050">
            <a:solidFill>
              <a:schemeClr val="lt1"/>
            </a:solidFill>
          </a:ln>
          <a:effectLst/>
        </c:spPr>
      </c:pivotFmt>
      <c:pivotFmt>
        <c:idx val="376"/>
        <c:spPr>
          <a:solidFill>
            <a:schemeClr val="accent1"/>
          </a:solidFill>
          <a:ln w="19050">
            <a:solidFill>
              <a:schemeClr val="lt1"/>
            </a:solidFill>
          </a:ln>
          <a:effectLst/>
        </c:spPr>
      </c:pivotFmt>
      <c:pivotFmt>
        <c:idx val="377"/>
        <c:spPr>
          <a:solidFill>
            <a:schemeClr val="accent1"/>
          </a:solidFill>
          <a:ln w="19050">
            <a:solidFill>
              <a:schemeClr val="lt1"/>
            </a:solidFill>
          </a:ln>
          <a:effectLst/>
        </c:spPr>
      </c:pivotFmt>
      <c:pivotFmt>
        <c:idx val="378"/>
        <c:spPr>
          <a:solidFill>
            <a:schemeClr val="accent1"/>
          </a:solidFill>
          <a:ln w="19050">
            <a:solidFill>
              <a:schemeClr val="lt1"/>
            </a:solidFill>
          </a:ln>
          <a:effectLst/>
        </c:spPr>
      </c:pivotFmt>
      <c:pivotFmt>
        <c:idx val="379"/>
        <c:spPr>
          <a:solidFill>
            <a:schemeClr val="accent1"/>
          </a:solidFill>
          <a:ln w="19050">
            <a:solidFill>
              <a:schemeClr val="lt1"/>
            </a:solidFill>
          </a:ln>
          <a:effectLst/>
        </c:spPr>
      </c:pivotFmt>
      <c:pivotFmt>
        <c:idx val="380"/>
        <c:spPr>
          <a:solidFill>
            <a:schemeClr val="accent1"/>
          </a:solidFill>
          <a:ln w="19050">
            <a:solidFill>
              <a:schemeClr val="lt1"/>
            </a:solidFill>
          </a:ln>
          <a:effectLst/>
        </c:spPr>
      </c:pivotFmt>
      <c:pivotFmt>
        <c:idx val="381"/>
        <c:spPr>
          <a:solidFill>
            <a:schemeClr val="accent1"/>
          </a:solidFill>
          <a:ln w="19050">
            <a:solidFill>
              <a:schemeClr val="lt1"/>
            </a:solidFill>
          </a:ln>
          <a:effectLst/>
        </c:spPr>
      </c:pivotFmt>
      <c:pivotFmt>
        <c:idx val="382"/>
        <c:spPr>
          <a:solidFill>
            <a:schemeClr val="accent1"/>
          </a:solidFill>
          <a:ln w="19050">
            <a:solidFill>
              <a:schemeClr val="lt1"/>
            </a:solidFill>
          </a:ln>
          <a:effectLst/>
        </c:spPr>
      </c:pivotFmt>
      <c:pivotFmt>
        <c:idx val="383"/>
        <c:spPr>
          <a:solidFill>
            <a:schemeClr val="accent1"/>
          </a:solidFill>
          <a:ln w="19050">
            <a:solidFill>
              <a:schemeClr val="lt1"/>
            </a:solidFill>
          </a:ln>
          <a:effectLst/>
        </c:spPr>
      </c:pivotFmt>
      <c:pivotFmt>
        <c:idx val="384"/>
        <c:spPr>
          <a:solidFill>
            <a:schemeClr val="accent1"/>
          </a:solidFill>
          <a:ln w="19050">
            <a:solidFill>
              <a:schemeClr val="lt1"/>
            </a:solidFill>
          </a:ln>
          <a:effectLst/>
        </c:spPr>
      </c:pivotFmt>
      <c:pivotFmt>
        <c:idx val="385"/>
        <c:spPr>
          <a:solidFill>
            <a:schemeClr val="accent1"/>
          </a:solidFill>
          <a:ln w="19050">
            <a:solidFill>
              <a:schemeClr val="lt1"/>
            </a:solidFill>
          </a:ln>
          <a:effectLst/>
        </c:spPr>
      </c:pivotFmt>
      <c:pivotFmt>
        <c:idx val="386"/>
        <c:spPr>
          <a:solidFill>
            <a:schemeClr val="accent1"/>
          </a:solidFill>
          <a:ln w="19050">
            <a:solidFill>
              <a:schemeClr val="lt1"/>
            </a:solidFill>
          </a:ln>
          <a:effectLst/>
        </c:spPr>
      </c:pivotFmt>
      <c:pivotFmt>
        <c:idx val="387"/>
        <c:spPr>
          <a:solidFill>
            <a:schemeClr val="accent1"/>
          </a:solidFill>
          <a:ln w="19050">
            <a:solidFill>
              <a:schemeClr val="lt1"/>
            </a:solidFill>
          </a:ln>
          <a:effectLst/>
        </c:spPr>
      </c:pivotFmt>
      <c:pivotFmt>
        <c:idx val="388"/>
        <c:spPr>
          <a:solidFill>
            <a:schemeClr val="accent1"/>
          </a:solidFill>
          <a:ln w="19050">
            <a:solidFill>
              <a:schemeClr val="lt1"/>
            </a:solidFill>
          </a:ln>
          <a:effectLst/>
        </c:spPr>
      </c:pivotFmt>
      <c:pivotFmt>
        <c:idx val="389"/>
        <c:spPr>
          <a:solidFill>
            <a:schemeClr val="accent1"/>
          </a:solidFill>
          <a:ln w="19050">
            <a:solidFill>
              <a:schemeClr val="lt1"/>
            </a:solidFill>
          </a:ln>
          <a:effectLst/>
        </c:spPr>
      </c:pivotFmt>
      <c:pivotFmt>
        <c:idx val="390"/>
        <c:spPr>
          <a:solidFill>
            <a:schemeClr val="accent1"/>
          </a:solidFill>
          <a:ln w="19050">
            <a:solidFill>
              <a:schemeClr val="lt1"/>
            </a:solidFill>
          </a:ln>
          <a:effectLst/>
        </c:spPr>
      </c:pivotFmt>
      <c:pivotFmt>
        <c:idx val="391"/>
        <c:spPr>
          <a:solidFill>
            <a:schemeClr val="accent1"/>
          </a:solidFill>
          <a:ln w="19050">
            <a:solidFill>
              <a:schemeClr val="lt1"/>
            </a:solidFill>
          </a:ln>
          <a:effectLst/>
        </c:spPr>
      </c:pivotFmt>
      <c:pivotFmt>
        <c:idx val="392"/>
        <c:spPr>
          <a:solidFill>
            <a:schemeClr val="accent1"/>
          </a:solidFill>
          <a:ln w="19050">
            <a:solidFill>
              <a:schemeClr val="lt1"/>
            </a:solidFill>
          </a:ln>
          <a:effectLst/>
        </c:spPr>
      </c:pivotFmt>
      <c:pivotFmt>
        <c:idx val="393"/>
        <c:spPr>
          <a:solidFill>
            <a:schemeClr val="accent1"/>
          </a:solidFill>
          <a:ln w="19050">
            <a:solidFill>
              <a:schemeClr val="lt1"/>
            </a:solidFill>
          </a:ln>
          <a:effectLst/>
        </c:spPr>
      </c:pivotFmt>
      <c:pivotFmt>
        <c:idx val="394"/>
        <c:spPr>
          <a:solidFill>
            <a:schemeClr val="accent1"/>
          </a:solidFill>
          <a:ln w="19050">
            <a:solidFill>
              <a:schemeClr val="lt1"/>
            </a:solidFill>
          </a:ln>
          <a:effectLst/>
        </c:spPr>
      </c:pivotFmt>
      <c:pivotFmt>
        <c:idx val="395"/>
        <c:spPr>
          <a:solidFill>
            <a:schemeClr val="accent1"/>
          </a:solidFill>
          <a:ln w="19050">
            <a:solidFill>
              <a:schemeClr val="lt1"/>
            </a:solidFill>
          </a:ln>
          <a:effectLst/>
        </c:spPr>
      </c:pivotFmt>
      <c:pivotFmt>
        <c:idx val="396"/>
        <c:spPr>
          <a:solidFill>
            <a:schemeClr val="accent1"/>
          </a:solidFill>
          <a:ln w="19050">
            <a:solidFill>
              <a:schemeClr val="lt1"/>
            </a:solidFill>
          </a:ln>
          <a:effectLst/>
        </c:spPr>
      </c:pivotFmt>
      <c:pivotFmt>
        <c:idx val="397"/>
        <c:spPr>
          <a:solidFill>
            <a:schemeClr val="accent1"/>
          </a:solidFill>
          <a:ln w="19050">
            <a:solidFill>
              <a:schemeClr val="lt1"/>
            </a:solidFill>
          </a:ln>
          <a:effectLst/>
        </c:spPr>
      </c:pivotFmt>
      <c:pivotFmt>
        <c:idx val="398"/>
        <c:spPr>
          <a:solidFill>
            <a:schemeClr val="accent1"/>
          </a:solidFill>
          <a:ln w="19050">
            <a:solidFill>
              <a:schemeClr val="lt1"/>
            </a:solidFill>
          </a:ln>
          <a:effectLst/>
        </c:spPr>
      </c:pivotFmt>
      <c:pivotFmt>
        <c:idx val="399"/>
        <c:spPr>
          <a:solidFill>
            <a:schemeClr val="accent1"/>
          </a:solidFill>
          <a:ln w="19050">
            <a:solidFill>
              <a:schemeClr val="lt1"/>
            </a:solidFill>
          </a:ln>
          <a:effectLst/>
        </c:spPr>
      </c:pivotFmt>
      <c:pivotFmt>
        <c:idx val="400"/>
        <c:spPr>
          <a:solidFill>
            <a:schemeClr val="accent1"/>
          </a:solidFill>
          <a:ln w="19050">
            <a:solidFill>
              <a:schemeClr val="lt1"/>
            </a:solidFill>
          </a:ln>
          <a:effectLst/>
        </c:spPr>
      </c:pivotFmt>
      <c:pivotFmt>
        <c:idx val="401"/>
        <c:spPr>
          <a:solidFill>
            <a:schemeClr val="accent1"/>
          </a:solidFill>
          <a:ln w="19050">
            <a:solidFill>
              <a:schemeClr val="lt1"/>
            </a:solidFill>
          </a:ln>
          <a:effectLst/>
        </c:spPr>
      </c:pivotFmt>
      <c:pivotFmt>
        <c:idx val="402"/>
        <c:spPr>
          <a:solidFill>
            <a:schemeClr val="accent1"/>
          </a:solidFill>
          <a:ln w="19050">
            <a:solidFill>
              <a:schemeClr val="lt1"/>
            </a:solidFill>
          </a:ln>
          <a:effectLst/>
        </c:spPr>
      </c:pivotFmt>
      <c:pivotFmt>
        <c:idx val="403"/>
        <c:spPr>
          <a:solidFill>
            <a:schemeClr val="accent1"/>
          </a:solidFill>
          <a:ln w="19050">
            <a:solidFill>
              <a:schemeClr val="lt1"/>
            </a:solidFill>
          </a:ln>
          <a:effectLst/>
        </c:spPr>
      </c:pivotFmt>
      <c:pivotFmt>
        <c:idx val="404"/>
        <c:spPr>
          <a:solidFill>
            <a:schemeClr val="accent1"/>
          </a:solidFill>
          <a:ln w="19050">
            <a:solidFill>
              <a:schemeClr val="lt1"/>
            </a:solidFill>
          </a:ln>
          <a:effectLst/>
        </c:spPr>
      </c:pivotFmt>
      <c:pivotFmt>
        <c:idx val="405"/>
        <c:spPr>
          <a:solidFill>
            <a:schemeClr val="accent1"/>
          </a:solidFill>
          <a:ln w="19050">
            <a:solidFill>
              <a:schemeClr val="lt1"/>
            </a:solidFill>
          </a:ln>
          <a:effectLst/>
        </c:spPr>
      </c:pivotFmt>
      <c:pivotFmt>
        <c:idx val="406"/>
        <c:spPr>
          <a:solidFill>
            <a:schemeClr val="accent1"/>
          </a:solidFill>
          <a:ln w="19050">
            <a:solidFill>
              <a:schemeClr val="lt1"/>
            </a:solidFill>
          </a:ln>
          <a:effectLst/>
        </c:spPr>
      </c:pivotFmt>
      <c:pivotFmt>
        <c:idx val="407"/>
        <c:spPr>
          <a:solidFill>
            <a:schemeClr val="accent1"/>
          </a:solidFill>
          <a:ln w="19050">
            <a:solidFill>
              <a:schemeClr val="lt1"/>
            </a:solidFill>
          </a:ln>
          <a:effectLst/>
        </c:spPr>
      </c:pivotFmt>
      <c:pivotFmt>
        <c:idx val="408"/>
        <c:spPr>
          <a:solidFill>
            <a:schemeClr val="accent1"/>
          </a:solidFill>
          <a:ln w="19050">
            <a:solidFill>
              <a:schemeClr val="lt1"/>
            </a:solidFill>
          </a:ln>
          <a:effectLst/>
        </c:spPr>
      </c:pivotFmt>
      <c:pivotFmt>
        <c:idx val="409"/>
        <c:spPr>
          <a:solidFill>
            <a:schemeClr val="accent1"/>
          </a:solidFill>
          <a:ln w="19050">
            <a:solidFill>
              <a:schemeClr val="lt1"/>
            </a:solidFill>
          </a:ln>
          <a:effectLst/>
        </c:spPr>
      </c:pivotFmt>
      <c:pivotFmt>
        <c:idx val="410"/>
        <c:spPr>
          <a:solidFill>
            <a:schemeClr val="accent1"/>
          </a:solidFill>
          <a:ln w="19050">
            <a:solidFill>
              <a:schemeClr val="lt1"/>
            </a:solidFill>
          </a:ln>
          <a:effectLst/>
        </c:spPr>
      </c:pivotFmt>
      <c:pivotFmt>
        <c:idx val="411"/>
        <c:spPr>
          <a:solidFill>
            <a:schemeClr val="accent1"/>
          </a:solidFill>
          <a:ln w="19050">
            <a:solidFill>
              <a:schemeClr val="lt1"/>
            </a:solidFill>
          </a:ln>
          <a:effectLst/>
        </c:spPr>
      </c:pivotFmt>
      <c:pivotFmt>
        <c:idx val="412"/>
        <c:spPr>
          <a:solidFill>
            <a:schemeClr val="accent1"/>
          </a:solidFill>
          <a:ln w="19050">
            <a:solidFill>
              <a:schemeClr val="lt1"/>
            </a:solidFill>
          </a:ln>
          <a:effectLst/>
        </c:spPr>
      </c:pivotFmt>
      <c:pivotFmt>
        <c:idx val="413"/>
        <c:spPr>
          <a:solidFill>
            <a:schemeClr val="accent1"/>
          </a:solidFill>
          <a:ln w="19050">
            <a:solidFill>
              <a:schemeClr val="lt1"/>
            </a:solidFill>
          </a:ln>
          <a:effectLst/>
        </c:spPr>
      </c:pivotFmt>
      <c:pivotFmt>
        <c:idx val="414"/>
        <c:spPr>
          <a:solidFill>
            <a:schemeClr val="accent1"/>
          </a:solidFill>
          <a:ln w="19050">
            <a:solidFill>
              <a:schemeClr val="lt1"/>
            </a:solidFill>
          </a:ln>
          <a:effectLst/>
        </c:spPr>
      </c:pivotFmt>
      <c:pivotFmt>
        <c:idx val="415"/>
        <c:spPr>
          <a:solidFill>
            <a:schemeClr val="accent1"/>
          </a:solidFill>
          <a:ln w="19050">
            <a:solidFill>
              <a:schemeClr val="lt1"/>
            </a:solidFill>
          </a:ln>
          <a:effectLst/>
        </c:spPr>
      </c:pivotFmt>
      <c:pivotFmt>
        <c:idx val="416"/>
        <c:spPr>
          <a:solidFill>
            <a:schemeClr val="accent1"/>
          </a:solidFill>
          <a:ln w="19050">
            <a:solidFill>
              <a:schemeClr val="lt1"/>
            </a:solidFill>
          </a:ln>
          <a:effectLst/>
        </c:spPr>
      </c:pivotFmt>
      <c:pivotFmt>
        <c:idx val="417"/>
        <c:spPr>
          <a:solidFill>
            <a:schemeClr val="accent1"/>
          </a:solidFill>
          <a:ln w="19050">
            <a:solidFill>
              <a:schemeClr val="lt1"/>
            </a:solidFill>
          </a:ln>
          <a:effectLst/>
        </c:spPr>
      </c:pivotFmt>
      <c:pivotFmt>
        <c:idx val="418"/>
        <c:spPr>
          <a:solidFill>
            <a:schemeClr val="accent1"/>
          </a:solidFill>
          <a:ln w="19050">
            <a:solidFill>
              <a:schemeClr val="lt1"/>
            </a:solidFill>
          </a:ln>
          <a:effectLst/>
        </c:spPr>
      </c:pivotFmt>
      <c:pivotFmt>
        <c:idx val="419"/>
        <c:spPr>
          <a:solidFill>
            <a:schemeClr val="accent1"/>
          </a:solidFill>
          <a:ln w="19050">
            <a:solidFill>
              <a:schemeClr val="lt1"/>
            </a:solidFill>
          </a:ln>
          <a:effectLst/>
        </c:spPr>
      </c:pivotFmt>
      <c:pivotFmt>
        <c:idx val="420"/>
        <c:spPr>
          <a:solidFill>
            <a:schemeClr val="accent1"/>
          </a:solidFill>
          <a:ln w="19050">
            <a:solidFill>
              <a:schemeClr val="lt1"/>
            </a:solidFill>
          </a:ln>
          <a:effectLst/>
        </c:spPr>
      </c:pivotFmt>
      <c:pivotFmt>
        <c:idx val="421"/>
        <c:spPr>
          <a:solidFill>
            <a:schemeClr val="accent1"/>
          </a:solidFill>
          <a:ln w="19050">
            <a:solidFill>
              <a:schemeClr val="lt1"/>
            </a:solidFill>
          </a:ln>
          <a:effectLst/>
        </c:spPr>
      </c:pivotFmt>
      <c:pivotFmt>
        <c:idx val="422"/>
        <c:spPr>
          <a:solidFill>
            <a:schemeClr val="accent1"/>
          </a:solidFill>
          <a:ln w="19050">
            <a:solidFill>
              <a:schemeClr val="lt1"/>
            </a:solidFill>
          </a:ln>
          <a:effectLst/>
        </c:spPr>
      </c:pivotFmt>
      <c:pivotFmt>
        <c:idx val="423"/>
        <c:spPr>
          <a:solidFill>
            <a:schemeClr val="accent1"/>
          </a:solidFill>
          <a:ln w="19050">
            <a:solidFill>
              <a:schemeClr val="lt1"/>
            </a:solidFill>
          </a:ln>
          <a:effectLst/>
        </c:spPr>
      </c:pivotFmt>
      <c:pivotFmt>
        <c:idx val="424"/>
        <c:spPr>
          <a:solidFill>
            <a:schemeClr val="accent1"/>
          </a:solidFill>
          <a:ln w="19050">
            <a:solidFill>
              <a:schemeClr val="lt1"/>
            </a:solidFill>
          </a:ln>
          <a:effectLst/>
        </c:spPr>
      </c:pivotFmt>
      <c:pivotFmt>
        <c:idx val="425"/>
        <c:spPr>
          <a:solidFill>
            <a:schemeClr val="accent1"/>
          </a:solidFill>
          <a:ln w="19050">
            <a:solidFill>
              <a:schemeClr val="lt1"/>
            </a:solidFill>
          </a:ln>
          <a:effectLst/>
        </c:spPr>
      </c:pivotFmt>
      <c:pivotFmt>
        <c:idx val="426"/>
        <c:spPr>
          <a:solidFill>
            <a:schemeClr val="accent1"/>
          </a:solidFill>
          <a:ln w="19050">
            <a:solidFill>
              <a:schemeClr val="lt1"/>
            </a:solidFill>
          </a:ln>
          <a:effectLst/>
        </c:spPr>
      </c:pivotFmt>
      <c:pivotFmt>
        <c:idx val="427"/>
        <c:spPr>
          <a:solidFill>
            <a:schemeClr val="accent1"/>
          </a:solidFill>
          <a:ln w="19050">
            <a:solidFill>
              <a:schemeClr val="lt1"/>
            </a:solidFill>
          </a:ln>
          <a:effectLst/>
        </c:spPr>
      </c:pivotFmt>
      <c:pivotFmt>
        <c:idx val="428"/>
        <c:spPr>
          <a:solidFill>
            <a:schemeClr val="accent1"/>
          </a:solidFill>
          <a:ln w="19050">
            <a:solidFill>
              <a:schemeClr val="lt1"/>
            </a:solidFill>
          </a:ln>
          <a:effectLst/>
        </c:spPr>
      </c:pivotFmt>
      <c:pivotFmt>
        <c:idx val="429"/>
        <c:spPr>
          <a:solidFill>
            <a:schemeClr val="accent1"/>
          </a:solidFill>
          <a:ln w="19050">
            <a:solidFill>
              <a:schemeClr val="lt1"/>
            </a:solidFill>
          </a:ln>
          <a:effectLst/>
        </c:spPr>
      </c:pivotFmt>
      <c:pivotFmt>
        <c:idx val="430"/>
        <c:spPr>
          <a:solidFill>
            <a:schemeClr val="accent1"/>
          </a:solidFill>
          <a:ln w="19050">
            <a:solidFill>
              <a:schemeClr val="lt1"/>
            </a:solidFill>
          </a:ln>
          <a:effectLst/>
        </c:spPr>
      </c:pivotFmt>
      <c:pivotFmt>
        <c:idx val="431"/>
        <c:spPr>
          <a:solidFill>
            <a:schemeClr val="accent1"/>
          </a:solidFill>
          <a:ln w="19050">
            <a:solidFill>
              <a:schemeClr val="lt1"/>
            </a:solidFill>
          </a:ln>
          <a:effectLst/>
        </c:spPr>
      </c:pivotFmt>
      <c:pivotFmt>
        <c:idx val="432"/>
        <c:spPr>
          <a:solidFill>
            <a:schemeClr val="accent1"/>
          </a:solidFill>
          <a:ln w="19050">
            <a:solidFill>
              <a:schemeClr val="lt1"/>
            </a:solidFill>
          </a:ln>
          <a:effectLst/>
        </c:spPr>
      </c:pivotFmt>
      <c:pivotFmt>
        <c:idx val="433"/>
        <c:spPr>
          <a:solidFill>
            <a:schemeClr val="accent1"/>
          </a:solidFill>
          <a:ln w="19050">
            <a:solidFill>
              <a:schemeClr val="lt1"/>
            </a:solidFill>
          </a:ln>
          <a:effectLst/>
        </c:spPr>
      </c:pivotFmt>
      <c:pivotFmt>
        <c:idx val="434"/>
        <c:spPr>
          <a:solidFill>
            <a:schemeClr val="accent1"/>
          </a:solidFill>
          <a:ln w="19050">
            <a:solidFill>
              <a:schemeClr val="lt1"/>
            </a:solidFill>
          </a:ln>
          <a:effectLst/>
        </c:spPr>
      </c:pivotFmt>
      <c:pivotFmt>
        <c:idx val="435"/>
        <c:spPr>
          <a:solidFill>
            <a:schemeClr val="accent1"/>
          </a:solidFill>
          <a:ln w="19050">
            <a:solidFill>
              <a:schemeClr val="lt1"/>
            </a:solidFill>
          </a:ln>
          <a:effectLst/>
        </c:spPr>
      </c:pivotFmt>
      <c:pivotFmt>
        <c:idx val="436"/>
        <c:spPr>
          <a:solidFill>
            <a:schemeClr val="accent1"/>
          </a:solidFill>
          <a:ln w="19050">
            <a:solidFill>
              <a:schemeClr val="lt1"/>
            </a:solidFill>
          </a:ln>
          <a:effectLst/>
        </c:spPr>
      </c:pivotFmt>
      <c:pivotFmt>
        <c:idx val="437"/>
        <c:spPr>
          <a:solidFill>
            <a:schemeClr val="accent1"/>
          </a:solidFill>
          <a:ln w="19050">
            <a:solidFill>
              <a:schemeClr val="lt1"/>
            </a:solidFill>
          </a:ln>
          <a:effectLst/>
        </c:spPr>
      </c:pivotFmt>
      <c:pivotFmt>
        <c:idx val="438"/>
        <c:spPr>
          <a:solidFill>
            <a:schemeClr val="accent1"/>
          </a:solidFill>
          <a:ln w="19050">
            <a:solidFill>
              <a:schemeClr val="lt1"/>
            </a:solidFill>
          </a:ln>
          <a:effectLst/>
        </c:spPr>
      </c:pivotFmt>
      <c:pivotFmt>
        <c:idx val="439"/>
        <c:spPr>
          <a:solidFill>
            <a:schemeClr val="accent1"/>
          </a:solidFill>
          <a:ln w="19050">
            <a:solidFill>
              <a:schemeClr val="lt1"/>
            </a:solidFill>
          </a:ln>
          <a:effectLst/>
        </c:spPr>
      </c:pivotFmt>
      <c:pivotFmt>
        <c:idx val="440"/>
        <c:spPr>
          <a:solidFill>
            <a:schemeClr val="accent1"/>
          </a:solidFill>
          <a:ln w="19050">
            <a:solidFill>
              <a:schemeClr val="lt1"/>
            </a:solidFill>
          </a:ln>
          <a:effectLst/>
        </c:spPr>
      </c:pivotFmt>
      <c:pivotFmt>
        <c:idx val="441"/>
        <c:spPr>
          <a:solidFill>
            <a:schemeClr val="accent1"/>
          </a:solidFill>
          <a:ln w="19050">
            <a:solidFill>
              <a:schemeClr val="lt1"/>
            </a:solidFill>
          </a:ln>
          <a:effectLst/>
        </c:spPr>
      </c:pivotFmt>
      <c:pivotFmt>
        <c:idx val="442"/>
        <c:spPr>
          <a:solidFill>
            <a:schemeClr val="accent1"/>
          </a:solidFill>
          <a:ln w="19050">
            <a:solidFill>
              <a:schemeClr val="lt1"/>
            </a:solidFill>
          </a:ln>
          <a:effectLst/>
        </c:spPr>
      </c:pivotFmt>
      <c:pivotFmt>
        <c:idx val="443"/>
        <c:spPr>
          <a:solidFill>
            <a:schemeClr val="accent1"/>
          </a:solidFill>
          <a:ln w="19050">
            <a:solidFill>
              <a:schemeClr val="lt1"/>
            </a:solidFill>
          </a:ln>
          <a:effectLst/>
        </c:spPr>
      </c:pivotFmt>
      <c:pivotFmt>
        <c:idx val="444"/>
        <c:spPr>
          <a:solidFill>
            <a:schemeClr val="accent1"/>
          </a:solidFill>
          <a:ln w="19050">
            <a:solidFill>
              <a:schemeClr val="lt1"/>
            </a:solidFill>
          </a:ln>
          <a:effectLst/>
        </c:spPr>
      </c:pivotFmt>
      <c:pivotFmt>
        <c:idx val="445"/>
        <c:spPr>
          <a:solidFill>
            <a:schemeClr val="accent1"/>
          </a:solidFill>
          <a:ln w="19050">
            <a:solidFill>
              <a:schemeClr val="lt1"/>
            </a:solidFill>
          </a:ln>
          <a:effectLst/>
        </c:spPr>
      </c:pivotFmt>
      <c:pivotFmt>
        <c:idx val="446"/>
        <c:spPr>
          <a:solidFill>
            <a:schemeClr val="accent1"/>
          </a:solidFill>
          <a:ln w="19050">
            <a:solidFill>
              <a:schemeClr val="lt1"/>
            </a:solidFill>
          </a:ln>
          <a:effectLst/>
        </c:spPr>
      </c:pivotFmt>
      <c:pivotFmt>
        <c:idx val="447"/>
        <c:spPr>
          <a:solidFill>
            <a:schemeClr val="accent1"/>
          </a:solidFill>
          <a:ln w="19050">
            <a:solidFill>
              <a:schemeClr val="lt1"/>
            </a:solidFill>
          </a:ln>
          <a:effectLst/>
        </c:spPr>
      </c:pivotFmt>
      <c:pivotFmt>
        <c:idx val="448"/>
        <c:spPr>
          <a:solidFill>
            <a:schemeClr val="accent1"/>
          </a:solidFill>
          <a:ln w="19050">
            <a:solidFill>
              <a:schemeClr val="lt1"/>
            </a:solidFill>
          </a:ln>
          <a:effectLst/>
        </c:spPr>
      </c:pivotFmt>
      <c:pivotFmt>
        <c:idx val="449"/>
        <c:spPr>
          <a:solidFill>
            <a:schemeClr val="accent1"/>
          </a:solidFill>
          <a:ln w="19050">
            <a:solidFill>
              <a:schemeClr val="lt1"/>
            </a:solidFill>
          </a:ln>
          <a:effectLst/>
        </c:spPr>
      </c:pivotFmt>
      <c:pivotFmt>
        <c:idx val="450"/>
        <c:spPr>
          <a:solidFill>
            <a:schemeClr val="accent1"/>
          </a:solidFill>
          <a:ln w="19050">
            <a:solidFill>
              <a:schemeClr val="lt1"/>
            </a:solidFill>
          </a:ln>
          <a:effectLst/>
        </c:spPr>
      </c:pivotFmt>
      <c:pivotFmt>
        <c:idx val="451"/>
        <c:spPr>
          <a:solidFill>
            <a:schemeClr val="accent1"/>
          </a:solidFill>
          <a:ln w="19050">
            <a:solidFill>
              <a:schemeClr val="lt1"/>
            </a:solidFill>
          </a:ln>
          <a:effectLst/>
        </c:spPr>
      </c:pivotFmt>
      <c:pivotFmt>
        <c:idx val="452"/>
        <c:spPr>
          <a:solidFill>
            <a:schemeClr val="accent1"/>
          </a:solidFill>
          <a:ln w="19050">
            <a:solidFill>
              <a:schemeClr val="lt1"/>
            </a:solidFill>
          </a:ln>
          <a:effectLst/>
        </c:spPr>
      </c:pivotFmt>
      <c:pivotFmt>
        <c:idx val="453"/>
        <c:spPr>
          <a:solidFill>
            <a:schemeClr val="accent1"/>
          </a:solidFill>
          <a:ln w="19050">
            <a:solidFill>
              <a:schemeClr val="lt1"/>
            </a:solidFill>
          </a:ln>
          <a:effectLst/>
        </c:spPr>
      </c:pivotFmt>
      <c:pivotFmt>
        <c:idx val="454"/>
        <c:spPr>
          <a:solidFill>
            <a:schemeClr val="accent1"/>
          </a:solidFill>
          <a:ln w="19050">
            <a:solidFill>
              <a:schemeClr val="lt1"/>
            </a:solidFill>
          </a:ln>
          <a:effectLst/>
        </c:spPr>
      </c:pivotFmt>
      <c:pivotFmt>
        <c:idx val="455"/>
        <c:spPr>
          <a:solidFill>
            <a:schemeClr val="accent1"/>
          </a:solidFill>
          <a:ln w="19050">
            <a:solidFill>
              <a:schemeClr val="lt1"/>
            </a:solidFill>
          </a:ln>
          <a:effectLst/>
        </c:spPr>
      </c:pivotFmt>
      <c:pivotFmt>
        <c:idx val="456"/>
        <c:spPr>
          <a:solidFill>
            <a:schemeClr val="accent1"/>
          </a:solidFill>
          <a:ln w="19050">
            <a:solidFill>
              <a:schemeClr val="lt1"/>
            </a:solidFill>
          </a:ln>
          <a:effectLst/>
        </c:spPr>
      </c:pivotFmt>
      <c:pivotFmt>
        <c:idx val="457"/>
        <c:spPr>
          <a:solidFill>
            <a:schemeClr val="accent1"/>
          </a:solidFill>
          <a:ln w="19050">
            <a:solidFill>
              <a:schemeClr val="lt1"/>
            </a:solidFill>
          </a:ln>
          <a:effectLst/>
        </c:spPr>
      </c:pivotFmt>
      <c:pivotFmt>
        <c:idx val="458"/>
        <c:spPr>
          <a:solidFill>
            <a:schemeClr val="accent1"/>
          </a:solidFill>
          <a:ln w="19050">
            <a:solidFill>
              <a:schemeClr val="lt1"/>
            </a:solidFill>
          </a:ln>
          <a:effectLst/>
        </c:spPr>
      </c:pivotFmt>
      <c:pivotFmt>
        <c:idx val="459"/>
        <c:spPr>
          <a:solidFill>
            <a:schemeClr val="accent1"/>
          </a:solidFill>
          <a:ln w="19050">
            <a:solidFill>
              <a:schemeClr val="lt1"/>
            </a:solidFill>
          </a:ln>
          <a:effectLst/>
        </c:spPr>
      </c:pivotFmt>
      <c:pivotFmt>
        <c:idx val="460"/>
        <c:spPr>
          <a:solidFill>
            <a:schemeClr val="accent1"/>
          </a:solidFill>
          <a:ln w="19050">
            <a:solidFill>
              <a:schemeClr val="lt1"/>
            </a:solidFill>
          </a:ln>
          <a:effectLst/>
        </c:spPr>
      </c:pivotFmt>
      <c:pivotFmt>
        <c:idx val="461"/>
        <c:spPr>
          <a:solidFill>
            <a:schemeClr val="accent1"/>
          </a:solidFill>
          <a:ln w="19050">
            <a:solidFill>
              <a:schemeClr val="lt1"/>
            </a:solidFill>
          </a:ln>
          <a:effectLst/>
        </c:spPr>
      </c:pivotFmt>
      <c:pivotFmt>
        <c:idx val="462"/>
        <c:spPr>
          <a:solidFill>
            <a:schemeClr val="accent1"/>
          </a:solidFill>
          <a:ln w="19050">
            <a:solidFill>
              <a:schemeClr val="lt1"/>
            </a:solidFill>
          </a:ln>
          <a:effectLst/>
        </c:spPr>
      </c:pivotFmt>
      <c:pivotFmt>
        <c:idx val="463"/>
        <c:spPr>
          <a:solidFill>
            <a:schemeClr val="accent1"/>
          </a:solidFill>
          <a:ln w="19050">
            <a:solidFill>
              <a:schemeClr val="lt1"/>
            </a:solidFill>
          </a:ln>
          <a:effectLst/>
        </c:spPr>
      </c:pivotFmt>
      <c:pivotFmt>
        <c:idx val="464"/>
        <c:spPr>
          <a:solidFill>
            <a:schemeClr val="accent1"/>
          </a:solidFill>
          <a:ln w="19050">
            <a:solidFill>
              <a:schemeClr val="lt1"/>
            </a:solidFill>
          </a:ln>
          <a:effectLst/>
        </c:spPr>
      </c:pivotFmt>
      <c:pivotFmt>
        <c:idx val="465"/>
        <c:spPr>
          <a:solidFill>
            <a:schemeClr val="accent1"/>
          </a:solidFill>
          <a:ln w="19050">
            <a:solidFill>
              <a:schemeClr val="lt1"/>
            </a:solidFill>
          </a:ln>
          <a:effectLst/>
        </c:spPr>
      </c:pivotFmt>
      <c:pivotFmt>
        <c:idx val="466"/>
        <c:spPr>
          <a:solidFill>
            <a:schemeClr val="accent1"/>
          </a:solidFill>
          <a:ln w="19050">
            <a:solidFill>
              <a:schemeClr val="lt1"/>
            </a:solidFill>
          </a:ln>
          <a:effectLst/>
        </c:spPr>
      </c:pivotFmt>
      <c:pivotFmt>
        <c:idx val="467"/>
        <c:spPr>
          <a:solidFill>
            <a:schemeClr val="accent1"/>
          </a:solidFill>
          <a:ln w="19050">
            <a:solidFill>
              <a:schemeClr val="lt1"/>
            </a:solidFill>
          </a:ln>
          <a:effectLst/>
        </c:spPr>
      </c:pivotFmt>
      <c:pivotFmt>
        <c:idx val="468"/>
        <c:spPr>
          <a:solidFill>
            <a:schemeClr val="accent1"/>
          </a:solidFill>
          <a:ln w="19050">
            <a:solidFill>
              <a:schemeClr val="lt1"/>
            </a:solidFill>
          </a:ln>
          <a:effectLst/>
        </c:spPr>
      </c:pivotFmt>
      <c:pivotFmt>
        <c:idx val="469"/>
        <c:spPr>
          <a:solidFill>
            <a:schemeClr val="accent1"/>
          </a:solidFill>
          <a:ln w="19050">
            <a:solidFill>
              <a:schemeClr val="lt1"/>
            </a:solidFill>
          </a:ln>
          <a:effectLst/>
        </c:spPr>
      </c:pivotFmt>
      <c:pivotFmt>
        <c:idx val="470"/>
        <c:spPr>
          <a:solidFill>
            <a:schemeClr val="accent1"/>
          </a:solidFill>
          <a:ln w="19050">
            <a:solidFill>
              <a:schemeClr val="lt1"/>
            </a:solidFill>
          </a:ln>
          <a:effectLst/>
        </c:spPr>
      </c:pivotFmt>
      <c:pivotFmt>
        <c:idx val="471"/>
        <c:spPr>
          <a:solidFill>
            <a:schemeClr val="accent1"/>
          </a:solidFill>
          <a:ln w="19050">
            <a:solidFill>
              <a:schemeClr val="lt1"/>
            </a:solidFill>
          </a:ln>
          <a:effectLst/>
        </c:spPr>
      </c:pivotFmt>
      <c:pivotFmt>
        <c:idx val="472"/>
        <c:spPr>
          <a:solidFill>
            <a:schemeClr val="accent1"/>
          </a:solidFill>
          <a:ln w="19050">
            <a:solidFill>
              <a:schemeClr val="lt1"/>
            </a:solidFill>
          </a:ln>
          <a:effectLst/>
        </c:spPr>
      </c:pivotFmt>
      <c:pivotFmt>
        <c:idx val="473"/>
        <c:spPr>
          <a:solidFill>
            <a:schemeClr val="accent1"/>
          </a:solidFill>
          <a:ln w="19050">
            <a:solidFill>
              <a:schemeClr val="lt1"/>
            </a:solidFill>
          </a:ln>
          <a:effectLst/>
        </c:spPr>
      </c:pivotFmt>
      <c:pivotFmt>
        <c:idx val="474"/>
        <c:spPr>
          <a:solidFill>
            <a:schemeClr val="accent1"/>
          </a:solidFill>
          <a:ln w="19050">
            <a:solidFill>
              <a:schemeClr val="lt1"/>
            </a:solidFill>
          </a:ln>
          <a:effectLst/>
        </c:spPr>
      </c:pivotFmt>
      <c:pivotFmt>
        <c:idx val="475"/>
        <c:spPr>
          <a:solidFill>
            <a:schemeClr val="accent1"/>
          </a:solidFill>
          <a:ln w="19050">
            <a:solidFill>
              <a:schemeClr val="lt1"/>
            </a:solidFill>
          </a:ln>
          <a:effectLst/>
        </c:spPr>
      </c:pivotFmt>
      <c:pivotFmt>
        <c:idx val="476"/>
        <c:spPr>
          <a:solidFill>
            <a:schemeClr val="accent1"/>
          </a:solidFill>
          <a:ln w="19050">
            <a:solidFill>
              <a:schemeClr val="lt1"/>
            </a:solidFill>
          </a:ln>
          <a:effectLst/>
        </c:spPr>
      </c:pivotFmt>
      <c:pivotFmt>
        <c:idx val="477"/>
        <c:spPr>
          <a:solidFill>
            <a:schemeClr val="accent1"/>
          </a:solidFill>
          <a:ln w="19050">
            <a:solidFill>
              <a:schemeClr val="lt1"/>
            </a:solidFill>
          </a:ln>
          <a:effectLst/>
        </c:spPr>
      </c:pivotFmt>
      <c:pivotFmt>
        <c:idx val="478"/>
        <c:spPr>
          <a:solidFill>
            <a:schemeClr val="accent1"/>
          </a:solidFill>
          <a:ln w="19050">
            <a:solidFill>
              <a:schemeClr val="lt1"/>
            </a:solidFill>
          </a:ln>
          <a:effectLst/>
        </c:spPr>
      </c:pivotFmt>
      <c:pivotFmt>
        <c:idx val="479"/>
        <c:spPr>
          <a:solidFill>
            <a:schemeClr val="accent1"/>
          </a:solidFill>
          <a:ln w="19050">
            <a:solidFill>
              <a:schemeClr val="lt1"/>
            </a:solidFill>
          </a:ln>
          <a:effectLst/>
        </c:spPr>
      </c:pivotFmt>
      <c:pivotFmt>
        <c:idx val="480"/>
        <c:spPr>
          <a:solidFill>
            <a:schemeClr val="accent1"/>
          </a:solidFill>
          <a:ln w="19050">
            <a:solidFill>
              <a:schemeClr val="lt1"/>
            </a:solidFill>
          </a:ln>
          <a:effectLst/>
        </c:spPr>
      </c:pivotFmt>
      <c:pivotFmt>
        <c:idx val="481"/>
        <c:spPr>
          <a:solidFill>
            <a:schemeClr val="accent1"/>
          </a:solidFill>
          <a:ln w="19050">
            <a:solidFill>
              <a:schemeClr val="lt1"/>
            </a:solidFill>
          </a:ln>
          <a:effectLst/>
        </c:spPr>
      </c:pivotFmt>
      <c:pivotFmt>
        <c:idx val="482"/>
        <c:spPr>
          <a:solidFill>
            <a:schemeClr val="accent1"/>
          </a:solidFill>
          <a:ln w="19050">
            <a:solidFill>
              <a:schemeClr val="lt1"/>
            </a:solidFill>
          </a:ln>
          <a:effectLst/>
        </c:spPr>
      </c:pivotFmt>
      <c:pivotFmt>
        <c:idx val="483"/>
        <c:spPr>
          <a:solidFill>
            <a:schemeClr val="accent1"/>
          </a:solidFill>
          <a:ln w="19050">
            <a:solidFill>
              <a:schemeClr val="lt1"/>
            </a:solidFill>
          </a:ln>
          <a:effectLst/>
        </c:spPr>
      </c:pivotFmt>
      <c:pivotFmt>
        <c:idx val="484"/>
        <c:spPr>
          <a:solidFill>
            <a:schemeClr val="accent1"/>
          </a:solidFill>
          <a:ln w="19050">
            <a:solidFill>
              <a:schemeClr val="lt1"/>
            </a:solidFill>
          </a:ln>
          <a:effectLst/>
        </c:spPr>
      </c:pivotFmt>
      <c:pivotFmt>
        <c:idx val="485"/>
        <c:spPr>
          <a:solidFill>
            <a:schemeClr val="accent1"/>
          </a:solidFill>
          <a:ln w="19050">
            <a:solidFill>
              <a:schemeClr val="lt1"/>
            </a:solidFill>
          </a:ln>
          <a:effectLst/>
        </c:spPr>
      </c:pivotFmt>
      <c:pivotFmt>
        <c:idx val="486"/>
        <c:spPr>
          <a:solidFill>
            <a:schemeClr val="accent1"/>
          </a:solidFill>
          <a:ln w="19050">
            <a:solidFill>
              <a:schemeClr val="lt1"/>
            </a:solidFill>
          </a:ln>
          <a:effectLst/>
        </c:spPr>
      </c:pivotFmt>
      <c:pivotFmt>
        <c:idx val="487"/>
        <c:spPr>
          <a:solidFill>
            <a:schemeClr val="accent1"/>
          </a:solidFill>
          <a:ln w="19050">
            <a:solidFill>
              <a:schemeClr val="lt1"/>
            </a:solidFill>
          </a:ln>
          <a:effectLst/>
        </c:spPr>
      </c:pivotFmt>
      <c:pivotFmt>
        <c:idx val="488"/>
        <c:spPr>
          <a:solidFill>
            <a:schemeClr val="accent1"/>
          </a:solidFill>
          <a:ln w="19050">
            <a:solidFill>
              <a:schemeClr val="lt1"/>
            </a:solidFill>
          </a:ln>
          <a:effectLst/>
        </c:spPr>
      </c:pivotFmt>
      <c:pivotFmt>
        <c:idx val="489"/>
        <c:spPr>
          <a:solidFill>
            <a:schemeClr val="accent1"/>
          </a:solidFill>
          <a:ln w="19050">
            <a:solidFill>
              <a:schemeClr val="lt1"/>
            </a:solidFill>
          </a:ln>
          <a:effectLst/>
        </c:spPr>
      </c:pivotFmt>
      <c:pivotFmt>
        <c:idx val="490"/>
        <c:spPr>
          <a:solidFill>
            <a:schemeClr val="accent1"/>
          </a:solidFill>
          <a:ln w="19050">
            <a:solidFill>
              <a:schemeClr val="lt1"/>
            </a:solidFill>
          </a:ln>
          <a:effectLst/>
        </c:spPr>
      </c:pivotFmt>
      <c:pivotFmt>
        <c:idx val="491"/>
        <c:spPr>
          <a:solidFill>
            <a:schemeClr val="accent1"/>
          </a:solidFill>
          <a:ln w="19050">
            <a:solidFill>
              <a:schemeClr val="lt1"/>
            </a:solidFill>
          </a:ln>
          <a:effectLst/>
        </c:spPr>
      </c:pivotFmt>
      <c:pivotFmt>
        <c:idx val="492"/>
        <c:spPr>
          <a:solidFill>
            <a:schemeClr val="accent1"/>
          </a:solidFill>
          <a:ln w="19050">
            <a:solidFill>
              <a:schemeClr val="lt1"/>
            </a:solidFill>
          </a:ln>
          <a:effectLst/>
        </c:spPr>
      </c:pivotFmt>
      <c:pivotFmt>
        <c:idx val="493"/>
        <c:spPr>
          <a:solidFill>
            <a:schemeClr val="accent1"/>
          </a:solidFill>
          <a:ln w="19050">
            <a:solidFill>
              <a:schemeClr val="lt1"/>
            </a:solidFill>
          </a:ln>
          <a:effectLst/>
        </c:spPr>
      </c:pivotFmt>
      <c:pivotFmt>
        <c:idx val="494"/>
        <c:spPr>
          <a:solidFill>
            <a:schemeClr val="accent1"/>
          </a:solidFill>
          <a:ln w="19050">
            <a:solidFill>
              <a:schemeClr val="lt1"/>
            </a:solidFill>
          </a:ln>
          <a:effectLst/>
        </c:spPr>
      </c:pivotFmt>
      <c:pivotFmt>
        <c:idx val="495"/>
        <c:spPr>
          <a:solidFill>
            <a:schemeClr val="accent1"/>
          </a:solidFill>
          <a:ln w="19050">
            <a:solidFill>
              <a:schemeClr val="lt1"/>
            </a:solidFill>
          </a:ln>
          <a:effectLst/>
        </c:spPr>
      </c:pivotFmt>
      <c:pivotFmt>
        <c:idx val="496"/>
        <c:spPr>
          <a:solidFill>
            <a:schemeClr val="accent1"/>
          </a:solidFill>
          <a:ln w="19050">
            <a:solidFill>
              <a:schemeClr val="lt1"/>
            </a:solidFill>
          </a:ln>
          <a:effectLst/>
        </c:spPr>
      </c:pivotFmt>
      <c:pivotFmt>
        <c:idx val="497"/>
        <c:spPr>
          <a:solidFill>
            <a:schemeClr val="accent1"/>
          </a:solidFill>
          <a:ln w="19050">
            <a:solidFill>
              <a:schemeClr val="lt1"/>
            </a:solidFill>
          </a:ln>
          <a:effectLst/>
        </c:spPr>
      </c:pivotFmt>
      <c:pivotFmt>
        <c:idx val="498"/>
        <c:spPr>
          <a:solidFill>
            <a:schemeClr val="accent1"/>
          </a:solidFill>
          <a:ln w="19050">
            <a:solidFill>
              <a:schemeClr val="lt1"/>
            </a:solidFill>
          </a:ln>
          <a:effectLst/>
        </c:spPr>
      </c:pivotFmt>
      <c:pivotFmt>
        <c:idx val="499"/>
        <c:spPr>
          <a:solidFill>
            <a:schemeClr val="accent1"/>
          </a:solidFill>
          <a:ln w="19050">
            <a:solidFill>
              <a:schemeClr val="lt1"/>
            </a:solidFill>
          </a:ln>
          <a:effectLst/>
        </c:spPr>
      </c:pivotFmt>
      <c:pivotFmt>
        <c:idx val="500"/>
        <c:spPr>
          <a:solidFill>
            <a:schemeClr val="accent1"/>
          </a:solidFill>
          <a:ln w="19050">
            <a:solidFill>
              <a:schemeClr val="lt1"/>
            </a:solidFill>
          </a:ln>
          <a:effectLst/>
        </c:spPr>
      </c:pivotFmt>
      <c:pivotFmt>
        <c:idx val="501"/>
        <c:spPr>
          <a:solidFill>
            <a:schemeClr val="accent1"/>
          </a:solidFill>
          <a:ln w="19050">
            <a:solidFill>
              <a:schemeClr val="lt1"/>
            </a:solidFill>
          </a:ln>
          <a:effectLst/>
        </c:spPr>
      </c:pivotFmt>
      <c:pivotFmt>
        <c:idx val="502"/>
        <c:spPr>
          <a:solidFill>
            <a:schemeClr val="accent1"/>
          </a:solidFill>
          <a:ln w="19050">
            <a:solidFill>
              <a:schemeClr val="lt1"/>
            </a:solidFill>
          </a:ln>
          <a:effectLst/>
        </c:spPr>
      </c:pivotFmt>
      <c:pivotFmt>
        <c:idx val="503"/>
        <c:spPr>
          <a:solidFill>
            <a:schemeClr val="accent1"/>
          </a:solidFill>
          <a:ln w="19050">
            <a:solidFill>
              <a:schemeClr val="lt1"/>
            </a:solidFill>
          </a:ln>
          <a:effectLst/>
        </c:spPr>
      </c:pivotFmt>
      <c:pivotFmt>
        <c:idx val="504"/>
        <c:spPr>
          <a:solidFill>
            <a:schemeClr val="accent1"/>
          </a:solidFill>
          <a:ln w="19050">
            <a:solidFill>
              <a:schemeClr val="lt1"/>
            </a:solidFill>
          </a:ln>
          <a:effectLst/>
        </c:spPr>
      </c:pivotFmt>
      <c:pivotFmt>
        <c:idx val="505"/>
        <c:spPr>
          <a:solidFill>
            <a:schemeClr val="accent1"/>
          </a:solidFill>
          <a:ln w="19050">
            <a:solidFill>
              <a:schemeClr val="lt1"/>
            </a:solidFill>
          </a:ln>
          <a:effectLst/>
        </c:spPr>
      </c:pivotFmt>
      <c:pivotFmt>
        <c:idx val="506"/>
        <c:spPr>
          <a:solidFill>
            <a:schemeClr val="accent1"/>
          </a:solidFill>
          <a:ln w="19050">
            <a:solidFill>
              <a:schemeClr val="lt1"/>
            </a:solidFill>
          </a:ln>
          <a:effectLst/>
        </c:spPr>
      </c:pivotFmt>
      <c:pivotFmt>
        <c:idx val="507"/>
        <c:spPr>
          <a:solidFill>
            <a:schemeClr val="accent1"/>
          </a:solidFill>
          <a:ln w="19050">
            <a:solidFill>
              <a:schemeClr val="lt1"/>
            </a:solidFill>
          </a:ln>
          <a:effectLst/>
        </c:spPr>
      </c:pivotFmt>
      <c:pivotFmt>
        <c:idx val="508"/>
        <c:spPr>
          <a:solidFill>
            <a:schemeClr val="accent1"/>
          </a:solidFill>
          <a:ln w="19050">
            <a:solidFill>
              <a:schemeClr val="lt1"/>
            </a:solidFill>
          </a:ln>
          <a:effectLst/>
        </c:spPr>
      </c:pivotFmt>
      <c:pivotFmt>
        <c:idx val="509"/>
        <c:spPr>
          <a:solidFill>
            <a:schemeClr val="accent1"/>
          </a:solidFill>
          <a:ln w="19050">
            <a:solidFill>
              <a:schemeClr val="lt1"/>
            </a:solidFill>
          </a:ln>
          <a:effectLst/>
        </c:spPr>
      </c:pivotFmt>
      <c:pivotFmt>
        <c:idx val="510"/>
        <c:spPr>
          <a:solidFill>
            <a:schemeClr val="accent1"/>
          </a:solidFill>
          <a:ln w="19050">
            <a:solidFill>
              <a:schemeClr val="lt1"/>
            </a:solidFill>
          </a:ln>
          <a:effectLst/>
        </c:spPr>
      </c:pivotFmt>
      <c:pivotFmt>
        <c:idx val="511"/>
        <c:spPr>
          <a:solidFill>
            <a:schemeClr val="accent1"/>
          </a:solidFill>
          <a:ln w="19050">
            <a:solidFill>
              <a:schemeClr val="lt1"/>
            </a:solidFill>
          </a:ln>
          <a:effectLst/>
        </c:spPr>
      </c:pivotFmt>
      <c:pivotFmt>
        <c:idx val="512"/>
        <c:spPr>
          <a:solidFill>
            <a:schemeClr val="accent1"/>
          </a:solidFill>
          <a:ln w="19050">
            <a:solidFill>
              <a:schemeClr val="lt1"/>
            </a:solidFill>
          </a:ln>
          <a:effectLst/>
        </c:spPr>
      </c:pivotFmt>
      <c:pivotFmt>
        <c:idx val="513"/>
        <c:spPr>
          <a:solidFill>
            <a:schemeClr val="accent1"/>
          </a:solidFill>
          <a:ln w="19050">
            <a:solidFill>
              <a:schemeClr val="lt1"/>
            </a:solidFill>
          </a:ln>
          <a:effectLst/>
        </c:spPr>
      </c:pivotFmt>
      <c:pivotFmt>
        <c:idx val="514"/>
        <c:spPr>
          <a:solidFill>
            <a:schemeClr val="accent1"/>
          </a:solidFill>
          <a:ln w="19050">
            <a:solidFill>
              <a:schemeClr val="lt1"/>
            </a:solidFill>
          </a:ln>
          <a:effectLst/>
        </c:spPr>
      </c:pivotFmt>
      <c:pivotFmt>
        <c:idx val="515"/>
        <c:spPr>
          <a:solidFill>
            <a:schemeClr val="accent1"/>
          </a:solidFill>
          <a:ln w="19050">
            <a:solidFill>
              <a:schemeClr val="lt1"/>
            </a:solidFill>
          </a:ln>
          <a:effectLst/>
        </c:spPr>
      </c:pivotFmt>
      <c:pivotFmt>
        <c:idx val="516"/>
        <c:spPr>
          <a:solidFill>
            <a:schemeClr val="accent1"/>
          </a:solidFill>
          <a:ln w="19050">
            <a:solidFill>
              <a:schemeClr val="lt1"/>
            </a:solidFill>
          </a:ln>
          <a:effectLst/>
        </c:spPr>
      </c:pivotFmt>
      <c:pivotFmt>
        <c:idx val="517"/>
        <c:spPr>
          <a:solidFill>
            <a:schemeClr val="accent1"/>
          </a:solidFill>
          <a:ln w="19050">
            <a:solidFill>
              <a:schemeClr val="lt1"/>
            </a:solidFill>
          </a:ln>
          <a:effectLst/>
        </c:spPr>
      </c:pivotFmt>
      <c:pivotFmt>
        <c:idx val="518"/>
        <c:spPr>
          <a:solidFill>
            <a:schemeClr val="accent1"/>
          </a:solidFill>
          <a:ln w="19050">
            <a:solidFill>
              <a:schemeClr val="lt1"/>
            </a:solidFill>
          </a:ln>
          <a:effectLst/>
        </c:spPr>
      </c:pivotFmt>
      <c:pivotFmt>
        <c:idx val="519"/>
        <c:spPr>
          <a:solidFill>
            <a:schemeClr val="accent1"/>
          </a:solidFill>
          <a:ln w="19050">
            <a:solidFill>
              <a:schemeClr val="lt1"/>
            </a:solidFill>
          </a:ln>
          <a:effectLst/>
        </c:spPr>
      </c:pivotFmt>
      <c:pivotFmt>
        <c:idx val="520"/>
        <c:spPr>
          <a:solidFill>
            <a:schemeClr val="accent1"/>
          </a:solidFill>
          <a:ln w="19050">
            <a:solidFill>
              <a:schemeClr val="lt1"/>
            </a:solidFill>
          </a:ln>
          <a:effectLst/>
        </c:spPr>
      </c:pivotFmt>
      <c:pivotFmt>
        <c:idx val="521"/>
        <c:spPr>
          <a:solidFill>
            <a:schemeClr val="accent1"/>
          </a:solidFill>
          <a:ln w="19050">
            <a:solidFill>
              <a:schemeClr val="lt1"/>
            </a:solidFill>
          </a:ln>
          <a:effectLst/>
        </c:spPr>
      </c:pivotFmt>
      <c:pivotFmt>
        <c:idx val="522"/>
        <c:spPr>
          <a:solidFill>
            <a:schemeClr val="accent1"/>
          </a:solidFill>
          <a:ln w="19050">
            <a:solidFill>
              <a:schemeClr val="lt1"/>
            </a:solidFill>
          </a:ln>
          <a:effectLst/>
        </c:spPr>
      </c:pivotFmt>
      <c:pivotFmt>
        <c:idx val="523"/>
        <c:spPr>
          <a:solidFill>
            <a:schemeClr val="accent1"/>
          </a:solidFill>
          <a:ln w="19050">
            <a:solidFill>
              <a:schemeClr val="lt1"/>
            </a:solidFill>
          </a:ln>
          <a:effectLst/>
        </c:spPr>
      </c:pivotFmt>
      <c:pivotFmt>
        <c:idx val="524"/>
        <c:spPr>
          <a:solidFill>
            <a:schemeClr val="accent1"/>
          </a:solidFill>
          <a:ln w="19050">
            <a:solidFill>
              <a:schemeClr val="lt1"/>
            </a:solidFill>
          </a:ln>
          <a:effectLst/>
        </c:spPr>
      </c:pivotFmt>
      <c:pivotFmt>
        <c:idx val="525"/>
        <c:spPr>
          <a:solidFill>
            <a:schemeClr val="accent1"/>
          </a:solidFill>
          <a:ln w="19050">
            <a:solidFill>
              <a:schemeClr val="lt1"/>
            </a:solidFill>
          </a:ln>
          <a:effectLst/>
        </c:spPr>
      </c:pivotFmt>
      <c:pivotFmt>
        <c:idx val="526"/>
        <c:spPr>
          <a:solidFill>
            <a:schemeClr val="accent1"/>
          </a:solidFill>
          <a:ln w="19050">
            <a:solidFill>
              <a:schemeClr val="lt1"/>
            </a:solidFill>
          </a:ln>
          <a:effectLst/>
        </c:spPr>
      </c:pivotFmt>
      <c:pivotFmt>
        <c:idx val="527"/>
        <c:spPr>
          <a:solidFill>
            <a:schemeClr val="accent1"/>
          </a:solidFill>
          <a:ln w="19050">
            <a:solidFill>
              <a:schemeClr val="lt1"/>
            </a:solidFill>
          </a:ln>
          <a:effectLst/>
        </c:spPr>
      </c:pivotFmt>
      <c:pivotFmt>
        <c:idx val="528"/>
        <c:spPr>
          <a:solidFill>
            <a:schemeClr val="accent1"/>
          </a:solidFill>
          <a:ln w="19050">
            <a:solidFill>
              <a:schemeClr val="lt1"/>
            </a:solidFill>
          </a:ln>
          <a:effectLst/>
        </c:spPr>
      </c:pivotFmt>
      <c:pivotFmt>
        <c:idx val="529"/>
        <c:spPr>
          <a:solidFill>
            <a:schemeClr val="accent1"/>
          </a:solidFill>
          <a:ln w="19050">
            <a:solidFill>
              <a:schemeClr val="lt1"/>
            </a:solidFill>
          </a:ln>
          <a:effectLst/>
        </c:spPr>
      </c:pivotFmt>
      <c:pivotFmt>
        <c:idx val="530"/>
        <c:spPr>
          <a:solidFill>
            <a:schemeClr val="accent1"/>
          </a:solidFill>
          <a:ln w="19050">
            <a:solidFill>
              <a:schemeClr val="lt1"/>
            </a:solidFill>
          </a:ln>
          <a:effectLst/>
        </c:spPr>
      </c:pivotFmt>
      <c:pivotFmt>
        <c:idx val="531"/>
        <c:spPr>
          <a:solidFill>
            <a:schemeClr val="accent1"/>
          </a:solidFill>
          <a:ln w="19050">
            <a:solidFill>
              <a:schemeClr val="lt1"/>
            </a:solidFill>
          </a:ln>
          <a:effectLst/>
        </c:spPr>
      </c:pivotFmt>
      <c:pivotFmt>
        <c:idx val="532"/>
        <c:spPr>
          <a:solidFill>
            <a:schemeClr val="accent1"/>
          </a:solidFill>
          <a:ln w="19050">
            <a:solidFill>
              <a:schemeClr val="lt1"/>
            </a:solidFill>
          </a:ln>
          <a:effectLst/>
        </c:spPr>
      </c:pivotFmt>
      <c:pivotFmt>
        <c:idx val="533"/>
        <c:spPr>
          <a:solidFill>
            <a:schemeClr val="accent1"/>
          </a:solidFill>
          <a:ln w="19050">
            <a:solidFill>
              <a:schemeClr val="lt1"/>
            </a:solidFill>
          </a:ln>
          <a:effectLst/>
        </c:spPr>
      </c:pivotFmt>
      <c:pivotFmt>
        <c:idx val="534"/>
        <c:spPr>
          <a:solidFill>
            <a:schemeClr val="accent1"/>
          </a:solidFill>
          <a:ln w="19050">
            <a:solidFill>
              <a:schemeClr val="lt1"/>
            </a:solidFill>
          </a:ln>
          <a:effectLst/>
        </c:spPr>
      </c:pivotFmt>
      <c:pivotFmt>
        <c:idx val="535"/>
        <c:spPr>
          <a:solidFill>
            <a:schemeClr val="accent1"/>
          </a:solidFill>
          <a:ln w="19050">
            <a:solidFill>
              <a:schemeClr val="lt1"/>
            </a:solidFill>
          </a:ln>
          <a:effectLst/>
        </c:spPr>
      </c:pivotFmt>
      <c:pivotFmt>
        <c:idx val="536"/>
        <c:spPr>
          <a:solidFill>
            <a:schemeClr val="accent1"/>
          </a:solidFill>
          <a:ln w="19050">
            <a:solidFill>
              <a:schemeClr val="lt1"/>
            </a:solidFill>
          </a:ln>
          <a:effectLst/>
        </c:spPr>
      </c:pivotFmt>
      <c:pivotFmt>
        <c:idx val="537"/>
        <c:spPr>
          <a:solidFill>
            <a:schemeClr val="accent1"/>
          </a:solidFill>
          <a:ln w="19050">
            <a:solidFill>
              <a:schemeClr val="lt1"/>
            </a:solidFill>
          </a:ln>
          <a:effectLst/>
        </c:spPr>
      </c:pivotFmt>
      <c:pivotFmt>
        <c:idx val="538"/>
        <c:spPr>
          <a:solidFill>
            <a:schemeClr val="accent1"/>
          </a:solidFill>
          <a:ln w="19050">
            <a:solidFill>
              <a:schemeClr val="lt1"/>
            </a:solidFill>
          </a:ln>
          <a:effectLst/>
        </c:spPr>
      </c:pivotFmt>
      <c:pivotFmt>
        <c:idx val="53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40"/>
        <c:spPr>
          <a:solidFill>
            <a:schemeClr val="accent1"/>
          </a:solidFill>
          <a:ln w="19050">
            <a:solidFill>
              <a:schemeClr val="lt1"/>
            </a:solidFill>
          </a:ln>
          <a:effectLst/>
        </c:spPr>
      </c:pivotFmt>
      <c:pivotFmt>
        <c:idx val="541"/>
        <c:spPr>
          <a:solidFill>
            <a:schemeClr val="accent1"/>
          </a:solidFill>
          <a:ln w="19050">
            <a:solidFill>
              <a:schemeClr val="lt1"/>
            </a:solidFill>
          </a:ln>
          <a:effectLst/>
        </c:spPr>
      </c:pivotFmt>
      <c:pivotFmt>
        <c:idx val="542"/>
        <c:spPr>
          <a:solidFill>
            <a:schemeClr val="accent1"/>
          </a:solidFill>
          <a:ln w="19050">
            <a:solidFill>
              <a:schemeClr val="lt1"/>
            </a:solidFill>
          </a:ln>
          <a:effectLst/>
        </c:spPr>
      </c:pivotFmt>
      <c:pivotFmt>
        <c:idx val="543"/>
        <c:spPr>
          <a:solidFill>
            <a:schemeClr val="accent1"/>
          </a:solidFill>
          <a:ln w="19050">
            <a:solidFill>
              <a:schemeClr val="lt1"/>
            </a:solidFill>
          </a:ln>
          <a:effectLst/>
        </c:spPr>
      </c:pivotFmt>
      <c:pivotFmt>
        <c:idx val="544"/>
        <c:spPr>
          <a:solidFill>
            <a:schemeClr val="accent1"/>
          </a:solidFill>
          <a:ln w="19050">
            <a:solidFill>
              <a:schemeClr val="lt1"/>
            </a:solidFill>
          </a:ln>
          <a:effectLst/>
        </c:spPr>
      </c:pivotFmt>
      <c:pivotFmt>
        <c:idx val="545"/>
        <c:spPr>
          <a:solidFill>
            <a:schemeClr val="accent1"/>
          </a:solidFill>
          <a:ln w="19050">
            <a:solidFill>
              <a:schemeClr val="lt1"/>
            </a:solidFill>
          </a:ln>
          <a:effectLst/>
        </c:spPr>
      </c:pivotFmt>
      <c:pivotFmt>
        <c:idx val="546"/>
        <c:spPr>
          <a:solidFill>
            <a:schemeClr val="accent1"/>
          </a:solidFill>
          <a:ln w="19050">
            <a:solidFill>
              <a:schemeClr val="lt1"/>
            </a:solidFill>
          </a:ln>
          <a:effectLst/>
        </c:spPr>
      </c:pivotFmt>
      <c:pivotFmt>
        <c:idx val="547"/>
        <c:spPr>
          <a:solidFill>
            <a:schemeClr val="accent1"/>
          </a:solidFill>
          <a:ln w="19050">
            <a:solidFill>
              <a:schemeClr val="lt1"/>
            </a:solidFill>
          </a:ln>
          <a:effectLst/>
        </c:spPr>
      </c:pivotFmt>
      <c:pivotFmt>
        <c:idx val="548"/>
        <c:spPr>
          <a:solidFill>
            <a:schemeClr val="accent1"/>
          </a:solidFill>
          <a:ln w="19050">
            <a:solidFill>
              <a:schemeClr val="lt1"/>
            </a:solidFill>
          </a:ln>
          <a:effectLst/>
        </c:spPr>
      </c:pivotFmt>
      <c:pivotFmt>
        <c:idx val="549"/>
        <c:spPr>
          <a:solidFill>
            <a:schemeClr val="accent1"/>
          </a:solidFill>
          <a:ln w="19050">
            <a:solidFill>
              <a:schemeClr val="lt1"/>
            </a:solidFill>
          </a:ln>
          <a:effectLst/>
        </c:spPr>
      </c:pivotFmt>
      <c:pivotFmt>
        <c:idx val="550"/>
        <c:spPr>
          <a:solidFill>
            <a:schemeClr val="accent1"/>
          </a:solidFill>
          <a:ln w="19050">
            <a:solidFill>
              <a:schemeClr val="lt1"/>
            </a:solidFill>
          </a:ln>
          <a:effectLst/>
        </c:spPr>
      </c:pivotFmt>
      <c:pivotFmt>
        <c:idx val="551"/>
        <c:spPr>
          <a:solidFill>
            <a:schemeClr val="accent1"/>
          </a:solidFill>
          <a:ln w="19050">
            <a:solidFill>
              <a:schemeClr val="lt1"/>
            </a:solidFill>
          </a:ln>
          <a:effectLst/>
        </c:spPr>
      </c:pivotFmt>
      <c:pivotFmt>
        <c:idx val="552"/>
        <c:spPr>
          <a:solidFill>
            <a:schemeClr val="accent1"/>
          </a:solidFill>
          <a:ln w="19050">
            <a:solidFill>
              <a:schemeClr val="lt1"/>
            </a:solidFill>
          </a:ln>
          <a:effectLst/>
        </c:spPr>
      </c:pivotFmt>
      <c:pivotFmt>
        <c:idx val="553"/>
        <c:spPr>
          <a:solidFill>
            <a:schemeClr val="accent1"/>
          </a:solidFill>
          <a:ln w="19050">
            <a:solidFill>
              <a:schemeClr val="lt1"/>
            </a:solidFill>
          </a:ln>
          <a:effectLst/>
        </c:spPr>
      </c:pivotFmt>
      <c:pivotFmt>
        <c:idx val="554"/>
        <c:spPr>
          <a:solidFill>
            <a:schemeClr val="accent1"/>
          </a:solidFill>
          <a:ln w="19050">
            <a:solidFill>
              <a:schemeClr val="lt1"/>
            </a:solidFill>
          </a:ln>
          <a:effectLst/>
        </c:spPr>
      </c:pivotFmt>
      <c:pivotFmt>
        <c:idx val="555"/>
        <c:spPr>
          <a:solidFill>
            <a:schemeClr val="accent1"/>
          </a:solidFill>
          <a:ln w="19050">
            <a:solidFill>
              <a:schemeClr val="lt1"/>
            </a:solidFill>
          </a:ln>
          <a:effectLst/>
        </c:spPr>
      </c:pivotFmt>
      <c:pivotFmt>
        <c:idx val="556"/>
        <c:spPr>
          <a:solidFill>
            <a:schemeClr val="accent1"/>
          </a:solidFill>
          <a:ln w="19050">
            <a:solidFill>
              <a:schemeClr val="lt1"/>
            </a:solidFill>
          </a:ln>
          <a:effectLst/>
        </c:spPr>
      </c:pivotFmt>
      <c:pivotFmt>
        <c:idx val="557"/>
        <c:spPr>
          <a:solidFill>
            <a:schemeClr val="accent1"/>
          </a:solidFill>
          <a:ln w="19050">
            <a:solidFill>
              <a:schemeClr val="lt1"/>
            </a:solidFill>
          </a:ln>
          <a:effectLst/>
        </c:spPr>
      </c:pivotFmt>
      <c:pivotFmt>
        <c:idx val="558"/>
        <c:spPr>
          <a:solidFill>
            <a:schemeClr val="accent1"/>
          </a:solidFill>
          <a:ln w="19050">
            <a:solidFill>
              <a:schemeClr val="lt1"/>
            </a:solidFill>
          </a:ln>
          <a:effectLst/>
        </c:spPr>
      </c:pivotFmt>
      <c:pivotFmt>
        <c:idx val="559"/>
        <c:spPr>
          <a:solidFill>
            <a:schemeClr val="accent1"/>
          </a:solidFill>
          <a:ln w="19050">
            <a:solidFill>
              <a:schemeClr val="lt1"/>
            </a:solidFill>
          </a:ln>
          <a:effectLst/>
        </c:spPr>
      </c:pivotFmt>
      <c:pivotFmt>
        <c:idx val="560"/>
        <c:spPr>
          <a:solidFill>
            <a:schemeClr val="accent1"/>
          </a:solidFill>
          <a:ln w="19050">
            <a:solidFill>
              <a:schemeClr val="lt1"/>
            </a:solidFill>
          </a:ln>
          <a:effectLst/>
        </c:spPr>
      </c:pivotFmt>
      <c:pivotFmt>
        <c:idx val="561"/>
        <c:spPr>
          <a:solidFill>
            <a:schemeClr val="accent1"/>
          </a:solidFill>
          <a:ln w="19050">
            <a:solidFill>
              <a:schemeClr val="lt1"/>
            </a:solidFill>
          </a:ln>
          <a:effectLst/>
        </c:spPr>
      </c:pivotFmt>
      <c:pivotFmt>
        <c:idx val="562"/>
        <c:spPr>
          <a:solidFill>
            <a:schemeClr val="accent1"/>
          </a:solidFill>
          <a:ln w="19050">
            <a:solidFill>
              <a:schemeClr val="lt1"/>
            </a:solidFill>
          </a:ln>
          <a:effectLst/>
        </c:spPr>
      </c:pivotFmt>
      <c:pivotFmt>
        <c:idx val="563"/>
        <c:spPr>
          <a:solidFill>
            <a:schemeClr val="accent1"/>
          </a:solidFill>
          <a:ln w="19050">
            <a:solidFill>
              <a:schemeClr val="lt1"/>
            </a:solidFill>
          </a:ln>
          <a:effectLst/>
        </c:spPr>
      </c:pivotFmt>
      <c:pivotFmt>
        <c:idx val="564"/>
        <c:spPr>
          <a:solidFill>
            <a:schemeClr val="accent1"/>
          </a:solidFill>
          <a:ln w="19050">
            <a:solidFill>
              <a:schemeClr val="lt1"/>
            </a:solidFill>
          </a:ln>
          <a:effectLst/>
        </c:spPr>
      </c:pivotFmt>
      <c:pivotFmt>
        <c:idx val="565"/>
        <c:spPr>
          <a:solidFill>
            <a:schemeClr val="accent1"/>
          </a:solidFill>
          <a:ln w="19050">
            <a:solidFill>
              <a:schemeClr val="lt1"/>
            </a:solidFill>
          </a:ln>
          <a:effectLst/>
        </c:spPr>
      </c:pivotFmt>
      <c:pivotFmt>
        <c:idx val="566"/>
        <c:spPr>
          <a:solidFill>
            <a:schemeClr val="accent1"/>
          </a:solidFill>
          <a:ln w="19050">
            <a:solidFill>
              <a:schemeClr val="lt1"/>
            </a:solidFill>
          </a:ln>
          <a:effectLst/>
        </c:spPr>
      </c:pivotFmt>
      <c:pivotFmt>
        <c:idx val="567"/>
        <c:spPr>
          <a:solidFill>
            <a:schemeClr val="accent1"/>
          </a:solidFill>
          <a:ln w="19050">
            <a:solidFill>
              <a:schemeClr val="lt1"/>
            </a:solidFill>
          </a:ln>
          <a:effectLst/>
        </c:spPr>
      </c:pivotFmt>
      <c:pivotFmt>
        <c:idx val="568"/>
        <c:spPr>
          <a:solidFill>
            <a:schemeClr val="accent1"/>
          </a:solidFill>
          <a:ln w="19050">
            <a:solidFill>
              <a:schemeClr val="lt1"/>
            </a:solidFill>
          </a:ln>
          <a:effectLst/>
        </c:spPr>
      </c:pivotFmt>
      <c:pivotFmt>
        <c:idx val="569"/>
        <c:spPr>
          <a:solidFill>
            <a:schemeClr val="accent1"/>
          </a:solidFill>
          <a:ln w="19050">
            <a:solidFill>
              <a:schemeClr val="lt1"/>
            </a:solidFill>
          </a:ln>
          <a:effectLst/>
        </c:spPr>
      </c:pivotFmt>
      <c:pivotFmt>
        <c:idx val="570"/>
        <c:spPr>
          <a:solidFill>
            <a:schemeClr val="accent1"/>
          </a:solidFill>
          <a:ln w="19050">
            <a:solidFill>
              <a:schemeClr val="lt1"/>
            </a:solidFill>
          </a:ln>
          <a:effectLst/>
        </c:spPr>
      </c:pivotFmt>
      <c:pivotFmt>
        <c:idx val="571"/>
        <c:spPr>
          <a:solidFill>
            <a:schemeClr val="accent1"/>
          </a:solidFill>
          <a:ln w="19050">
            <a:solidFill>
              <a:schemeClr val="lt1"/>
            </a:solidFill>
          </a:ln>
          <a:effectLst/>
        </c:spPr>
      </c:pivotFmt>
      <c:pivotFmt>
        <c:idx val="572"/>
        <c:spPr>
          <a:solidFill>
            <a:schemeClr val="accent1"/>
          </a:solidFill>
          <a:ln w="19050">
            <a:solidFill>
              <a:schemeClr val="lt1"/>
            </a:solidFill>
          </a:ln>
          <a:effectLst/>
        </c:spPr>
      </c:pivotFmt>
      <c:pivotFmt>
        <c:idx val="573"/>
        <c:spPr>
          <a:solidFill>
            <a:schemeClr val="accent1"/>
          </a:solidFill>
          <a:ln w="19050">
            <a:solidFill>
              <a:schemeClr val="lt1"/>
            </a:solidFill>
          </a:ln>
          <a:effectLst/>
        </c:spPr>
      </c:pivotFmt>
      <c:pivotFmt>
        <c:idx val="574"/>
        <c:spPr>
          <a:solidFill>
            <a:schemeClr val="accent1"/>
          </a:solidFill>
          <a:ln w="19050">
            <a:solidFill>
              <a:schemeClr val="lt1"/>
            </a:solidFill>
          </a:ln>
          <a:effectLst/>
        </c:spPr>
      </c:pivotFmt>
      <c:pivotFmt>
        <c:idx val="575"/>
        <c:spPr>
          <a:solidFill>
            <a:schemeClr val="accent1"/>
          </a:solidFill>
          <a:ln w="19050">
            <a:solidFill>
              <a:schemeClr val="lt1"/>
            </a:solidFill>
          </a:ln>
          <a:effectLst/>
        </c:spPr>
      </c:pivotFmt>
      <c:pivotFmt>
        <c:idx val="576"/>
        <c:spPr>
          <a:solidFill>
            <a:schemeClr val="accent1"/>
          </a:solidFill>
          <a:ln w="19050">
            <a:solidFill>
              <a:schemeClr val="lt1"/>
            </a:solidFill>
          </a:ln>
          <a:effectLst/>
        </c:spPr>
      </c:pivotFmt>
      <c:pivotFmt>
        <c:idx val="577"/>
        <c:spPr>
          <a:solidFill>
            <a:schemeClr val="accent1"/>
          </a:solidFill>
          <a:ln w="19050">
            <a:solidFill>
              <a:schemeClr val="lt1"/>
            </a:solidFill>
          </a:ln>
          <a:effectLst/>
        </c:spPr>
      </c:pivotFmt>
      <c:pivotFmt>
        <c:idx val="578"/>
        <c:spPr>
          <a:solidFill>
            <a:schemeClr val="accent1"/>
          </a:solidFill>
          <a:ln w="19050">
            <a:solidFill>
              <a:schemeClr val="lt1"/>
            </a:solidFill>
          </a:ln>
          <a:effectLst/>
        </c:spPr>
      </c:pivotFmt>
      <c:pivotFmt>
        <c:idx val="579"/>
        <c:spPr>
          <a:solidFill>
            <a:schemeClr val="accent1"/>
          </a:solidFill>
          <a:ln w="19050">
            <a:solidFill>
              <a:schemeClr val="lt1"/>
            </a:solidFill>
          </a:ln>
          <a:effectLst/>
        </c:spPr>
      </c:pivotFmt>
      <c:pivotFmt>
        <c:idx val="580"/>
        <c:spPr>
          <a:solidFill>
            <a:schemeClr val="accent1"/>
          </a:solidFill>
          <a:ln w="19050">
            <a:solidFill>
              <a:schemeClr val="lt1"/>
            </a:solidFill>
          </a:ln>
          <a:effectLst/>
        </c:spPr>
      </c:pivotFmt>
      <c:pivotFmt>
        <c:idx val="581"/>
        <c:spPr>
          <a:solidFill>
            <a:schemeClr val="accent1"/>
          </a:solidFill>
          <a:ln w="19050">
            <a:solidFill>
              <a:schemeClr val="lt1"/>
            </a:solidFill>
          </a:ln>
          <a:effectLst/>
        </c:spPr>
      </c:pivotFmt>
      <c:pivotFmt>
        <c:idx val="582"/>
        <c:spPr>
          <a:solidFill>
            <a:schemeClr val="accent1"/>
          </a:solidFill>
          <a:ln w="19050">
            <a:solidFill>
              <a:schemeClr val="lt1"/>
            </a:solidFill>
          </a:ln>
          <a:effectLst/>
        </c:spPr>
      </c:pivotFmt>
      <c:pivotFmt>
        <c:idx val="583"/>
        <c:spPr>
          <a:solidFill>
            <a:schemeClr val="accent1"/>
          </a:solidFill>
          <a:ln w="19050">
            <a:solidFill>
              <a:schemeClr val="lt1"/>
            </a:solidFill>
          </a:ln>
          <a:effectLst/>
        </c:spPr>
      </c:pivotFmt>
      <c:pivotFmt>
        <c:idx val="584"/>
        <c:spPr>
          <a:solidFill>
            <a:schemeClr val="accent1"/>
          </a:solidFill>
          <a:ln w="19050">
            <a:solidFill>
              <a:schemeClr val="lt1"/>
            </a:solidFill>
          </a:ln>
          <a:effectLst/>
        </c:spPr>
      </c:pivotFmt>
      <c:pivotFmt>
        <c:idx val="585"/>
        <c:spPr>
          <a:solidFill>
            <a:schemeClr val="accent1"/>
          </a:solidFill>
          <a:ln w="19050">
            <a:solidFill>
              <a:schemeClr val="lt1"/>
            </a:solidFill>
          </a:ln>
          <a:effectLst/>
        </c:spPr>
      </c:pivotFmt>
      <c:pivotFmt>
        <c:idx val="586"/>
        <c:spPr>
          <a:solidFill>
            <a:schemeClr val="accent1"/>
          </a:solidFill>
          <a:ln w="19050">
            <a:solidFill>
              <a:schemeClr val="lt1"/>
            </a:solidFill>
          </a:ln>
          <a:effectLst/>
        </c:spPr>
      </c:pivotFmt>
      <c:pivotFmt>
        <c:idx val="587"/>
        <c:spPr>
          <a:solidFill>
            <a:schemeClr val="accent1"/>
          </a:solidFill>
          <a:ln w="19050">
            <a:solidFill>
              <a:schemeClr val="lt1"/>
            </a:solidFill>
          </a:ln>
          <a:effectLst/>
        </c:spPr>
      </c:pivotFmt>
      <c:pivotFmt>
        <c:idx val="588"/>
        <c:spPr>
          <a:solidFill>
            <a:schemeClr val="accent1"/>
          </a:solidFill>
          <a:ln w="19050">
            <a:solidFill>
              <a:schemeClr val="lt1"/>
            </a:solidFill>
          </a:ln>
          <a:effectLst/>
        </c:spPr>
      </c:pivotFmt>
      <c:pivotFmt>
        <c:idx val="589"/>
        <c:spPr>
          <a:solidFill>
            <a:schemeClr val="accent1"/>
          </a:solidFill>
          <a:ln w="19050">
            <a:solidFill>
              <a:schemeClr val="lt1"/>
            </a:solidFill>
          </a:ln>
          <a:effectLst/>
        </c:spPr>
      </c:pivotFmt>
      <c:pivotFmt>
        <c:idx val="590"/>
        <c:spPr>
          <a:solidFill>
            <a:schemeClr val="accent1"/>
          </a:solidFill>
          <a:ln w="19050">
            <a:solidFill>
              <a:schemeClr val="lt1"/>
            </a:solidFill>
          </a:ln>
          <a:effectLst/>
        </c:spPr>
      </c:pivotFmt>
      <c:pivotFmt>
        <c:idx val="591"/>
        <c:spPr>
          <a:solidFill>
            <a:schemeClr val="accent1"/>
          </a:solidFill>
          <a:ln w="19050">
            <a:solidFill>
              <a:schemeClr val="lt1"/>
            </a:solidFill>
          </a:ln>
          <a:effectLst/>
        </c:spPr>
      </c:pivotFmt>
      <c:pivotFmt>
        <c:idx val="592"/>
        <c:spPr>
          <a:solidFill>
            <a:schemeClr val="accent1"/>
          </a:solidFill>
          <a:ln w="19050">
            <a:solidFill>
              <a:schemeClr val="lt1"/>
            </a:solidFill>
          </a:ln>
          <a:effectLst/>
        </c:spPr>
      </c:pivotFmt>
      <c:pivotFmt>
        <c:idx val="593"/>
        <c:spPr>
          <a:solidFill>
            <a:schemeClr val="accent1"/>
          </a:solidFill>
          <a:ln w="19050">
            <a:solidFill>
              <a:schemeClr val="lt1"/>
            </a:solidFill>
          </a:ln>
          <a:effectLst/>
        </c:spPr>
      </c:pivotFmt>
      <c:pivotFmt>
        <c:idx val="594"/>
        <c:spPr>
          <a:solidFill>
            <a:schemeClr val="accent1"/>
          </a:solidFill>
          <a:ln w="19050">
            <a:solidFill>
              <a:schemeClr val="lt1"/>
            </a:solidFill>
          </a:ln>
          <a:effectLst/>
        </c:spPr>
      </c:pivotFmt>
      <c:pivotFmt>
        <c:idx val="595"/>
        <c:spPr>
          <a:solidFill>
            <a:schemeClr val="accent1"/>
          </a:solidFill>
          <a:ln w="19050">
            <a:solidFill>
              <a:schemeClr val="lt1"/>
            </a:solidFill>
          </a:ln>
          <a:effectLst/>
        </c:spPr>
      </c:pivotFmt>
      <c:pivotFmt>
        <c:idx val="596"/>
        <c:spPr>
          <a:solidFill>
            <a:schemeClr val="accent1"/>
          </a:solidFill>
          <a:ln w="19050">
            <a:solidFill>
              <a:schemeClr val="lt1"/>
            </a:solidFill>
          </a:ln>
          <a:effectLst/>
        </c:spPr>
      </c:pivotFmt>
      <c:pivotFmt>
        <c:idx val="597"/>
        <c:spPr>
          <a:solidFill>
            <a:schemeClr val="accent1"/>
          </a:solidFill>
          <a:ln w="19050">
            <a:solidFill>
              <a:schemeClr val="lt1"/>
            </a:solidFill>
          </a:ln>
          <a:effectLst/>
        </c:spPr>
      </c:pivotFmt>
      <c:pivotFmt>
        <c:idx val="598"/>
        <c:spPr>
          <a:solidFill>
            <a:schemeClr val="accent1"/>
          </a:solidFill>
          <a:ln w="19050">
            <a:solidFill>
              <a:schemeClr val="lt1"/>
            </a:solidFill>
          </a:ln>
          <a:effectLst/>
        </c:spPr>
      </c:pivotFmt>
      <c:pivotFmt>
        <c:idx val="599"/>
        <c:spPr>
          <a:solidFill>
            <a:schemeClr val="accent1"/>
          </a:solidFill>
          <a:ln w="19050">
            <a:solidFill>
              <a:schemeClr val="lt1"/>
            </a:solidFill>
          </a:ln>
          <a:effectLst/>
        </c:spPr>
      </c:pivotFmt>
      <c:pivotFmt>
        <c:idx val="600"/>
        <c:spPr>
          <a:solidFill>
            <a:schemeClr val="accent1"/>
          </a:solidFill>
          <a:ln w="19050">
            <a:solidFill>
              <a:schemeClr val="lt1"/>
            </a:solidFill>
          </a:ln>
          <a:effectLst/>
        </c:spPr>
      </c:pivotFmt>
      <c:pivotFmt>
        <c:idx val="601"/>
        <c:spPr>
          <a:solidFill>
            <a:schemeClr val="accent1"/>
          </a:solidFill>
          <a:ln w="19050">
            <a:solidFill>
              <a:schemeClr val="lt1"/>
            </a:solidFill>
          </a:ln>
          <a:effectLst/>
        </c:spPr>
      </c:pivotFmt>
      <c:pivotFmt>
        <c:idx val="602"/>
        <c:spPr>
          <a:solidFill>
            <a:schemeClr val="accent1"/>
          </a:solidFill>
          <a:ln w="19050">
            <a:solidFill>
              <a:schemeClr val="lt1"/>
            </a:solidFill>
          </a:ln>
          <a:effectLst/>
        </c:spPr>
      </c:pivotFmt>
      <c:pivotFmt>
        <c:idx val="603"/>
        <c:spPr>
          <a:solidFill>
            <a:schemeClr val="accent1"/>
          </a:solidFill>
          <a:ln w="19050">
            <a:solidFill>
              <a:schemeClr val="lt1"/>
            </a:solidFill>
          </a:ln>
          <a:effectLst/>
        </c:spPr>
      </c:pivotFmt>
      <c:pivotFmt>
        <c:idx val="604"/>
        <c:spPr>
          <a:solidFill>
            <a:schemeClr val="accent1"/>
          </a:solidFill>
          <a:ln w="19050">
            <a:solidFill>
              <a:schemeClr val="lt1"/>
            </a:solidFill>
          </a:ln>
          <a:effectLst/>
        </c:spPr>
      </c:pivotFmt>
      <c:pivotFmt>
        <c:idx val="605"/>
        <c:spPr>
          <a:solidFill>
            <a:schemeClr val="accent1"/>
          </a:solidFill>
          <a:ln w="19050">
            <a:solidFill>
              <a:schemeClr val="lt1"/>
            </a:solidFill>
          </a:ln>
          <a:effectLst/>
        </c:spPr>
      </c:pivotFmt>
      <c:pivotFmt>
        <c:idx val="606"/>
        <c:spPr>
          <a:solidFill>
            <a:schemeClr val="accent1"/>
          </a:solidFill>
          <a:ln w="19050">
            <a:solidFill>
              <a:schemeClr val="lt1"/>
            </a:solidFill>
          </a:ln>
          <a:effectLst/>
        </c:spPr>
      </c:pivotFmt>
      <c:pivotFmt>
        <c:idx val="607"/>
        <c:spPr>
          <a:solidFill>
            <a:schemeClr val="accent1"/>
          </a:solidFill>
          <a:ln w="19050">
            <a:solidFill>
              <a:schemeClr val="lt1"/>
            </a:solidFill>
          </a:ln>
          <a:effectLst/>
        </c:spPr>
      </c:pivotFmt>
      <c:pivotFmt>
        <c:idx val="608"/>
        <c:spPr>
          <a:solidFill>
            <a:schemeClr val="accent1"/>
          </a:solidFill>
          <a:ln w="19050">
            <a:solidFill>
              <a:schemeClr val="lt1"/>
            </a:solidFill>
          </a:ln>
          <a:effectLst/>
        </c:spPr>
      </c:pivotFmt>
      <c:pivotFmt>
        <c:idx val="609"/>
        <c:spPr>
          <a:solidFill>
            <a:schemeClr val="accent1"/>
          </a:solidFill>
          <a:ln w="19050">
            <a:solidFill>
              <a:schemeClr val="lt1"/>
            </a:solidFill>
          </a:ln>
          <a:effectLst/>
        </c:spPr>
      </c:pivotFmt>
      <c:pivotFmt>
        <c:idx val="610"/>
        <c:spPr>
          <a:solidFill>
            <a:schemeClr val="accent1"/>
          </a:solidFill>
          <a:ln w="19050">
            <a:solidFill>
              <a:schemeClr val="lt1"/>
            </a:solidFill>
          </a:ln>
          <a:effectLst/>
        </c:spPr>
      </c:pivotFmt>
      <c:pivotFmt>
        <c:idx val="611"/>
        <c:spPr>
          <a:solidFill>
            <a:schemeClr val="accent1"/>
          </a:solidFill>
          <a:ln w="19050">
            <a:solidFill>
              <a:schemeClr val="lt1"/>
            </a:solidFill>
          </a:ln>
          <a:effectLst/>
        </c:spPr>
      </c:pivotFmt>
      <c:pivotFmt>
        <c:idx val="612"/>
        <c:spPr>
          <a:solidFill>
            <a:schemeClr val="accent1"/>
          </a:solidFill>
          <a:ln w="19050">
            <a:solidFill>
              <a:schemeClr val="lt1"/>
            </a:solidFill>
          </a:ln>
          <a:effectLst/>
        </c:spPr>
      </c:pivotFmt>
      <c:pivotFmt>
        <c:idx val="613"/>
        <c:spPr>
          <a:solidFill>
            <a:schemeClr val="accent1"/>
          </a:solidFill>
          <a:ln w="19050">
            <a:solidFill>
              <a:schemeClr val="lt1"/>
            </a:solidFill>
          </a:ln>
          <a:effectLst/>
        </c:spPr>
      </c:pivotFmt>
      <c:pivotFmt>
        <c:idx val="614"/>
        <c:spPr>
          <a:solidFill>
            <a:schemeClr val="accent1"/>
          </a:solidFill>
          <a:ln w="19050">
            <a:solidFill>
              <a:schemeClr val="lt1"/>
            </a:solidFill>
          </a:ln>
          <a:effectLst/>
        </c:spPr>
      </c:pivotFmt>
      <c:pivotFmt>
        <c:idx val="615"/>
        <c:spPr>
          <a:solidFill>
            <a:schemeClr val="accent1"/>
          </a:solidFill>
          <a:ln w="19050">
            <a:solidFill>
              <a:schemeClr val="lt1"/>
            </a:solidFill>
          </a:ln>
          <a:effectLst/>
        </c:spPr>
      </c:pivotFmt>
      <c:pivotFmt>
        <c:idx val="616"/>
        <c:spPr>
          <a:solidFill>
            <a:schemeClr val="accent1"/>
          </a:solidFill>
          <a:ln w="19050">
            <a:solidFill>
              <a:schemeClr val="lt1"/>
            </a:solidFill>
          </a:ln>
          <a:effectLst/>
        </c:spPr>
      </c:pivotFmt>
      <c:pivotFmt>
        <c:idx val="617"/>
        <c:spPr>
          <a:solidFill>
            <a:schemeClr val="accent1"/>
          </a:solidFill>
          <a:ln w="19050">
            <a:solidFill>
              <a:schemeClr val="lt1"/>
            </a:solidFill>
          </a:ln>
          <a:effectLst/>
        </c:spPr>
      </c:pivotFmt>
      <c:pivotFmt>
        <c:idx val="618"/>
        <c:spPr>
          <a:solidFill>
            <a:schemeClr val="accent1"/>
          </a:solidFill>
          <a:ln w="19050">
            <a:solidFill>
              <a:schemeClr val="lt1"/>
            </a:solidFill>
          </a:ln>
          <a:effectLst/>
        </c:spPr>
      </c:pivotFmt>
      <c:pivotFmt>
        <c:idx val="619"/>
        <c:spPr>
          <a:solidFill>
            <a:schemeClr val="accent1"/>
          </a:solidFill>
          <a:ln w="19050">
            <a:solidFill>
              <a:schemeClr val="lt1"/>
            </a:solidFill>
          </a:ln>
          <a:effectLst/>
        </c:spPr>
      </c:pivotFmt>
      <c:pivotFmt>
        <c:idx val="620"/>
        <c:spPr>
          <a:solidFill>
            <a:schemeClr val="accent1"/>
          </a:solidFill>
          <a:ln w="19050">
            <a:solidFill>
              <a:schemeClr val="lt1"/>
            </a:solidFill>
          </a:ln>
          <a:effectLst/>
        </c:spPr>
      </c:pivotFmt>
      <c:pivotFmt>
        <c:idx val="621"/>
        <c:spPr>
          <a:solidFill>
            <a:schemeClr val="accent1"/>
          </a:solidFill>
          <a:ln w="19050">
            <a:solidFill>
              <a:schemeClr val="lt1"/>
            </a:solidFill>
          </a:ln>
          <a:effectLst/>
        </c:spPr>
      </c:pivotFmt>
      <c:pivotFmt>
        <c:idx val="622"/>
        <c:spPr>
          <a:solidFill>
            <a:schemeClr val="accent1"/>
          </a:solidFill>
          <a:ln w="19050">
            <a:solidFill>
              <a:schemeClr val="lt1"/>
            </a:solidFill>
          </a:ln>
          <a:effectLst/>
        </c:spPr>
      </c:pivotFmt>
      <c:pivotFmt>
        <c:idx val="623"/>
        <c:spPr>
          <a:solidFill>
            <a:schemeClr val="accent1"/>
          </a:solidFill>
          <a:ln w="19050">
            <a:solidFill>
              <a:schemeClr val="lt1"/>
            </a:solidFill>
          </a:ln>
          <a:effectLst/>
        </c:spPr>
      </c:pivotFmt>
      <c:pivotFmt>
        <c:idx val="624"/>
        <c:spPr>
          <a:solidFill>
            <a:schemeClr val="accent1"/>
          </a:solidFill>
          <a:ln w="19050">
            <a:solidFill>
              <a:schemeClr val="lt1"/>
            </a:solidFill>
          </a:ln>
          <a:effectLst/>
        </c:spPr>
      </c:pivotFmt>
      <c:pivotFmt>
        <c:idx val="625"/>
        <c:spPr>
          <a:solidFill>
            <a:schemeClr val="accent1"/>
          </a:solidFill>
          <a:ln w="19050">
            <a:solidFill>
              <a:schemeClr val="lt1"/>
            </a:solidFill>
          </a:ln>
          <a:effectLst/>
        </c:spPr>
      </c:pivotFmt>
      <c:pivotFmt>
        <c:idx val="626"/>
        <c:spPr>
          <a:solidFill>
            <a:schemeClr val="accent1"/>
          </a:solidFill>
          <a:ln w="19050">
            <a:solidFill>
              <a:schemeClr val="lt1"/>
            </a:solidFill>
          </a:ln>
          <a:effectLst/>
        </c:spPr>
      </c:pivotFmt>
      <c:pivotFmt>
        <c:idx val="627"/>
        <c:spPr>
          <a:solidFill>
            <a:schemeClr val="accent1"/>
          </a:solidFill>
          <a:ln w="19050">
            <a:solidFill>
              <a:schemeClr val="lt1"/>
            </a:solidFill>
          </a:ln>
          <a:effectLst/>
        </c:spPr>
      </c:pivotFmt>
      <c:pivotFmt>
        <c:idx val="628"/>
        <c:spPr>
          <a:solidFill>
            <a:schemeClr val="accent1"/>
          </a:solidFill>
          <a:ln w="19050">
            <a:solidFill>
              <a:schemeClr val="lt1"/>
            </a:solidFill>
          </a:ln>
          <a:effectLst/>
        </c:spPr>
      </c:pivotFmt>
      <c:pivotFmt>
        <c:idx val="629"/>
        <c:spPr>
          <a:solidFill>
            <a:schemeClr val="accent1"/>
          </a:solidFill>
          <a:ln w="19050">
            <a:solidFill>
              <a:schemeClr val="lt1"/>
            </a:solidFill>
          </a:ln>
          <a:effectLst/>
        </c:spPr>
      </c:pivotFmt>
      <c:pivotFmt>
        <c:idx val="630"/>
        <c:spPr>
          <a:solidFill>
            <a:schemeClr val="accent1"/>
          </a:solidFill>
          <a:ln w="19050">
            <a:solidFill>
              <a:schemeClr val="lt1"/>
            </a:solidFill>
          </a:ln>
          <a:effectLst/>
        </c:spPr>
      </c:pivotFmt>
      <c:pivotFmt>
        <c:idx val="631"/>
        <c:spPr>
          <a:solidFill>
            <a:schemeClr val="accent1"/>
          </a:solidFill>
          <a:ln w="19050">
            <a:solidFill>
              <a:schemeClr val="lt1"/>
            </a:solidFill>
          </a:ln>
          <a:effectLst/>
        </c:spPr>
      </c:pivotFmt>
      <c:pivotFmt>
        <c:idx val="632"/>
        <c:spPr>
          <a:solidFill>
            <a:schemeClr val="accent1"/>
          </a:solidFill>
          <a:ln w="19050">
            <a:solidFill>
              <a:schemeClr val="lt1"/>
            </a:solidFill>
          </a:ln>
          <a:effectLst/>
        </c:spPr>
      </c:pivotFmt>
      <c:pivotFmt>
        <c:idx val="633"/>
        <c:spPr>
          <a:solidFill>
            <a:schemeClr val="accent1"/>
          </a:solidFill>
          <a:ln w="19050">
            <a:solidFill>
              <a:schemeClr val="lt1"/>
            </a:solidFill>
          </a:ln>
          <a:effectLst/>
        </c:spPr>
      </c:pivotFmt>
      <c:pivotFmt>
        <c:idx val="634"/>
        <c:spPr>
          <a:solidFill>
            <a:schemeClr val="accent1"/>
          </a:solidFill>
          <a:ln w="19050">
            <a:solidFill>
              <a:schemeClr val="lt1"/>
            </a:solidFill>
          </a:ln>
          <a:effectLst/>
        </c:spPr>
      </c:pivotFmt>
      <c:pivotFmt>
        <c:idx val="635"/>
        <c:spPr>
          <a:solidFill>
            <a:schemeClr val="accent1"/>
          </a:solidFill>
          <a:ln w="19050">
            <a:solidFill>
              <a:schemeClr val="lt1"/>
            </a:solidFill>
          </a:ln>
          <a:effectLst/>
        </c:spPr>
      </c:pivotFmt>
      <c:pivotFmt>
        <c:idx val="636"/>
        <c:spPr>
          <a:solidFill>
            <a:schemeClr val="accent1"/>
          </a:solidFill>
          <a:ln w="19050">
            <a:solidFill>
              <a:schemeClr val="lt1"/>
            </a:solidFill>
          </a:ln>
          <a:effectLst/>
        </c:spPr>
      </c:pivotFmt>
      <c:pivotFmt>
        <c:idx val="637"/>
        <c:spPr>
          <a:solidFill>
            <a:schemeClr val="accent1"/>
          </a:solidFill>
          <a:ln w="19050">
            <a:solidFill>
              <a:schemeClr val="lt1"/>
            </a:solidFill>
          </a:ln>
          <a:effectLst/>
        </c:spPr>
      </c:pivotFmt>
      <c:pivotFmt>
        <c:idx val="638"/>
        <c:spPr>
          <a:solidFill>
            <a:schemeClr val="accent1"/>
          </a:solidFill>
          <a:ln w="19050">
            <a:solidFill>
              <a:schemeClr val="lt1"/>
            </a:solidFill>
          </a:ln>
          <a:effectLst/>
        </c:spPr>
      </c:pivotFmt>
      <c:pivotFmt>
        <c:idx val="639"/>
        <c:spPr>
          <a:solidFill>
            <a:schemeClr val="accent1"/>
          </a:solidFill>
          <a:ln w="19050">
            <a:solidFill>
              <a:schemeClr val="lt1"/>
            </a:solidFill>
          </a:ln>
          <a:effectLst/>
        </c:spPr>
      </c:pivotFmt>
      <c:pivotFmt>
        <c:idx val="640"/>
        <c:spPr>
          <a:solidFill>
            <a:schemeClr val="accent1"/>
          </a:solidFill>
          <a:ln w="19050">
            <a:solidFill>
              <a:schemeClr val="lt1"/>
            </a:solidFill>
          </a:ln>
          <a:effectLst/>
        </c:spPr>
      </c:pivotFmt>
      <c:pivotFmt>
        <c:idx val="641"/>
        <c:spPr>
          <a:solidFill>
            <a:schemeClr val="accent1"/>
          </a:solidFill>
          <a:ln w="19050">
            <a:solidFill>
              <a:schemeClr val="lt1"/>
            </a:solidFill>
          </a:ln>
          <a:effectLst/>
        </c:spPr>
      </c:pivotFmt>
      <c:pivotFmt>
        <c:idx val="642"/>
        <c:spPr>
          <a:solidFill>
            <a:schemeClr val="accent1"/>
          </a:solidFill>
          <a:ln w="19050">
            <a:solidFill>
              <a:schemeClr val="lt1"/>
            </a:solidFill>
          </a:ln>
          <a:effectLst/>
        </c:spPr>
      </c:pivotFmt>
      <c:pivotFmt>
        <c:idx val="643"/>
        <c:spPr>
          <a:solidFill>
            <a:schemeClr val="accent1"/>
          </a:solidFill>
          <a:ln w="19050">
            <a:solidFill>
              <a:schemeClr val="lt1"/>
            </a:solidFill>
          </a:ln>
          <a:effectLst/>
        </c:spPr>
      </c:pivotFmt>
      <c:pivotFmt>
        <c:idx val="644"/>
        <c:spPr>
          <a:solidFill>
            <a:schemeClr val="accent1"/>
          </a:solidFill>
          <a:ln w="19050">
            <a:solidFill>
              <a:schemeClr val="lt1"/>
            </a:solidFill>
          </a:ln>
          <a:effectLst/>
        </c:spPr>
      </c:pivotFmt>
      <c:pivotFmt>
        <c:idx val="645"/>
        <c:spPr>
          <a:solidFill>
            <a:schemeClr val="accent1"/>
          </a:solidFill>
          <a:ln w="19050">
            <a:solidFill>
              <a:schemeClr val="lt1"/>
            </a:solidFill>
          </a:ln>
          <a:effectLst/>
        </c:spPr>
      </c:pivotFmt>
      <c:pivotFmt>
        <c:idx val="646"/>
        <c:spPr>
          <a:solidFill>
            <a:schemeClr val="accent1"/>
          </a:solidFill>
          <a:ln w="19050">
            <a:solidFill>
              <a:schemeClr val="lt1"/>
            </a:solidFill>
          </a:ln>
          <a:effectLst/>
        </c:spPr>
      </c:pivotFmt>
      <c:pivotFmt>
        <c:idx val="647"/>
        <c:spPr>
          <a:solidFill>
            <a:schemeClr val="accent1"/>
          </a:solidFill>
          <a:ln w="19050">
            <a:solidFill>
              <a:schemeClr val="lt1"/>
            </a:solidFill>
          </a:ln>
          <a:effectLst/>
        </c:spPr>
      </c:pivotFmt>
      <c:pivotFmt>
        <c:idx val="648"/>
        <c:spPr>
          <a:solidFill>
            <a:schemeClr val="accent1"/>
          </a:solidFill>
          <a:ln w="19050">
            <a:solidFill>
              <a:schemeClr val="lt1"/>
            </a:solidFill>
          </a:ln>
          <a:effectLst/>
        </c:spPr>
      </c:pivotFmt>
      <c:pivotFmt>
        <c:idx val="649"/>
        <c:spPr>
          <a:solidFill>
            <a:schemeClr val="accent1"/>
          </a:solidFill>
          <a:ln w="19050">
            <a:solidFill>
              <a:schemeClr val="lt1"/>
            </a:solidFill>
          </a:ln>
          <a:effectLst/>
        </c:spPr>
      </c:pivotFmt>
      <c:pivotFmt>
        <c:idx val="650"/>
        <c:spPr>
          <a:solidFill>
            <a:schemeClr val="accent1"/>
          </a:solidFill>
          <a:ln w="19050">
            <a:solidFill>
              <a:schemeClr val="lt1"/>
            </a:solidFill>
          </a:ln>
          <a:effectLst/>
        </c:spPr>
      </c:pivotFmt>
      <c:pivotFmt>
        <c:idx val="651"/>
        <c:spPr>
          <a:solidFill>
            <a:schemeClr val="accent1"/>
          </a:solidFill>
          <a:ln w="19050">
            <a:solidFill>
              <a:schemeClr val="lt1"/>
            </a:solidFill>
          </a:ln>
          <a:effectLst/>
        </c:spPr>
      </c:pivotFmt>
      <c:pivotFmt>
        <c:idx val="652"/>
        <c:spPr>
          <a:solidFill>
            <a:schemeClr val="accent1"/>
          </a:solidFill>
          <a:ln w="19050">
            <a:solidFill>
              <a:schemeClr val="lt1"/>
            </a:solidFill>
          </a:ln>
          <a:effectLst/>
        </c:spPr>
      </c:pivotFmt>
      <c:pivotFmt>
        <c:idx val="653"/>
        <c:spPr>
          <a:solidFill>
            <a:schemeClr val="accent1"/>
          </a:solidFill>
          <a:ln w="19050">
            <a:solidFill>
              <a:schemeClr val="lt1"/>
            </a:solidFill>
          </a:ln>
          <a:effectLst/>
        </c:spPr>
      </c:pivotFmt>
      <c:pivotFmt>
        <c:idx val="654"/>
        <c:spPr>
          <a:solidFill>
            <a:schemeClr val="accent1"/>
          </a:solidFill>
          <a:ln w="19050">
            <a:solidFill>
              <a:schemeClr val="lt1"/>
            </a:solidFill>
          </a:ln>
          <a:effectLst/>
        </c:spPr>
      </c:pivotFmt>
      <c:pivotFmt>
        <c:idx val="655"/>
        <c:spPr>
          <a:solidFill>
            <a:schemeClr val="accent1"/>
          </a:solidFill>
          <a:ln w="19050">
            <a:solidFill>
              <a:schemeClr val="lt1"/>
            </a:solidFill>
          </a:ln>
          <a:effectLst/>
        </c:spPr>
      </c:pivotFmt>
      <c:pivotFmt>
        <c:idx val="656"/>
        <c:spPr>
          <a:solidFill>
            <a:schemeClr val="accent1"/>
          </a:solidFill>
          <a:ln w="19050">
            <a:solidFill>
              <a:schemeClr val="lt1"/>
            </a:solidFill>
          </a:ln>
          <a:effectLst/>
        </c:spPr>
      </c:pivotFmt>
      <c:pivotFmt>
        <c:idx val="657"/>
        <c:spPr>
          <a:solidFill>
            <a:schemeClr val="accent1"/>
          </a:solidFill>
          <a:ln w="19050">
            <a:solidFill>
              <a:schemeClr val="lt1"/>
            </a:solidFill>
          </a:ln>
          <a:effectLst/>
        </c:spPr>
      </c:pivotFmt>
      <c:pivotFmt>
        <c:idx val="658"/>
        <c:spPr>
          <a:solidFill>
            <a:schemeClr val="accent1"/>
          </a:solidFill>
          <a:ln w="19050">
            <a:solidFill>
              <a:schemeClr val="lt1"/>
            </a:solidFill>
          </a:ln>
          <a:effectLst/>
        </c:spPr>
      </c:pivotFmt>
      <c:pivotFmt>
        <c:idx val="659"/>
        <c:spPr>
          <a:solidFill>
            <a:schemeClr val="accent1"/>
          </a:solidFill>
          <a:ln w="19050">
            <a:solidFill>
              <a:schemeClr val="lt1"/>
            </a:solidFill>
          </a:ln>
          <a:effectLst/>
        </c:spPr>
      </c:pivotFmt>
      <c:pivotFmt>
        <c:idx val="660"/>
        <c:spPr>
          <a:solidFill>
            <a:schemeClr val="accent1"/>
          </a:solidFill>
          <a:ln w="19050">
            <a:solidFill>
              <a:schemeClr val="lt1"/>
            </a:solidFill>
          </a:ln>
          <a:effectLst/>
        </c:spPr>
      </c:pivotFmt>
      <c:pivotFmt>
        <c:idx val="661"/>
        <c:spPr>
          <a:solidFill>
            <a:schemeClr val="accent1"/>
          </a:solidFill>
          <a:ln w="19050">
            <a:solidFill>
              <a:schemeClr val="lt1"/>
            </a:solidFill>
          </a:ln>
          <a:effectLst/>
        </c:spPr>
      </c:pivotFmt>
      <c:pivotFmt>
        <c:idx val="662"/>
        <c:spPr>
          <a:solidFill>
            <a:schemeClr val="accent1"/>
          </a:solidFill>
          <a:ln w="19050">
            <a:solidFill>
              <a:schemeClr val="lt1"/>
            </a:solidFill>
          </a:ln>
          <a:effectLst/>
        </c:spPr>
      </c:pivotFmt>
      <c:pivotFmt>
        <c:idx val="663"/>
        <c:spPr>
          <a:solidFill>
            <a:schemeClr val="accent1"/>
          </a:solidFill>
          <a:ln w="19050">
            <a:solidFill>
              <a:schemeClr val="lt1"/>
            </a:solidFill>
          </a:ln>
          <a:effectLst/>
        </c:spPr>
      </c:pivotFmt>
      <c:pivotFmt>
        <c:idx val="664"/>
        <c:spPr>
          <a:solidFill>
            <a:schemeClr val="accent1"/>
          </a:solidFill>
          <a:ln w="19050">
            <a:solidFill>
              <a:schemeClr val="lt1"/>
            </a:solidFill>
          </a:ln>
          <a:effectLst/>
        </c:spPr>
      </c:pivotFmt>
      <c:pivotFmt>
        <c:idx val="665"/>
        <c:spPr>
          <a:solidFill>
            <a:schemeClr val="accent1"/>
          </a:solidFill>
          <a:ln w="19050">
            <a:solidFill>
              <a:schemeClr val="lt1"/>
            </a:solidFill>
          </a:ln>
          <a:effectLst/>
        </c:spPr>
      </c:pivotFmt>
      <c:pivotFmt>
        <c:idx val="666"/>
        <c:spPr>
          <a:solidFill>
            <a:schemeClr val="accent1"/>
          </a:solidFill>
          <a:ln w="19050">
            <a:solidFill>
              <a:schemeClr val="lt1"/>
            </a:solidFill>
          </a:ln>
          <a:effectLst/>
        </c:spPr>
      </c:pivotFmt>
      <c:pivotFmt>
        <c:idx val="667"/>
        <c:spPr>
          <a:solidFill>
            <a:schemeClr val="accent1"/>
          </a:solidFill>
          <a:ln w="19050">
            <a:solidFill>
              <a:schemeClr val="lt1"/>
            </a:solidFill>
          </a:ln>
          <a:effectLst/>
        </c:spPr>
      </c:pivotFmt>
      <c:pivotFmt>
        <c:idx val="668"/>
        <c:spPr>
          <a:solidFill>
            <a:schemeClr val="accent1"/>
          </a:solidFill>
          <a:ln w="19050">
            <a:solidFill>
              <a:schemeClr val="lt1"/>
            </a:solidFill>
          </a:ln>
          <a:effectLst/>
        </c:spPr>
      </c:pivotFmt>
      <c:pivotFmt>
        <c:idx val="669"/>
        <c:spPr>
          <a:solidFill>
            <a:schemeClr val="accent1"/>
          </a:solidFill>
          <a:ln w="19050">
            <a:solidFill>
              <a:schemeClr val="lt1"/>
            </a:solidFill>
          </a:ln>
          <a:effectLst/>
        </c:spPr>
      </c:pivotFmt>
      <c:pivotFmt>
        <c:idx val="670"/>
        <c:spPr>
          <a:solidFill>
            <a:schemeClr val="accent1"/>
          </a:solidFill>
          <a:ln w="19050">
            <a:solidFill>
              <a:schemeClr val="lt1"/>
            </a:solidFill>
          </a:ln>
          <a:effectLst/>
        </c:spPr>
      </c:pivotFmt>
      <c:pivotFmt>
        <c:idx val="671"/>
        <c:spPr>
          <a:solidFill>
            <a:schemeClr val="accent1"/>
          </a:solidFill>
          <a:ln w="19050">
            <a:solidFill>
              <a:schemeClr val="lt1"/>
            </a:solidFill>
          </a:ln>
          <a:effectLst/>
        </c:spPr>
      </c:pivotFmt>
      <c:pivotFmt>
        <c:idx val="672"/>
        <c:spPr>
          <a:solidFill>
            <a:schemeClr val="accent1"/>
          </a:solidFill>
          <a:ln w="19050">
            <a:solidFill>
              <a:schemeClr val="lt1"/>
            </a:solidFill>
          </a:ln>
          <a:effectLst/>
        </c:spPr>
      </c:pivotFmt>
      <c:pivotFmt>
        <c:idx val="673"/>
        <c:spPr>
          <a:solidFill>
            <a:schemeClr val="accent1"/>
          </a:solidFill>
          <a:ln w="19050">
            <a:solidFill>
              <a:schemeClr val="lt1"/>
            </a:solidFill>
          </a:ln>
          <a:effectLst/>
        </c:spPr>
      </c:pivotFmt>
      <c:pivotFmt>
        <c:idx val="674"/>
        <c:spPr>
          <a:solidFill>
            <a:schemeClr val="accent1"/>
          </a:solidFill>
          <a:ln w="19050">
            <a:solidFill>
              <a:schemeClr val="lt1"/>
            </a:solidFill>
          </a:ln>
          <a:effectLst/>
        </c:spPr>
      </c:pivotFmt>
      <c:pivotFmt>
        <c:idx val="675"/>
        <c:spPr>
          <a:solidFill>
            <a:schemeClr val="accent1"/>
          </a:solidFill>
          <a:ln w="19050">
            <a:solidFill>
              <a:schemeClr val="lt1"/>
            </a:solidFill>
          </a:ln>
          <a:effectLst/>
        </c:spPr>
      </c:pivotFmt>
      <c:pivotFmt>
        <c:idx val="676"/>
        <c:spPr>
          <a:solidFill>
            <a:schemeClr val="accent1"/>
          </a:solidFill>
          <a:ln w="19050">
            <a:solidFill>
              <a:schemeClr val="lt1"/>
            </a:solidFill>
          </a:ln>
          <a:effectLst/>
        </c:spPr>
      </c:pivotFmt>
      <c:pivotFmt>
        <c:idx val="677"/>
        <c:spPr>
          <a:solidFill>
            <a:schemeClr val="accent1"/>
          </a:solidFill>
          <a:ln w="19050">
            <a:solidFill>
              <a:schemeClr val="lt1"/>
            </a:solidFill>
          </a:ln>
          <a:effectLst/>
        </c:spPr>
      </c:pivotFmt>
      <c:pivotFmt>
        <c:idx val="678"/>
        <c:spPr>
          <a:solidFill>
            <a:schemeClr val="accent1"/>
          </a:solidFill>
          <a:ln w="19050">
            <a:solidFill>
              <a:schemeClr val="lt1"/>
            </a:solidFill>
          </a:ln>
          <a:effectLst/>
        </c:spPr>
      </c:pivotFmt>
      <c:pivotFmt>
        <c:idx val="679"/>
        <c:spPr>
          <a:solidFill>
            <a:schemeClr val="accent1"/>
          </a:solidFill>
          <a:ln w="19050">
            <a:solidFill>
              <a:schemeClr val="lt1"/>
            </a:solidFill>
          </a:ln>
          <a:effectLst/>
        </c:spPr>
      </c:pivotFmt>
      <c:pivotFmt>
        <c:idx val="680"/>
        <c:spPr>
          <a:solidFill>
            <a:schemeClr val="accent1"/>
          </a:solidFill>
          <a:ln w="19050">
            <a:solidFill>
              <a:schemeClr val="lt1"/>
            </a:solidFill>
          </a:ln>
          <a:effectLst/>
        </c:spPr>
      </c:pivotFmt>
      <c:pivotFmt>
        <c:idx val="681"/>
        <c:spPr>
          <a:solidFill>
            <a:schemeClr val="accent1"/>
          </a:solidFill>
          <a:ln w="19050">
            <a:solidFill>
              <a:schemeClr val="lt1"/>
            </a:solidFill>
          </a:ln>
          <a:effectLst/>
        </c:spPr>
      </c:pivotFmt>
      <c:pivotFmt>
        <c:idx val="682"/>
        <c:spPr>
          <a:solidFill>
            <a:schemeClr val="accent1"/>
          </a:solidFill>
          <a:ln w="19050">
            <a:solidFill>
              <a:schemeClr val="lt1"/>
            </a:solidFill>
          </a:ln>
          <a:effectLst/>
        </c:spPr>
      </c:pivotFmt>
      <c:pivotFmt>
        <c:idx val="683"/>
        <c:spPr>
          <a:solidFill>
            <a:schemeClr val="accent1"/>
          </a:solidFill>
          <a:ln w="19050">
            <a:solidFill>
              <a:schemeClr val="lt1"/>
            </a:solidFill>
          </a:ln>
          <a:effectLst/>
        </c:spPr>
      </c:pivotFmt>
      <c:pivotFmt>
        <c:idx val="684"/>
        <c:spPr>
          <a:solidFill>
            <a:schemeClr val="accent1"/>
          </a:solidFill>
          <a:ln w="19050">
            <a:solidFill>
              <a:schemeClr val="lt1"/>
            </a:solidFill>
          </a:ln>
          <a:effectLst/>
        </c:spPr>
      </c:pivotFmt>
      <c:pivotFmt>
        <c:idx val="685"/>
        <c:spPr>
          <a:solidFill>
            <a:schemeClr val="accent1"/>
          </a:solidFill>
          <a:ln w="19050">
            <a:solidFill>
              <a:schemeClr val="lt1"/>
            </a:solidFill>
          </a:ln>
          <a:effectLst/>
        </c:spPr>
      </c:pivotFmt>
      <c:pivotFmt>
        <c:idx val="686"/>
        <c:spPr>
          <a:solidFill>
            <a:schemeClr val="accent1"/>
          </a:solidFill>
          <a:ln w="19050">
            <a:solidFill>
              <a:schemeClr val="lt1"/>
            </a:solidFill>
          </a:ln>
          <a:effectLst/>
        </c:spPr>
      </c:pivotFmt>
      <c:pivotFmt>
        <c:idx val="687"/>
        <c:spPr>
          <a:solidFill>
            <a:schemeClr val="accent1"/>
          </a:solidFill>
          <a:ln w="19050">
            <a:solidFill>
              <a:schemeClr val="lt1"/>
            </a:solidFill>
          </a:ln>
          <a:effectLst/>
        </c:spPr>
      </c:pivotFmt>
      <c:pivotFmt>
        <c:idx val="688"/>
        <c:spPr>
          <a:solidFill>
            <a:schemeClr val="accent1"/>
          </a:solidFill>
          <a:ln w="19050">
            <a:solidFill>
              <a:schemeClr val="lt1"/>
            </a:solidFill>
          </a:ln>
          <a:effectLst/>
        </c:spPr>
      </c:pivotFmt>
      <c:pivotFmt>
        <c:idx val="689"/>
        <c:spPr>
          <a:solidFill>
            <a:schemeClr val="accent1"/>
          </a:solidFill>
          <a:ln w="19050">
            <a:solidFill>
              <a:schemeClr val="lt1"/>
            </a:solidFill>
          </a:ln>
          <a:effectLst/>
        </c:spPr>
      </c:pivotFmt>
      <c:pivotFmt>
        <c:idx val="690"/>
        <c:spPr>
          <a:solidFill>
            <a:schemeClr val="accent1"/>
          </a:solidFill>
          <a:ln w="19050">
            <a:solidFill>
              <a:schemeClr val="lt1"/>
            </a:solidFill>
          </a:ln>
          <a:effectLst/>
        </c:spPr>
      </c:pivotFmt>
      <c:pivotFmt>
        <c:idx val="691"/>
        <c:spPr>
          <a:solidFill>
            <a:schemeClr val="accent1"/>
          </a:solidFill>
          <a:ln w="19050">
            <a:solidFill>
              <a:schemeClr val="lt1"/>
            </a:solidFill>
          </a:ln>
          <a:effectLst/>
        </c:spPr>
      </c:pivotFmt>
      <c:pivotFmt>
        <c:idx val="692"/>
        <c:spPr>
          <a:solidFill>
            <a:schemeClr val="accent1"/>
          </a:solidFill>
          <a:ln w="19050">
            <a:solidFill>
              <a:schemeClr val="lt1"/>
            </a:solidFill>
          </a:ln>
          <a:effectLst/>
        </c:spPr>
      </c:pivotFmt>
      <c:pivotFmt>
        <c:idx val="693"/>
        <c:spPr>
          <a:solidFill>
            <a:schemeClr val="accent1"/>
          </a:solidFill>
          <a:ln w="19050">
            <a:solidFill>
              <a:schemeClr val="lt1"/>
            </a:solidFill>
          </a:ln>
          <a:effectLst/>
        </c:spPr>
      </c:pivotFmt>
      <c:pivotFmt>
        <c:idx val="694"/>
        <c:spPr>
          <a:solidFill>
            <a:schemeClr val="accent1"/>
          </a:solidFill>
          <a:ln w="19050">
            <a:solidFill>
              <a:schemeClr val="lt1"/>
            </a:solidFill>
          </a:ln>
          <a:effectLst/>
        </c:spPr>
      </c:pivotFmt>
      <c:pivotFmt>
        <c:idx val="695"/>
        <c:spPr>
          <a:solidFill>
            <a:schemeClr val="accent1"/>
          </a:solidFill>
          <a:ln w="19050">
            <a:solidFill>
              <a:schemeClr val="lt1"/>
            </a:solidFill>
          </a:ln>
          <a:effectLst/>
        </c:spPr>
      </c:pivotFmt>
      <c:pivotFmt>
        <c:idx val="696"/>
        <c:spPr>
          <a:solidFill>
            <a:schemeClr val="accent1"/>
          </a:solidFill>
          <a:ln w="19050">
            <a:solidFill>
              <a:schemeClr val="lt1"/>
            </a:solidFill>
          </a:ln>
          <a:effectLst/>
        </c:spPr>
      </c:pivotFmt>
      <c:pivotFmt>
        <c:idx val="697"/>
        <c:spPr>
          <a:solidFill>
            <a:schemeClr val="accent1"/>
          </a:solidFill>
          <a:ln w="19050">
            <a:solidFill>
              <a:schemeClr val="lt1"/>
            </a:solidFill>
          </a:ln>
          <a:effectLst/>
        </c:spPr>
      </c:pivotFmt>
      <c:pivotFmt>
        <c:idx val="698"/>
        <c:spPr>
          <a:solidFill>
            <a:schemeClr val="accent1"/>
          </a:solidFill>
          <a:ln w="19050">
            <a:solidFill>
              <a:schemeClr val="lt1"/>
            </a:solidFill>
          </a:ln>
          <a:effectLst/>
        </c:spPr>
      </c:pivotFmt>
      <c:pivotFmt>
        <c:idx val="699"/>
        <c:spPr>
          <a:solidFill>
            <a:schemeClr val="accent1"/>
          </a:solidFill>
          <a:ln w="19050">
            <a:solidFill>
              <a:schemeClr val="lt1"/>
            </a:solidFill>
          </a:ln>
          <a:effectLst/>
        </c:spPr>
      </c:pivotFmt>
      <c:pivotFmt>
        <c:idx val="700"/>
        <c:spPr>
          <a:solidFill>
            <a:schemeClr val="accent1"/>
          </a:solidFill>
          <a:ln w="19050">
            <a:solidFill>
              <a:schemeClr val="lt1"/>
            </a:solidFill>
          </a:ln>
          <a:effectLst/>
        </c:spPr>
      </c:pivotFmt>
      <c:pivotFmt>
        <c:idx val="701"/>
        <c:spPr>
          <a:solidFill>
            <a:schemeClr val="accent1"/>
          </a:solidFill>
          <a:ln w="19050">
            <a:solidFill>
              <a:schemeClr val="lt1"/>
            </a:solidFill>
          </a:ln>
          <a:effectLst/>
        </c:spPr>
      </c:pivotFmt>
      <c:pivotFmt>
        <c:idx val="702"/>
        <c:spPr>
          <a:solidFill>
            <a:schemeClr val="accent1"/>
          </a:solidFill>
          <a:ln w="19050">
            <a:solidFill>
              <a:schemeClr val="lt1"/>
            </a:solidFill>
          </a:ln>
          <a:effectLst/>
        </c:spPr>
      </c:pivotFmt>
      <c:pivotFmt>
        <c:idx val="703"/>
        <c:spPr>
          <a:solidFill>
            <a:schemeClr val="accent1"/>
          </a:solidFill>
          <a:ln w="19050">
            <a:solidFill>
              <a:schemeClr val="lt1"/>
            </a:solidFill>
          </a:ln>
          <a:effectLst/>
        </c:spPr>
      </c:pivotFmt>
      <c:pivotFmt>
        <c:idx val="704"/>
        <c:spPr>
          <a:solidFill>
            <a:schemeClr val="accent1"/>
          </a:solidFill>
          <a:ln w="19050">
            <a:solidFill>
              <a:schemeClr val="lt1"/>
            </a:solidFill>
          </a:ln>
          <a:effectLst/>
        </c:spPr>
      </c:pivotFmt>
      <c:pivotFmt>
        <c:idx val="705"/>
        <c:spPr>
          <a:solidFill>
            <a:schemeClr val="accent1"/>
          </a:solidFill>
          <a:ln w="19050">
            <a:solidFill>
              <a:schemeClr val="lt1"/>
            </a:solidFill>
          </a:ln>
          <a:effectLst/>
        </c:spPr>
      </c:pivotFmt>
      <c:pivotFmt>
        <c:idx val="706"/>
        <c:spPr>
          <a:solidFill>
            <a:schemeClr val="accent1"/>
          </a:solidFill>
          <a:ln w="19050">
            <a:solidFill>
              <a:schemeClr val="lt1"/>
            </a:solidFill>
          </a:ln>
          <a:effectLst/>
        </c:spPr>
      </c:pivotFmt>
      <c:pivotFmt>
        <c:idx val="707"/>
        <c:spPr>
          <a:solidFill>
            <a:schemeClr val="accent1"/>
          </a:solidFill>
          <a:ln w="19050">
            <a:solidFill>
              <a:schemeClr val="lt1"/>
            </a:solidFill>
          </a:ln>
          <a:effectLst/>
        </c:spPr>
      </c:pivotFmt>
      <c:pivotFmt>
        <c:idx val="708"/>
        <c:spPr>
          <a:solidFill>
            <a:schemeClr val="accent1"/>
          </a:solidFill>
          <a:ln w="19050">
            <a:solidFill>
              <a:schemeClr val="lt1"/>
            </a:solidFill>
          </a:ln>
          <a:effectLst/>
        </c:spPr>
      </c:pivotFmt>
      <c:pivotFmt>
        <c:idx val="709"/>
        <c:spPr>
          <a:solidFill>
            <a:schemeClr val="accent1"/>
          </a:solidFill>
          <a:ln w="19050">
            <a:solidFill>
              <a:schemeClr val="lt1"/>
            </a:solidFill>
          </a:ln>
          <a:effectLst/>
        </c:spPr>
      </c:pivotFmt>
      <c:pivotFmt>
        <c:idx val="710"/>
        <c:spPr>
          <a:solidFill>
            <a:schemeClr val="accent1"/>
          </a:solidFill>
          <a:ln w="19050">
            <a:solidFill>
              <a:schemeClr val="lt1"/>
            </a:solidFill>
          </a:ln>
          <a:effectLst/>
        </c:spPr>
      </c:pivotFmt>
      <c:pivotFmt>
        <c:idx val="711"/>
        <c:spPr>
          <a:solidFill>
            <a:schemeClr val="accent1"/>
          </a:solidFill>
          <a:ln w="19050">
            <a:solidFill>
              <a:schemeClr val="lt1"/>
            </a:solidFill>
          </a:ln>
          <a:effectLst/>
        </c:spPr>
      </c:pivotFmt>
      <c:pivotFmt>
        <c:idx val="712"/>
        <c:spPr>
          <a:solidFill>
            <a:schemeClr val="accent1"/>
          </a:solidFill>
          <a:ln w="19050">
            <a:solidFill>
              <a:schemeClr val="lt1"/>
            </a:solidFill>
          </a:ln>
          <a:effectLst/>
        </c:spPr>
      </c:pivotFmt>
      <c:pivotFmt>
        <c:idx val="713"/>
        <c:spPr>
          <a:solidFill>
            <a:schemeClr val="accent1"/>
          </a:solidFill>
          <a:ln w="19050">
            <a:solidFill>
              <a:schemeClr val="lt1"/>
            </a:solidFill>
          </a:ln>
          <a:effectLst/>
        </c:spPr>
      </c:pivotFmt>
      <c:pivotFmt>
        <c:idx val="714"/>
        <c:spPr>
          <a:solidFill>
            <a:schemeClr val="accent1"/>
          </a:solidFill>
          <a:ln w="19050">
            <a:solidFill>
              <a:schemeClr val="lt1"/>
            </a:solidFill>
          </a:ln>
          <a:effectLst/>
        </c:spPr>
      </c:pivotFmt>
      <c:pivotFmt>
        <c:idx val="715"/>
        <c:spPr>
          <a:solidFill>
            <a:schemeClr val="accent1"/>
          </a:solidFill>
          <a:ln w="19050">
            <a:solidFill>
              <a:schemeClr val="lt1"/>
            </a:solidFill>
          </a:ln>
          <a:effectLst/>
        </c:spPr>
      </c:pivotFmt>
      <c:pivotFmt>
        <c:idx val="716"/>
        <c:spPr>
          <a:solidFill>
            <a:schemeClr val="accent1"/>
          </a:solidFill>
          <a:ln w="19050">
            <a:solidFill>
              <a:schemeClr val="lt1"/>
            </a:solidFill>
          </a:ln>
          <a:effectLst/>
        </c:spPr>
      </c:pivotFmt>
      <c:pivotFmt>
        <c:idx val="717"/>
        <c:spPr>
          <a:solidFill>
            <a:schemeClr val="accent1"/>
          </a:solidFill>
          <a:ln w="19050">
            <a:solidFill>
              <a:schemeClr val="lt1"/>
            </a:solidFill>
          </a:ln>
          <a:effectLst/>
        </c:spPr>
      </c:pivotFmt>
    </c:pivotFmts>
    <c:plotArea>
      <c:layout/>
      <c:doughnutChart>
        <c:varyColors val="1"/>
        <c:ser>
          <c:idx val="0"/>
          <c:order val="0"/>
          <c:tx>
            <c:strRef>
              <c:f>Sheet3!$B$3</c:f>
              <c:strCache>
                <c:ptCount val="1"/>
                <c:pt idx="0">
                  <c:v>Sum of Salary</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CD5A-4912-B6EC-EE3831DBD15C}"/>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CD5A-4912-B6EC-EE3831DBD15C}"/>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CD5A-4912-B6EC-EE3831DBD15C}"/>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CD5A-4912-B6EC-EE3831DBD15C}"/>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CD5A-4912-B6EC-EE3831DBD15C}"/>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CD5A-4912-B6EC-EE3831DBD15C}"/>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CD5A-4912-B6EC-EE3831DBD15C}"/>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CD5A-4912-B6EC-EE3831DBD15C}"/>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CD5A-4912-B6EC-EE3831DBD15C}"/>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CD5A-4912-B6EC-EE3831DBD15C}"/>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15-CD5A-4912-B6EC-EE3831DBD15C}"/>
              </c:ext>
            </c:extLst>
          </c:dPt>
          <c:dPt>
            <c:idx val="11"/>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017-CD5A-4912-B6EC-EE3831DBD15C}"/>
              </c:ext>
            </c:extLst>
          </c:dPt>
          <c:dPt>
            <c:idx val="12"/>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0019-CD5A-4912-B6EC-EE3831DBD15C}"/>
              </c:ext>
            </c:extLst>
          </c:dPt>
          <c:dPt>
            <c:idx val="13"/>
            <c:bubble3D val="0"/>
            <c:spPr>
              <a:solidFill>
                <a:schemeClr val="accent2">
                  <a:lumMod val="80000"/>
                  <a:lumOff val="20000"/>
                </a:schemeClr>
              </a:solidFill>
              <a:ln w="19050">
                <a:solidFill>
                  <a:schemeClr val="lt1"/>
                </a:solidFill>
              </a:ln>
              <a:effectLst/>
            </c:spPr>
            <c:extLst>
              <c:ext xmlns:c16="http://schemas.microsoft.com/office/drawing/2014/chart" uri="{C3380CC4-5D6E-409C-BE32-E72D297353CC}">
                <c16:uniqueId val="{0000001B-CD5A-4912-B6EC-EE3831DBD15C}"/>
              </c:ext>
            </c:extLst>
          </c:dPt>
          <c:dPt>
            <c:idx val="14"/>
            <c:bubble3D val="0"/>
            <c:spPr>
              <a:solidFill>
                <a:schemeClr val="accent3">
                  <a:lumMod val="80000"/>
                  <a:lumOff val="20000"/>
                </a:schemeClr>
              </a:solidFill>
              <a:ln w="19050">
                <a:solidFill>
                  <a:schemeClr val="lt1"/>
                </a:solidFill>
              </a:ln>
              <a:effectLst/>
            </c:spPr>
            <c:extLst>
              <c:ext xmlns:c16="http://schemas.microsoft.com/office/drawing/2014/chart" uri="{C3380CC4-5D6E-409C-BE32-E72D297353CC}">
                <c16:uniqueId val="{0000001D-CD5A-4912-B6EC-EE3831DBD15C}"/>
              </c:ext>
            </c:extLst>
          </c:dPt>
          <c:dPt>
            <c:idx val="15"/>
            <c:bubble3D val="0"/>
            <c:spPr>
              <a:solidFill>
                <a:schemeClr val="accent4">
                  <a:lumMod val="80000"/>
                  <a:lumOff val="20000"/>
                </a:schemeClr>
              </a:solidFill>
              <a:ln w="19050">
                <a:solidFill>
                  <a:schemeClr val="lt1"/>
                </a:solidFill>
              </a:ln>
              <a:effectLst/>
            </c:spPr>
            <c:extLst>
              <c:ext xmlns:c16="http://schemas.microsoft.com/office/drawing/2014/chart" uri="{C3380CC4-5D6E-409C-BE32-E72D297353CC}">
                <c16:uniqueId val="{0000001F-CD5A-4912-B6EC-EE3831DBD15C}"/>
              </c:ext>
            </c:extLst>
          </c:dPt>
          <c:dPt>
            <c:idx val="16"/>
            <c:bubble3D val="0"/>
            <c:spPr>
              <a:solidFill>
                <a:schemeClr val="accent5">
                  <a:lumMod val="80000"/>
                  <a:lumOff val="20000"/>
                </a:schemeClr>
              </a:solidFill>
              <a:ln w="19050">
                <a:solidFill>
                  <a:schemeClr val="lt1"/>
                </a:solidFill>
              </a:ln>
              <a:effectLst/>
            </c:spPr>
            <c:extLst>
              <c:ext xmlns:c16="http://schemas.microsoft.com/office/drawing/2014/chart" uri="{C3380CC4-5D6E-409C-BE32-E72D297353CC}">
                <c16:uniqueId val="{00000021-CD5A-4912-B6EC-EE3831DBD15C}"/>
              </c:ext>
            </c:extLst>
          </c:dPt>
          <c:dPt>
            <c:idx val="17"/>
            <c:bubble3D val="0"/>
            <c:spPr>
              <a:solidFill>
                <a:schemeClr val="accent6">
                  <a:lumMod val="80000"/>
                  <a:lumOff val="20000"/>
                </a:schemeClr>
              </a:solidFill>
              <a:ln w="19050">
                <a:solidFill>
                  <a:schemeClr val="lt1"/>
                </a:solidFill>
              </a:ln>
              <a:effectLst/>
            </c:spPr>
            <c:extLst>
              <c:ext xmlns:c16="http://schemas.microsoft.com/office/drawing/2014/chart" uri="{C3380CC4-5D6E-409C-BE32-E72D297353CC}">
                <c16:uniqueId val="{00000023-CD5A-4912-B6EC-EE3831DBD15C}"/>
              </c:ext>
            </c:extLst>
          </c:dPt>
          <c:dPt>
            <c:idx val="18"/>
            <c:bubble3D val="0"/>
            <c:spPr>
              <a:solidFill>
                <a:schemeClr val="accent1">
                  <a:lumMod val="80000"/>
                </a:schemeClr>
              </a:solidFill>
              <a:ln w="19050">
                <a:solidFill>
                  <a:schemeClr val="lt1"/>
                </a:solidFill>
              </a:ln>
              <a:effectLst/>
            </c:spPr>
            <c:extLst>
              <c:ext xmlns:c16="http://schemas.microsoft.com/office/drawing/2014/chart" uri="{C3380CC4-5D6E-409C-BE32-E72D297353CC}">
                <c16:uniqueId val="{00000025-CD5A-4912-B6EC-EE3831DBD15C}"/>
              </c:ext>
            </c:extLst>
          </c:dPt>
          <c:dPt>
            <c:idx val="19"/>
            <c:bubble3D val="0"/>
            <c:spPr>
              <a:solidFill>
                <a:schemeClr val="accent2">
                  <a:lumMod val="80000"/>
                </a:schemeClr>
              </a:solidFill>
              <a:ln w="19050">
                <a:solidFill>
                  <a:schemeClr val="lt1"/>
                </a:solidFill>
              </a:ln>
              <a:effectLst/>
            </c:spPr>
            <c:extLst>
              <c:ext xmlns:c16="http://schemas.microsoft.com/office/drawing/2014/chart" uri="{C3380CC4-5D6E-409C-BE32-E72D297353CC}">
                <c16:uniqueId val="{00000027-CD5A-4912-B6EC-EE3831DBD15C}"/>
              </c:ext>
            </c:extLst>
          </c:dPt>
          <c:dPt>
            <c:idx val="20"/>
            <c:bubble3D val="0"/>
            <c:spPr>
              <a:solidFill>
                <a:schemeClr val="accent3">
                  <a:lumMod val="80000"/>
                </a:schemeClr>
              </a:solidFill>
              <a:ln w="19050">
                <a:solidFill>
                  <a:schemeClr val="lt1"/>
                </a:solidFill>
              </a:ln>
              <a:effectLst/>
            </c:spPr>
            <c:extLst>
              <c:ext xmlns:c16="http://schemas.microsoft.com/office/drawing/2014/chart" uri="{C3380CC4-5D6E-409C-BE32-E72D297353CC}">
                <c16:uniqueId val="{00000029-CD5A-4912-B6EC-EE3831DBD15C}"/>
              </c:ext>
            </c:extLst>
          </c:dPt>
          <c:dPt>
            <c:idx val="21"/>
            <c:bubble3D val="0"/>
            <c:spPr>
              <a:solidFill>
                <a:schemeClr val="accent4">
                  <a:lumMod val="80000"/>
                </a:schemeClr>
              </a:solidFill>
              <a:ln w="19050">
                <a:solidFill>
                  <a:schemeClr val="lt1"/>
                </a:solidFill>
              </a:ln>
              <a:effectLst/>
            </c:spPr>
            <c:extLst>
              <c:ext xmlns:c16="http://schemas.microsoft.com/office/drawing/2014/chart" uri="{C3380CC4-5D6E-409C-BE32-E72D297353CC}">
                <c16:uniqueId val="{0000002B-CD5A-4912-B6EC-EE3831DBD15C}"/>
              </c:ext>
            </c:extLst>
          </c:dPt>
          <c:dPt>
            <c:idx val="22"/>
            <c:bubble3D val="0"/>
            <c:spPr>
              <a:solidFill>
                <a:schemeClr val="accent5">
                  <a:lumMod val="80000"/>
                </a:schemeClr>
              </a:solidFill>
              <a:ln w="19050">
                <a:solidFill>
                  <a:schemeClr val="lt1"/>
                </a:solidFill>
              </a:ln>
              <a:effectLst/>
            </c:spPr>
            <c:extLst>
              <c:ext xmlns:c16="http://schemas.microsoft.com/office/drawing/2014/chart" uri="{C3380CC4-5D6E-409C-BE32-E72D297353CC}">
                <c16:uniqueId val="{0000002D-CD5A-4912-B6EC-EE3831DBD15C}"/>
              </c:ext>
            </c:extLst>
          </c:dPt>
          <c:dPt>
            <c:idx val="23"/>
            <c:bubble3D val="0"/>
            <c:spPr>
              <a:solidFill>
                <a:schemeClr val="accent6">
                  <a:lumMod val="80000"/>
                </a:schemeClr>
              </a:solidFill>
              <a:ln w="19050">
                <a:solidFill>
                  <a:schemeClr val="lt1"/>
                </a:solidFill>
              </a:ln>
              <a:effectLst/>
            </c:spPr>
            <c:extLst>
              <c:ext xmlns:c16="http://schemas.microsoft.com/office/drawing/2014/chart" uri="{C3380CC4-5D6E-409C-BE32-E72D297353CC}">
                <c16:uniqueId val="{0000002F-CD5A-4912-B6EC-EE3831DBD15C}"/>
              </c:ext>
            </c:extLst>
          </c:dPt>
          <c:dPt>
            <c:idx val="24"/>
            <c:bubble3D val="0"/>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31-CD5A-4912-B6EC-EE3831DBD15C}"/>
              </c:ext>
            </c:extLst>
          </c:dPt>
          <c:dPt>
            <c:idx val="25"/>
            <c:bubble3D val="0"/>
            <c:spPr>
              <a:solidFill>
                <a:schemeClr val="accent2">
                  <a:lumMod val="60000"/>
                  <a:lumOff val="40000"/>
                </a:schemeClr>
              </a:solidFill>
              <a:ln w="19050">
                <a:solidFill>
                  <a:schemeClr val="lt1"/>
                </a:solidFill>
              </a:ln>
              <a:effectLst/>
            </c:spPr>
            <c:extLst>
              <c:ext xmlns:c16="http://schemas.microsoft.com/office/drawing/2014/chart" uri="{C3380CC4-5D6E-409C-BE32-E72D297353CC}">
                <c16:uniqueId val="{00000033-CD5A-4912-B6EC-EE3831DBD15C}"/>
              </c:ext>
            </c:extLst>
          </c:dPt>
          <c:dPt>
            <c:idx val="26"/>
            <c:bubble3D val="0"/>
            <c:spPr>
              <a:solidFill>
                <a:schemeClr val="accent3">
                  <a:lumMod val="60000"/>
                  <a:lumOff val="40000"/>
                </a:schemeClr>
              </a:solidFill>
              <a:ln w="19050">
                <a:solidFill>
                  <a:schemeClr val="lt1"/>
                </a:solidFill>
              </a:ln>
              <a:effectLst/>
            </c:spPr>
            <c:extLst>
              <c:ext xmlns:c16="http://schemas.microsoft.com/office/drawing/2014/chart" uri="{C3380CC4-5D6E-409C-BE32-E72D297353CC}">
                <c16:uniqueId val="{00000035-CD5A-4912-B6EC-EE3831DBD15C}"/>
              </c:ext>
            </c:extLst>
          </c:dPt>
          <c:dPt>
            <c:idx val="27"/>
            <c:bubble3D val="0"/>
            <c:spPr>
              <a:solidFill>
                <a:schemeClr val="accent4">
                  <a:lumMod val="60000"/>
                  <a:lumOff val="40000"/>
                </a:schemeClr>
              </a:solidFill>
              <a:ln w="19050">
                <a:solidFill>
                  <a:schemeClr val="lt1"/>
                </a:solidFill>
              </a:ln>
              <a:effectLst/>
            </c:spPr>
            <c:extLst>
              <c:ext xmlns:c16="http://schemas.microsoft.com/office/drawing/2014/chart" uri="{C3380CC4-5D6E-409C-BE32-E72D297353CC}">
                <c16:uniqueId val="{00000037-CD5A-4912-B6EC-EE3831DBD15C}"/>
              </c:ext>
            </c:extLst>
          </c:dPt>
          <c:dPt>
            <c:idx val="28"/>
            <c:bubble3D val="0"/>
            <c:spPr>
              <a:solidFill>
                <a:schemeClr val="accent5">
                  <a:lumMod val="60000"/>
                  <a:lumOff val="40000"/>
                </a:schemeClr>
              </a:solidFill>
              <a:ln w="19050">
                <a:solidFill>
                  <a:schemeClr val="lt1"/>
                </a:solidFill>
              </a:ln>
              <a:effectLst/>
            </c:spPr>
            <c:extLst>
              <c:ext xmlns:c16="http://schemas.microsoft.com/office/drawing/2014/chart" uri="{C3380CC4-5D6E-409C-BE32-E72D297353CC}">
                <c16:uniqueId val="{00000039-CD5A-4912-B6EC-EE3831DBD15C}"/>
              </c:ext>
            </c:extLst>
          </c:dPt>
          <c:dPt>
            <c:idx val="29"/>
            <c:bubble3D val="0"/>
            <c:spPr>
              <a:solidFill>
                <a:schemeClr val="accent6">
                  <a:lumMod val="60000"/>
                  <a:lumOff val="40000"/>
                </a:schemeClr>
              </a:solidFill>
              <a:ln w="19050">
                <a:solidFill>
                  <a:schemeClr val="lt1"/>
                </a:solidFill>
              </a:ln>
              <a:effectLst/>
            </c:spPr>
            <c:extLst>
              <c:ext xmlns:c16="http://schemas.microsoft.com/office/drawing/2014/chart" uri="{C3380CC4-5D6E-409C-BE32-E72D297353CC}">
                <c16:uniqueId val="{0000003B-CD5A-4912-B6EC-EE3831DBD15C}"/>
              </c:ext>
            </c:extLst>
          </c:dPt>
          <c:dPt>
            <c:idx val="30"/>
            <c:bubble3D val="0"/>
            <c:spPr>
              <a:solidFill>
                <a:schemeClr val="accent1">
                  <a:lumMod val="50000"/>
                </a:schemeClr>
              </a:solidFill>
              <a:ln w="19050">
                <a:solidFill>
                  <a:schemeClr val="lt1"/>
                </a:solidFill>
              </a:ln>
              <a:effectLst/>
            </c:spPr>
            <c:extLst>
              <c:ext xmlns:c16="http://schemas.microsoft.com/office/drawing/2014/chart" uri="{C3380CC4-5D6E-409C-BE32-E72D297353CC}">
                <c16:uniqueId val="{0000003D-CD5A-4912-B6EC-EE3831DBD15C}"/>
              </c:ext>
            </c:extLst>
          </c:dPt>
          <c:dPt>
            <c:idx val="31"/>
            <c:bubble3D val="0"/>
            <c:spPr>
              <a:solidFill>
                <a:schemeClr val="accent2">
                  <a:lumMod val="50000"/>
                </a:schemeClr>
              </a:solidFill>
              <a:ln w="19050">
                <a:solidFill>
                  <a:schemeClr val="lt1"/>
                </a:solidFill>
              </a:ln>
              <a:effectLst/>
            </c:spPr>
            <c:extLst>
              <c:ext xmlns:c16="http://schemas.microsoft.com/office/drawing/2014/chart" uri="{C3380CC4-5D6E-409C-BE32-E72D297353CC}">
                <c16:uniqueId val="{0000003F-CD5A-4912-B6EC-EE3831DBD15C}"/>
              </c:ext>
            </c:extLst>
          </c:dPt>
          <c:dPt>
            <c:idx val="32"/>
            <c:bubble3D val="0"/>
            <c:spPr>
              <a:solidFill>
                <a:schemeClr val="accent3">
                  <a:lumMod val="50000"/>
                </a:schemeClr>
              </a:solidFill>
              <a:ln w="19050">
                <a:solidFill>
                  <a:schemeClr val="lt1"/>
                </a:solidFill>
              </a:ln>
              <a:effectLst/>
            </c:spPr>
            <c:extLst>
              <c:ext xmlns:c16="http://schemas.microsoft.com/office/drawing/2014/chart" uri="{C3380CC4-5D6E-409C-BE32-E72D297353CC}">
                <c16:uniqueId val="{00000041-CD5A-4912-B6EC-EE3831DBD15C}"/>
              </c:ext>
            </c:extLst>
          </c:dPt>
          <c:dPt>
            <c:idx val="33"/>
            <c:bubble3D val="0"/>
            <c:spPr>
              <a:solidFill>
                <a:schemeClr val="accent4">
                  <a:lumMod val="50000"/>
                </a:schemeClr>
              </a:solidFill>
              <a:ln w="19050">
                <a:solidFill>
                  <a:schemeClr val="lt1"/>
                </a:solidFill>
              </a:ln>
              <a:effectLst/>
            </c:spPr>
            <c:extLst>
              <c:ext xmlns:c16="http://schemas.microsoft.com/office/drawing/2014/chart" uri="{C3380CC4-5D6E-409C-BE32-E72D297353CC}">
                <c16:uniqueId val="{00000043-CD5A-4912-B6EC-EE3831DBD15C}"/>
              </c:ext>
            </c:extLst>
          </c:dPt>
          <c:dPt>
            <c:idx val="34"/>
            <c:bubble3D val="0"/>
            <c:spPr>
              <a:solidFill>
                <a:schemeClr val="accent5">
                  <a:lumMod val="50000"/>
                </a:schemeClr>
              </a:solidFill>
              <a:ln w="19050">
                <a:solidFill>
                  <a:schemeClr val="lt1"/>
                </a:solidFill>
              </a:ln>
              <a:effectLst/>
            </c:spPr>
            <c:extLst>
              <c:ext xmlns:c16="http://schemas.microsoft.com/office/drawing/2014/chart" uri="{C3380CC4-5D6E-409C-BE32-E72D297353CC}">
                <c16:uniqueId val="{00000045-CD5A-4912-B6EC-EE3831DBD15C}"/>
              </c:ext>
            </c:extLst>
          </c:dPt>
          <c:dPt>
            <c:idx val="35"/>
            <c:bubble3D val="0"/>
            <c:spPr>
              <a:solidFill>
                <a:schemeClr val="accent6">
                  <a:lumMod val="50000"/>
                </a:schemeClr>
              </a:solidFill>
              <a:ln w="19050">
                <a:solidFill>
                  <a:schemeClr val="lt1"/>
                </a:solidFill>
              </a:ln>
              <a:effectLst/>
            </c:spPr>
            <c:extLst>
              <c:ext xmlns:c16="http://schemas.microsoft.com/office/drawing/2014/chart" uri="{C3380CC4-5D6E-409C-BE32-E72D297353CC}">
                <c16:uniqueId val="{00000047-CD5A-4912-B6EC-EE3831DBD15C}"/>
              </c:ext>
            </c:extLst>
          </c:dPt>
          <c:dPt>
            <c:idx val="36"/>
            <c:bubble3D val="0"/>
            <c:spPr>
              <a:solidFill>
                <a:schemeClr val="accent1">
                  <a:lumMod val="70000"/>
                  <a:lumOff val="30000"/>
                </a:schemeClr>
              </a:solidFill>
              <a:ln w="19050">
                <a:solidFill>
                  <a:schemeClr val="lt1"/>
                </a:solidFill>
              </a:ln>
              <a:effectLst/>
            </c:spPr>
            <c:extLst>
              <c:ext xmlns:c16="http://schemas.microsoft.com/office/drawing/2014/chart" uri="{C3380CC4-5D6E-409C-BE32-E72D297353CC}">
                <c16:uniqueId val="{00000049-CD5A-4912-B6EC-EE3831DBD15C}"/>
              </c:ext>
            </c:extLst>
          </c:dPt>
          <c:dPt>
            <c:idx val="37"/>
            <c:bubble3D val="0"/>
            <c:spPr>
              <a:solidFill>
                <a:schemeClr val="accent2">
                  <a:lumMod val="70000"/>
                  <a:lumOff val="30000"/>
                </a:schemeClr>
              </a:solidFill>
              <a:ln w="19050">
                <a:solidFill>
                  <a:schemeClr val="lt1"/>
                </a:solidFill>
              </a:ln>
              <a:effectLst/>
            </c:spPr>
            <c:extLst>
              <c:ext xmlns:c16="http://schemas.microsoft.com/office/drawing/2014/chart" uri="{C3380CC4-5D6E-409C-BE32-E72D297353CC}">
                <c16:uniqueId val="{0000004B-CD5A-4912-B6EC-EE3831DBD15C}"/>
              </c:ext>
            </c:extLst>
          </c:dPt>
          <c:dPt>
            <c:idx val="38"/>
            <c:bubble3D val="0"/>
            <c:spPr>
              <a:solidFill>
                <a:schemeClr val="accent3">
                  <a:lumMod val="70000"/>
                  <a:lumOff val="30000"/>
                </a:schemeClr>
              </a:solidFill>
              <a:ln w="19050">
                <a:solidFill>
                  <a:schemeClr val="lt1"/>
                </a:solidFill>
              </a:ln>
              <a:effectLst/>
            </c:spPr>
            <c:extLst>
              <c:ext xmlns:c16="http://schemas.microsoft.com/office/drawing/2014/chart" uri="{C3380CC4-5D6E-409C-BE32-E72D297353CC}">
                <c16:uniqueId val="{0000004D-CD5A-4912-B6EC-EE3831DBD15C}"/>
              </c:ext>
            </c:extLst>
          </c:dPt>
          <c:dPt>
            <c:idx val="39"/>
            <c:bubble3D val="0"/>
            <c:spPr>
              <a:solidFill>
                <a:schemeClr val="accent4">
                  <a:lumMod val="70000"/>
                  <a:lumOff val="30000"/>
                </a:schemeClr>
              </a:solidFill>
              <a:ln w="19050">
                <a:solidFill>
                  <a:schemeClr val="lt1"/>
                </a:solidFill>
              </a:ln>
              <a:effectLst/>
            </c:spPr>
            <c:extLst>
              <c:ext xmlns:c16="http://schemas.microsoft.com/office/drawing/2014/chart" uri="{C3380CC4-5D6E-409C-BE32-E72D297353CC}">
                <c16:uniqueId val="{0000004F-CD5A-4912-B6EC-EE3831DBD15C}"/>
              </c:ext>
            </c:extLst>
          </c:dPt>
          <c:dPt>
            <c:idx val="40"/>
            <c:bubble3D val="0"/>
            <c:spPr>
              <a:solidFill>
                <a:schemeClr val="accent5">
                  <a:lumMod val="70000"/>
                  <a:lumOff val="30000"/>
                </a:schemeClr>
              </a:solidFill>
              <a:ln w="19050">
                <a:solidFill>
                  <a:schemeClr val="lt1"/>
                </a:solidFill>
              </a:ln>
              <a:effectLst/>
            </c:spPr>
            <c:extLst>
              <c:ext xmlns:c16="http://schemas.microsoft.com/office/drawing/2014/chart" uri="{C3380CC4-5D6E-409C-BE32-E72D297353CC}">
                <c16:uniqueId val="{00000051-CD5A-4912-B6EC-EE3831DBD15C}"/>
              </c:ext>
            </c:extLst>
          </c:dPt>
          <c:dPt>
            <c:idx val="41"/>
            <c:bubble3D val="0"/>
            <c:spPr>
              <a:solidFill>
                <a:schemeClr val="accent6">
                  <a:lumMod val="70000"/>
                  <a:lumOff val="30000"/>
                </a:schemeClr>
              </a:solidFill>
              <a:ln w="19050">
                <a:solidFill>
                  <a:schemeClr val="lt1"/>
                </a:solidFill>
              </a:ln>
              <a:effectLst/>
            </c:spPr>
            <c:extLst>
              <c:ext xmlns:c16="http://schemas.microsoft.com/office/drawing/2014/chart" uri="{C3380CC4-5D6E-409C-BE32-E72D297353CC}">
                <c16:uniqueId val="{00000053-CD5A-4912-B6EC-EE3831DBD15C}"/>
              </c:ext>
            </c:extLst>
          </c:dPt>
          <c:dPt>
            <c:idx val="42"/>
            <c:bubble3D val="0"/>
            <c:spPr>
              <a:solidFill>
                <a:schemeClr val="accent1">
                  <a:lumMod val="70000"/>
                </a:schemeClr>
              </a:solidFill>
              <a:ln w="19050">
                <a:solidFill>
                  <a:schemeClr val="lt1"/>
                </a:solidFill>
              </a:ln>
              <a:effectLst/>
            </c:spPr>
            <c:extLst>
              <c:ext xmlns:c16="http://schemas.microsoft.com/office/drawing/2014/chart" uri="{C3380CC4-5D6E-409C-BE32-E72D297353CC}">
                <c16:uniqueId val="{00000055-CD5A-4912-B6EC-EE3831DBD15C}"/>
              </c:ext>
            </c:extLst>
          </c:dPt>
          <c:dPt>
            <c:idx val="43"/>
            <c:bubble3D val="0"/>
            <c:spPr>
              <a:solidFill>
                <a:schemeClr val="accent2">
                  <a:lumMod val="70000"/>
                </a:schemeClr>
              </a:solidFill>
              <a:ln w="19050">
                <a:solidFill>
                  <a:schemeClr val="lt1"/>
                </a:solidFill>
              </a:ln>
              <a:effectLst/>
            </c:spPr>
            <c:extLst>
              <c:ext xmlns:c16="http://schemas.microsoft.com/office/drawing/2014/chart" uri="{C3380CC4-5D6E-409C-BE32-E72D297353CC}">
                <c16:uniqueId val="{00000057-CD5A-4912-B6EC-EE3831DBD15C}"/>
              </c:ext>
            </c:extLst>
          </c:dPt>
          <c:dPt>
            <c:idx val="44"/>
            <c:bubble3D val="0"/>
            <c:spPr>
              <a:solidFill>
                <a:schemeClr val="accent3">
                  <a:lumMod val="70000"/>
                </a:schemeClr>
              </a:solidFill>
              <a:ln w="19050">
                <a:solidFill>
                  <a:schemeClr val="lt1"/>
                </a:solidFill>
              </a:ln>
              <a:effectLst/>
            </c:spPr>
            <c:extLst>
              <c:ext xmlns:c16="http://schemas.microsoft.com/office/drawing/2014/chart" uri="{C3380CC4-5D6E-409C-BE32-E72D297353CC}">
                <c16:uniqueId val="{00000059-CD5A-4912-B6EC-EE3831DBD15C}"/>
              </c:ext>
            </c:extLst>
          </c:dPt>
          <c:dPt>
            <c:idx val="45"/>
            <c:bubble3D val="0"/>
            <c:spPr>
              <a:solidFill>
                <a:schemeClr val="accent4">
                  <a:lumMod val="70000"/>
                </a:schemeClr>
              </a:solidFill>
              <a:ln w="19050">
                <a:solidFill>
                  <a:schemeClr val="lt1"/>
                </a:solidFill>
              </a:ln>
              <a:effectLst/>
            </c:spPr>
            <c:extLst>
              <c:ext xmlns:c16="http://schemas.microsoft.com/office/drawing/2014/chart" uri="{C3380CC4-5D6E-409C-BE32-E72D297353CC}">
                <c16:uniqueId val="{0000005B-CD5A-4912-B6EC-EE3831DBD15C}"/>
              </c:ext>
            </c:extLst>
          </c:dPt>
          <c:dPt>
            <c:idx val="46"/>
            <c:bubble3D val="0"/>
            <c:spPr>
              <a:solidFill>
                <a:schemeClr val="accent5">
                  <a:lumMod val="70000"/>
                </a:schemeClr>
              </a:solidFill>
              <a:ln w="19050">
                <a:solidFill>
                  <a:schemeClr val="lt1"/>
                </a:solidFill>
              </a:ln>
              <a:effectLst/>
            </c:spPr>
            <c:extLst>
              <c:ext xmlns:c16="http://schemas.microsoft.com/office/drawing/2014/chart" uri="{C3380CC4-5D6E-409C-BE32-E72D297353CC}">
                <c16:uniqueId val="{0000005D-CD5A-4912-B6EC-EE3831DBD15C}"/>
              </c:ext>
            </c:extLst>
          </c:dPt>
          <c:dPt>
            <c:idx val="47"/>
            <c:bubble3D val="0"/>
            <c:spPr>
              <a:solidFill>
                <a:schemeClr val="accent6">
                  <a:lumMod val="70000"/>
                </a:schemeClr>
              </a:solidFill>
              <a:ln w="19050">
                <a:solidFill>
                  <a:schemeClr val="lt1"/>
                </a:solidFill>
              </a:ln>
              <a:effectLst/>
            </c:spPr>
            <c:extLst>
              <c:ext xmlns:c16="http://schemas.microsoft.com/office/drawing/2014/chart" uri="{C3380CC4-5D6E-409C-BE32-E72D297353CC}">
                <c16:uniqueId val="{0000005F-CD5A-4912-B6EC-EE3831DBD15C}"/>
              </c:ext>
            </c:extLst>
          </c:dPt>
          <c:dPt>
            <c:idx val="48"/>
            <c:bubble3D val="0"/>
            <c:spPr>
              <a:solidFill>
                <a:schemeClr val="accent1">
                  <a:lumMod val="50000"/>
                  <a:lumOff val="50000"/>
                </a:schemeClr>
              </a:solidFill>
              <a:ln w="19050">
                <a:solidFill>
                  <a:schemeClr val="lt1"/>
                </a:solidFill>
              </a:ln>
              <a:effectLst/>
            </c:spPr>
            <c:extLst>
              <c:ext xmlns:c16="http://schemas.microsoft.com/office/drawing/2014/chart" uri="{C3380CC4-5D6E-409C-BE32-E72D297353CC}">
                <c16:uniqueId val="{00000061-CD5A-4912-B6EC-EE3831DBD15C}"/>
              </c:ext>
            </c:extLst>
          </c:dPt>
          <c:dPt>
            <c:idx val="49"/>
            <c:bubble3D val="0"/>
            <c:spPr>
              <a:solidFill>
                <a:schemeClr val="accent2">
                  <a:lumMod val="50000"/>
                  <a:lumOff val="50000"/>
                </a:schemeClr>
              </a:solidFill>
              <a:ln w="19050">
                <a:solidFill>
                  <a:schemeClr val="lt1"/>
                </a:solidFill>
              </a:ln>
              <a:effectLst/>
            </c:spPr>
            <c:extLst>
              <c:ext xmlns:c16="http://schemas.microsoft.com/office/drawing/2014/chart" uri="{C3380CC4-5D6E-409C-BE32-E72D297353CC}">
                <c16:uniqueId val="{00000063-CD5A-4912-B6EC-EE3831DBD15C}"/>
              </c:ext>
            </c:extLst>
          </c:dPt>
          <c:dPt>
            <c:idx val="50"/>
            <c:bubble3D val="0"/>
            <c:spPr>
              <a:solidFill>
                <a:schemeClr val="accent3">
                  <a:lumMod val="50000"/>
                  <a:lumOff val="50000"/>
                </a:schemeClr>
              </a:solidFill>
              <a:ln w="19050">
                <a:solidFill>
                  <a:schemeClr val="lt1"/>
                </a:solidFill>
              </a:ln>
              <a:effectLst/>
            </c:spPr>
            <c:extLst>
              <c:ext xmlns:c16="http://schemas.microsoft.com/office/drawing/2014/chart" uri="{C3380CC4-5D6E-409C-BE32-E72D297353CC}">
                <c16:uniqueId val="{00000065-CD5A-4912-B6EC-EE3831DBD15C}"/>
              </c:ext>
            </c:extLst>
          </c:dPt>
          <c:dPt>
            <c:idx val="51"/>
            <c:bubble3D val="0"/>
            <c:spPr>
              <a:solidFill>
                <a:schemeClr val="accent4">
                  <a:lumMod val="50000"/>
                  <a:lumOff val="50000"/>
                </a:schemeClr>
              </a:solidFill>
              <a:ln w="19050">
                <a:solidFill>
                  <a:schemeClr val="lt1"/>
                </a:solidFill>
              </a:ln>
              <a:effectLst/>
            </c:spPr>
            <c:extLst>
              <c:ext xmlns:c16="http://schemas.microsoft.com/office/drawing/2014/chart" uri="{C3380CC4-5D6E-409C-BE32-E72D297353CC}">
                <c16:uniqueId val="{00000067-CD5A-4912-B6EC-EE3831DBD15C}"/>
              </c:ext>
            </c:extLst>
          </c:dPt>
          <c:dPt>
            <c:idx val="52"/>
            <c:bubble3D val="0"/>
            <c:spPr>
              <a:solidFill>
                <a:schemeClr val="accent5">
                  <a:lumMod val="50000"/>
                  <a:lumOff val="50000"/>
                </a:schemeClr>
              </a:solidFill>
              <a:ln w="19050">
                <a:solidFill>
                  <a:schemeClr val="lt1"/>
                </a:solidFill>
              </a:ln>
              <a:effectLst/>
            </c:spPr>
            <c:extLst>
              <c:ext xmlns:c16="http://schemas.microsoft.com/office/drawing/2014/chart" uri="{C3380CC4-5D6E-409C-BE32-E72D297353CC}">
                <c16:uniqueId val="{00000069-CD5A-4912-B6EC-EE3831DBD15C}"/>
              </c:ext>
            </c:extLst>
          </c:dPt>
          <c:dPt>
            <c:idx val="53"/>
            <c:bubble3D val="0"/>
            <c:spPr>
              <a:solidFill>
                <a:schemeClr val="accent6">
                  <a:lumMod val="50000"/>
                  <a:lumOff val="50000"/>
                </a:schemeClr>
              </a:solidFill>
              <a:ln w="19050">
                <a:solidFill>
                  <a:schemeClr val="lt1"/>
                </a:solidFill>
              </a:ln>
              <a:effectLst/>
            </c:spPr>
            <c:extLst>
              <c:ext xmlns:c16="http://schemas.microsoft.com/office/drawing/2014/chart" uri="{C3380CC4-5D6E-409C-BE32-E72D297353CC}">
                <c16:uniqueId val="{0000006B-CD5A-4912-B6EC-EE3831DBD15C}"/>
              </c:ext>
            </c:extLst>
          </c:dPt>
          <c:dPt>
            <c:idx val="54"/>
            <c:bubble3D val="0"/>
            <c:spPr>
              <a:solidFill>
                <a:schemeClr val="accent1"/>
              </a:solidFill>
              <a:ln w="19050">
                <a:solidFill>
                  <a:schemeClr val="lt1"/>
                </a:solidFill>
              </a:ln>
              <a:effectLst/>
            </c:spPr>
            <c:extLst>
              <c:ext xmlns:c16="http://schemas.microsoft.com/office/drawing/2014/chart" uri="{C3380CC4-5D6E-409C-BE32-E72D297353CC}">
                <c16:uniqueId val="{0000006D-CD5A-4912-B6EC-EE3831DBD15C}"/>
              </c:ext>
            </c:extLst>
          </c:dPt>
          <c:dPt>
            <c:idx val="55"/>
            <c:bubble3D val="0"/>
            <c:spPr>
              <a:solidFill>
                <a:schemeClr val="accent2"/>
              </a:solidFill>
              <a:ln w="19050">
                <a:solidFill>
                  <a:schemeClr val="lt1"/>
                </a:solidFill>
              </a:ln>
              <a:effectLst/>
            </c:spPr>
            <c:extLst>
              <c:ext xmlns:c16="http://schemas.microsoft.com/office/drawing/2014/chart" uri="{C3380CC4-5D6E-409C-BE32-E72D297353CC}">
                <c16:uniqueId val="{0000006F-CD5A-4912-B6EC-EE3831DBD15C}"/>
              </c:ext>
            </c:extLst>
          </c:dPt>
          <c:dPt>
            <c:idx val="56"/>
            <c:bubble3D val="0"/>
            <c:spPr>
              <a:solidFill>
                <a:schemeClr val="accent3"/>
              </a:solidFill>
              <a:ln w="19050">
                <a:solidFill>
                  <a:schemeClr val="lt1"/>
                </a:solidFill>
              </a:ln>
              <a:effectLst/>
            </c:spPr>
            <c:extLst>
              <c:ext xmlns:c16="http://schemas.microsoft.com/office/drawing/2014/chart" uri="{C3380CC4-5D6E-409C-BE32-E72D297353CC}">
                <c16:uniqueId val="{00000071-CD5A-4912-B6EC-EE3831DBD15C}"/>
              </c:ext>
            </c:extLst>
          </c:dPt>
          <c:dPt>
            <c:idx val="57"/>
            <c:bubble3D val="0"/>
            <c:spPr>
              <a:solidFill>
                <a:schemeClr val="accent4"/>
              </a:solidFill>
              <a:ln w="19050">
                <a:solidFill>
                  <a:schemeClr val="lt1"/>
                </a:solidFill>
              </a:ln>
              <a:effectLst/>
            </c:spPr>
            <c:extLst>
              <c:ext xmlns:c16="http://schemas.microsoft.com/office/drawing/2014/chart" uri="{C3380CC4-5D6E-409C-BE32-E72D297353CC}">
                <c16:uniqueId val="{00000073-CD5A-4912-B6EC-EE3831DBD15C}"/>
              </c:ext>
            </c:extLst>
          </c:dPt>
          <c:dPt>
            <c:idx val="58"/>
            <c:bubble3D val="0"/>
            <c:spPr>
              <a:solidFill>
                <a:schemeClr val="accent5"/>
              </a:solidFill>
              <a:ln w="19050">
                <a:solidFill>
                  <a:schemeClr val="lt1"/>
                </a:solidFill>
              </a:ln>
              <a:effectLst/>
            </c:spPr>
            <c:extLst>
              <c:ext xmlns:c16="http://schemas.microsoft.com/office/drawing/2014/chart" uri="{C3380CC4-5D6E-409C-BE32-E72D297353CC}">
                <c16:uniqueId val="{00000075-CD5A-4912-B6EC-EE3831DBD15C}"/>
              </c:ext>
            </c:extLst>
          </c:dPt>
          <c:dPt>
            <c:idx val="59"/>
            <c:bubble3D val="0"/>
            <c:spPr>
              <a:solidFill>
                <a:schemeClr val="accent6"/>
              </a:solidFill>
              <a:ln w="19050">
                <a:solidFill>
                  <a:schemeClr val="lt1"/>
                </a:solidFill>
              </a:ln>
              <a:effectLst/>
            </c:spPr>
            <c:extLst>
              <c:ext xmlns:c16="http://schemas.microsoft.com/office/drawing/2014/chart" uri="{C3380CC4-5D6E-409C-BE32-E72D297353CC}">
                <c16:uniqueId val="{00000077-CD5A-4912-B6EC-EE3831DBD15C}"/>
              </c:ext>
            </c:extLst>
          </c:dPt>
          <c:dPt>
            <c:idx val="60"/>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79-CD5A-4912-B6EC-EE3831DBD15C}"/>
              </c:ext>
            </c:extLst>
          </c:dPt>
          <c:dPt>
            <c:idx val="61"/>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7B-CD5A-4912-B6EC-EE3831DBD15C}"/>
              </c:ext>
            </c:extLst>
          </c:dPt>
          <c:dPt>
            <c:idx val="62"/>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7D-CD5A-4912-B6EC-EE3831DBD15C}"/>
              </c:ext>
            </c:extLst>
          </c:dPt>
          <c:dPt>
            <c:idx val="63"/>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7F-CD5A-4912-B6EC-EE3831DBD15C}"/>
              </c:ext>
            </c:extLst>
          </c:dPt>
          <c:dPt>
            <c:idx val="64"/>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81-CD5A-4912-B6EC-EE3831DBD15C}"/>
              </c:ext>
            </c:extLst>
          </c:dPt>
          <c:dPt>
            <c:idx val="65"/>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083-CD5A-4912-B6EC-EE3831DBD15C}"/>
              </c:ext>
            </c:extLst>
          </c:dPt>
          <c:dPt>
            <c:idx val="66"/>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0085-CD5A-4912-B6EC-EE3831DBD15C}"/>
              </c:ext>
            </c:extLst>
          </c:dPt>
          <c:dPt>
            <c:idx val="67"/>
            <c:bubble3D val="0"/>
            <c:spPr>
              <a:solidFill>
                <a:schemeClr val="accent2">
                  <a:lumMod val="80000"/>
                  <a:lumOff val="20000"/>
                </a:schemeClr>
              </a:solidFill>
              <a:ln w="19050">
                <a:solidFill>
                  <a:schemeClr val="lt1"/>
                </a:solidFill>
              </a:ln>
              <a:effectLst/>
            </c:spPr>
            <c:extLst>
              <c:ext xmlns:c16="http://schemas.microsoft.com/office/drawing/2014/chart" uri="{C3380CC4-5D6E-409C-BE32-E72D297353CC}">
                <c16:uniqueId val="{00000087-CD5A-4912-B6EC-EE3831DBD15C}"/>
              </c:ext>
            </c:extLst>
          </c:dPt>
          <c:dPt>
            <c:idx val="68"/>
            <c:bubble3D val="0"/>
            <c:spPr>
              <a:solidFill>
                <a:schemeClr val="accent3">
                  <a:lumMod val="80000"/>
                  <a:lumOff val="20000"/>
                </a:schemeClr>
              </a:solidFill>
              <a:ln w="19050">
                <a:solidFill>
                  <a:schemeClr val="lt1"/>
                </a:solidFill>
              </a:ln>
              <a:effectLst/>
            </c:spPr>
            <c:extLst>
              <c:ext xmlns:c16="http://schemas.microsoft.com/office/drawing/2014/chart" uri="{C3380CC4-5D6E-409C-BE32-E72D297353CC}">
                <c16:uniqueId val="{00000089-CD5A-4912-B6EC-EE3831DBD15C}"/>
              </c:ext>
            </c:extLst>
          </c:dPt>
          <c:dPt>
            <c:idx val="69"/>
            <c:bubble3D val="0"/>
            <c:spPr>
              <a:solidFill>
                <a:schemeClr val="accent4">
                  <a:lumMod val="80000"/>
                  <a:lumOff val="20000"/>
                </a:schemeClr>
              </a:solidFill>
              <a:ln w="19050">
                <a:solidFill>
                  <a:schemeClr val="lt1"/>
                </a:solidFill>
              </a:ln>
              <a:effectLst/>
            </c:spPr>
            <c:extLst>
              <c:ext xmlns:c16="http://schemas.microsoft.com/office/drawing/2014/chart" uri="{C3380CC4-5D6E-409C-BE32-E72D297353CC}">
                <c16:uniqueId val="{0000008B-CD5A-4912-B6EC-EE3831DBD15C}"/>
              </c:ext>
            </c:extLst>
          </c:dPt>
          <c:dPt>
            <c:idx val="70"/>
            <c:bubble3D val="0"/>
            <c:spPr>
              <a:solidFill>
                <a:schemeClr val="accent5">
                  <a:lumMod val="80000"/>
                  <a:lumOff val="20000"/>
                </a:schemeClr>
              </a:solidFill>
              <a:ln w="19050">
                <a:solidFill>
                  <a:schemeClr val="lt1"/>
                </a:solidFill>
              </a:ln>
              <a:effectLst/>
            </c:spPr>
            <c:extLst>
              <c:ext xmlns:c16="http://schemas.microsoft.com/office/drawing/2014/chart" uri="{C3380CC4-5D6E-409C-BE32-E72D297353CC}">
                <c16:uniqueId val="{0000008D-CD5A-4912-B6EC-EE3831DBD15C}"/>
              </c:ext>
            </c:extLst>
          </c:dPt>
          <c:dPt>
            <c:idx val="71"/>
            <c:bubble3D val="0"/>
            <c:spPr>
              <a:solidFill>
                <a:schemeClr val="accent6">
                  <a:lumMod val="80000"/>
                  <a:lumOff val="20000"/>
                </a:schemeClr>
              </a:solidFill>
              <a:ln w="19050">
                <a:solidFill>
                  <a:schemeClr val="lt1"/>
                </a:solidFill>
              </a:ln>
              <a:effectLst/>
            </c:spPr>
            <c:extLst>
              <c:ext xmlns:c16="http://schemas.microsoft.com/office/drawing/2014/chart" uri="{C3380CC4-5D6E-409C-BE32-E72D297353CC}">
                <c16:uniqueId val="{0000008F-CD5A-4912-B6EC-EE3831DBD15C}"/>
              </c:ext>
            </c:extLst>
          </c:dPt>
          <c:dPt>
            <c:idx val="72"/>
            <c:bubble3D val="0"/>
            <c:spPr>
              <a:solidFill>
                <a:schemeClr val="accent1">
                  <a:lumMod val="80000"/>
                </a:schemeClr>
              </a:solidFill>
              <a:ln w="19050">
                <a:solidFill>
                  <a:schemeClr val="lt1"/>
                </a:solidFill>
              </a:ln>
              <a:effectLst/>
            </c:spPr>
            <c:extLst>
              <c:ext xmlns:c16="http://schemas.microsoft.com/office/drawing/2014/chart" uri="{C3380CC4-5D6E-409C-BE32-E72D297353CC}">
                <c16:uniqueId val="{00000091-CD5A-4912-B6EC-EE3831DBD15C}"/>
              </c:ext>
            </c:extLst>
          </c:dPt>
          <c:dPt>
            <c:idx val="73"/>
            <c:bubble3D val="0"/>
            <c:spPr>
              <a:solidFill>
                <a:schemeClr val="accent2">
                  <a:lumMod val="80000"/>
                </a:schemeClr>
              </a:solidFill>
              <a:ln w="19050">
                <a:solidFill>
                  <a:schemeClr val="lt1"/>
                </a:solidFill>
              </a:ln>
              <a:effectLst/>
            </c:spPr>
            <c:extLst>
              <c:ext xmlns:c16="http://schemas.microsoft.com/office/drawing/2014/chart" uri="{C3380CC4-5D6E-409C-BE32-E72D297353CC}">
                <c16:uniqueId val="{00000093-CD5A-4912-B6EC-EE3831DBD15C}"/>
              </c:ext>
            </c:extLst>
          </c:dPt>
          <c:dPt>
            <c:idx val="74"/>
            <c:bubble3D val="0"/>
            <c:spPr>
              <a:solidFill>
                <a:schemeClr val="accent3">
                  <a:lumMod val="80000"/>
                </a:schemeClr>
              </a:solidFill>
              <a:ln w="19050">
                <a:solidFill>
                  <a:schemeClr val="lt1"/>
                </a:solidFill>
              </a:ln>
              <a:effectLst/>
            </c:spPr>
            <c:extLst>
              <c:ext xmlns:c16="http://schemas.microsoft.com/office/drawing/2014/chart" uri="{C3380CC4-5D6E-409C-BE32-E72D297353CC}">
                <c16:uniqueId val="{00000095-CD5A-4912-B6EC-EE3831DBD15C}"/>
              </c:ext>
            </c:extLst>
          </c:dPt>
          <c:dPt>
            <c:idx val="75"/>
            <c:bubble3D val="0"/>
            <c:spPr>
              <a:solidFill>
                <a:schemeClr val="accent4">
                  <a:lumMod val="80000"/>
                </a:schemeClr>
              </a:solidFill>
              <a:ln w="19050">
                <a:solidFill>
                  <a:schemeClr val="lt1"/>
                </a:solidFill>
              </a:ln>
              <a:effectLst/>
            </c:spPr>
            <c:extLst>
              <c:ext xmlns:c16="http://schemas.microsoft.com/office/drawing/2014/chart" uri="{C3380CC4-5D6E-409C-BE32-E72D297353CC}">
                <c16:uniqueId val="{00000097-CD5A-4912-B6EC-EE3831DBD15C}"/>
              </c:ext>
            </c:extLst>
          </c:dPt>
          <c:dPt>
            <c:idx val="76"/>
            <c:bubble3D val="0"/>
            <c:spPr>
              <a:solidFill>
                <a:schemeClr val="accent5">
                  <a:lumMod val="80000"/>
                </a:schemeClr>
              </a:solidFill>
              <a:ln w="19050">
                <a:solidFill>
                  <a:schemeClr val="lt1"/>
                </a:solidFill>
              </a:ln>
              <a:effectLst/>
            </c:spPr>
            <c:extLst>
              <c:ext xmlns:c16="http://schemas.microsoft.com/office/drawing/2014/chart" uri="{C3380CC4-5D6E-409C-BE32-E72D297353CC}">
                <c16:uniqueId val="{00000099-CD5A-4912-B6EC-EE3831DBD15C}"/>
              </c:ext>
            </c:extLst>
          </c:dPt>
          <c:dPt>
            <c:idx val="77"/>
            <c:bubble3D val="0"/>
            <c:spPr>
              <a:solidFill>
                <a:schemeClr val="accent6">
                  <a:lumMod val="80000"/>
                </a:schemeClr>
              </a:solidFill>
              <a:ln w="19050">
                <a:solidFill>
                  <a:schemeClr val="lt1"/>
                </a:solidFill>
              </a:ln>
              <a:effectLst/>
            </c:spPr>
            <c:extLst>
              <c:ext xmlns:c16="http://schemas.microsoft.com/office/drawing/2014/chart" uri="{C3380CC4-5D6E-409C-BE32-E72D297353CC}">
                <c16:uniqueId val="{0000009B-CD5A-4912-B6EC-EE3831DBD15C}"/>
              </c:ext>
            </c:extLst>
          </c:dPt>
          <c:dPt>
            <c:idx val="78"/>
            <c:bubble3D val="0"/>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9D-CD5A-4912-B6EC-EE3831DBD15C}"/>
              </c:ext>
            </c:extLst>
          </c:dPt>
          <c:dPt>
            <c:idx val="79"/>
            <c:bubble3D val="0"/>
            <c:spPr>
              <a:solidFill>
                <a:schemeClr val="accent2">
                  <a:lumMod val="60000"/>
                  <a:lumOff val="40000"/>
                </a:schemeClr>
              </a:solidFill>
              <a:ln w="19050">
                <a:solidFill>
                  <a:schemeClr val="lt1"/>
                </a:solidFill>
              </a:ln>
              <a:effectLst/>
            </c:spPr>
            <c:extLst>
              <c:ext xmlns:c16="http://schemas.microsoft.com/office/drawing/2014/chart" uri="{C3380CC4-5D6E-409C-BE32-E72D297353CC}">
                <c16:uniqueId val="{0000009F-CD5A-4912-B6EC-EE3831DBD15C}"/>
              </c:ext>
            </c:extLst>
          </c:dPt>
          <c:dPt>
            <c:idx val="80"/>
            <c:bubble3D val="0"/>
            <c:spPr>
              <a:solidFill>
                <a:schemeClr val="accent3">
                  <a:lumMod val="60000"/>
                  <a:lumOff val="40000"/>
                </a:schemeClr>
              </a:solidFill>
              <a:ln w="19050">
                <a:solidFill>
                  <a:schemeClr val="lt1"/>
                </a:solidFill>
              </a:ln>
              <a:effectLst/>
            </c:spPr>
            <c:extLst>
              <c:ext xmlns:c16="http://schemas.microsoft.com/office/drawing/2014/chart" uri="{C3380CC4-5D6E-409C-BE32-E72D297353CC}">
                <c16:uniqueId val="{000000A1-CD5A-4912-B6EC-EE3831DBD15C}"/>
              </c:ext>
            </c:extLst>
          </c:dPt>
          <c:dPt>
            <c:idx val="81"/>
            <c:bubble3D val="0"/>
            <c:spPr>
              <a:solidFill>
                <a:schemeClr val="accent4">
                  <a:lumMod val="60000"/>
                  <a:lumOff val="40000"/>
                </a:schemeClr>
              </a:solidFill>
              <a:ln w="19050">
                <a:solidFill>
                  <a:schemeClr val="lt1"/>
                </a:solidFill>
              </a:ln>
              <a:effectLst/>
            </c:spPr>
            <c:extLst>
              <c:ext xmlns:c16="http://schemas.microsoft.com/office/drawing/2014/chart" uri="{C3380CC4-5D6E-409C-BE32-E72D297353CC}">
                <c16:uniqueId val="{000000A3-CD5A-4912-B6EC-EE3831DBD15C}"/>
              </c:ext>
            </c:extLst>
          </c:dPt>
          <c:dPt>
            <c:idx val="82"/>
            <c:bubble3D val="0"/>
            <c:spPr>
              <a:solidFill>
                <a:schemeClr val="accent5">
                  <a:lumMod val="60000"/>
                  <a:lumOff val="40000"/>
                </a:schemeClr>
              </a:solidFill>
              <a:ln w="19050">
                <a:solidFill>
                  <a:schemeClr val="lt1"/>
                </a:solidFill>
              </a:ln>
              <a:effectLst/>
            </c:spPr>
            <c:extLst>
              <c:ext xmlns:c16="http://schemas.microsoft.com/office/drawing/2014/chart" uri="{C3380CC4-5D6E-409C-BE32-E72D297353CC}">
                <c16:uniqueId val="{000000A5-CD5A-4912-B6EC-EE3831DBD15C}"/>
              </c:ext>
            </c:extLst>
          </c:dPt>
          <c:dPt>
            <c:idx val="83"/>
            <c:bubble3D val="0"/>
            <c:spPr>
              <a:solidFill>
                <a:schemeClr val="accent6">
                  <a:lumMod val="60000"/>
                  <a:lumOff val="40000"/>
                </a:schemeClr>
              </a:solidFill>
              <a:ln w="19050">
                <a:solidFill>
                  <a:schemeClr val="lt1"/>
                </a:solidFill>
              </a:ln>
              <a:effectLst/>
            </c:spPr>
            <c:extLst>
              <c:ext xmlns:c16="http://schemas.microsoft.com/office/drawing/2014/chart" uri="{C3380CC4-5D6E-409C-BE32-E72D297353CC}">
                <c16:uniqueId val="{000000A7-CD5A-4912-B6EC-EE3831DBD15C}"/>
              </c:ext>
            </c:extLst>
          </c:dPt>
          <c:dPt>
            <c:idx val="84"/>
            <c:bubble3D val="0"/>
            <c:spPr>
              <a:solidFill>
                <a:schemeClr val="accent1">
                  <a:lumMod val="50000"/>
                </a:schemeClr>
              </a:solidFill>
              <a:ln w="19050">
                <a:solidFill>
                  <a:schemeClr val="lt1"/>
                </a:solidFill>
              </a:ln>
              <a:effectLst/>
            </c:spPr>
            <c:extLst>
              <c:ext xmlns:c16="http://schemas.microsoft.com/office/drawing/2014/chart" uri="{C3380CC4-5D6E-409C-BE32-E72D297353CC}">
                <c16:uniqueId val="{000000A9-CD5A-4912-B6EC-EE3831DBD15C}"/>
              </c:ext>
            </c:extLst>
          </c:dPt>
          <c:dPt>
            <c:idx val="85"/>
            <c:bubble3D val="0"/>
            <c:spPr>
              <a:solidFill>
                <a:schemeClr val="accent2">
                  <a:lumMod val="50000"/>
                </a:schemeClr>
              </a:solidFill>
              <a:ln w="19050">
                <a:solidFill>
                  <a:schemeClr val="lt1"/>
                </a:solidFill>
              </a:ln>
              <a:effectLst/>
            </c:spPr>
            <c:extLst>
              <c:ext xmlns:c16="http://schemas.microsoft.com/office/drawing/2014/chart" uri="{C3380CC4-5D6E-409C-BE32-E72D297353CC}">
                <c16:uniqueId val="{000000AB-CD5A-4912-B6EC-EE3831DBD15C}"/>
              </c:ext>
            </c:extLst>
          </c:dPt>
          <c:dPt>
            <c:idx val="86"/>
            <c:bubble3D val="0"/>
            <c:spPr>
              <a:solidFill>
                <a:schemeClr val="accent3">
                  <a:lumMod val="50000"/>
                </a:schemeClr>
              </a:solidFill>
              <a:ln w="19050">
                <a:solidFill>
                  <a:schemeClr val="lt1"/>
                </a:solidFill>
              </a:ln>
              <a:effectLst/>
            </c:spPr>
            <c:extLst>
              <c:ext xmlns:c16="http://schemas.microsoft.com/office/drawing/2014/chart" uri="{C3380CC4-5D6E-409C-BE32-E72D297353CC}">
                <c16:uniqueId val="{000000AD-CD5A-4912-B6EC-EE3831DBD15C}"/>
              </c:ext>
            </c:extLst>
          </c:dPt>
          <c:dPt>
            <c:idx val="87"/>
            <c:bubble3D val="0"/>
            <c:spPr>
              <a:solidFill>
                <a:schemeClr val="accent4">
                  <a:lumMod val="50000"/>
                </a:schemeClr>
              </a:solidFill>
              <a:ln w="19050">
                <a:solidFill>
                  <a:schemeClr val="lt1"/>
                </a:solidFill>
              </a:ln>
              <a:effectLst/>
            </c:spPr>
            <c:extLst>
              <c:ext xmlns:c16="http://schemas.microsoft.com/office/drawing/2014/chart" uri="{C3380CC4-5D6E-409C-BE32-E72D297353CC}">
                <c16:uniqueId val="{000000AF-CD5A-4912-B6EC-EE3831DBD15C}"/>
              </c:ext>
            </c:extLst>
          </c:dPt>
          <c:dPt>
            <c:idx val="88"/>
            <c:bubble3D val="0"/>
            <c:spPr>
              <a:solidFill>
                <a:schemeClr val="accent5">
                  <a:lumMod val="50000"/>
                </a:schemeClr>
              </a:solidFill>
              <a:ln w="19050">
                <a:solidFill>
                  <a:schemeClr val="lt1"/>
                </a:solidFill>
              </a:ln>
              <a:effectLst/>
            </c:spPr>
            <c:extLst>
              <c:ext xmlns:c16="http://schemas.microsoft.com/office/drawing/2014/chart" uri="{C3380CC4-5D6E-409C-BE32-E72D297353CC}">
                <c16:uniqueId val="{000000B1-CD5A-4912-B6EC-EE3831DBD15C}"/>
              </c:ext>
            </c:extLst>
          </c:dPt>
          <c:dPt>
            <c:idx val="89"/>
            <c:bubble3D val="0"/>
            <c:spPr>
              <a:solidFill>
                <a:schemeClr val="accent6">
                  <a:lumMod val="50000"/>
                </a:schemeClr>
              </a:solidFill>
              <a:ln w="19050">
                <a:solidFill>
                  <a:schemeClr val="lt1"/>
                </a:solidFill>
              </a:ln>
              <a:effectLst/>
            </c:spPr>
            <c:extLst>
              <c:ext xmlns:c16="http://schemas.microsoft.com/office/drawing/2014/chart" uri="{C3380CC4-5D6E-409C-BE32-E72D297353CC}">
                <c16:uniqueId val="{000000B3-CD5A-4912-B6EC-EE3831DBD15C}"/>
              </c:ext>
            </c:extLst>
          </c:dPt>
          <c:dPt>
            <c:idx val="90"/>
            <c:bubble3D val="0"/>
            <c:spPr>
              <a:solidFill>
                <a:schemeClr val="accent1">
                  <a:lumMod val="70000"/>
                  <a:lumOff val="30000"/>
                </a:schemeClr>
              </a:solidFill>
              <a:ln w="19050">
                <a:solidFill>
                  <a:schemeClr val="lt1"/>
                </a:solidFill>
              </a:ln>
              <a:effectLst/>
            </c:spPr>
            <c:extLst>
              <c:ext xmlns:c16="http://schemas.microsoft.com/office/drawing/2014/chart" uri="{C3380CC4-5D6E-409C-BE32-E72D297353CC}">
                <c16:uniqueId val="{000000B5-CD5A-4912-B6EC-EE3831DBD15C}"/>
              </c:ext>
            </c:extLst>
          </c:dPt>
          <c:dPt>
            <c:idx val="91"/>
            <c:bubble3D val="0"/>
            <c:spPr>
              <a:solidFill>
                <a:schemeClr val="accent2">
                  <a:lumMod val="70000"/>
                  <a:lumOff val="30000"/>
                </a:schemeClr>
              </a:solidFill>
              <a:ln w="19050">
                <a:solidFill>
                  <a:schemeClr val="lt1"/>
                </a:solidFill>
              </a:ln>
              <a:effectLst/>
            </c:spPr>
            <c:extLst>
              <c:ext xmlns:c16="http://schemas.microsoft.com/office/drawing/2014/chart" uri="{C3380CC4-5D6E-409C-BE32-E72D297353CC}">
                <c16:uniqueId val="{000000B7-CD5A-4912-B6EC-EE3831DBD15C}"/>
              </c:ext>
            </c:extLst>
          </c:dPt>
          <c:dPt>
            <c:idx val="92"/>
            <c:bubble3D val="0"/>
            <c:spPr>
              <a:solidFill>
                <a:schemeClr val="accent3">
                  <a:lumMod val="70000"/>
                  <a:lumOff val="30000"/>
                </a:schemeClr>
              </a:solidFill>
              <a:ln w="19050">
                <a:solidFill>
                  <a:schemeClr val="lt1"/>
                </a:solidFill>
              </a:ln>
              <a:effectLst/>
            </c:spPr>
            <c:extLst>
              <c:ext xmlns:c16="http://schemas.microsoft.com/office/drawing/2014/chart" uri="{C3380CC4-5D6E-409C-BE32-E72D297353CC}">
                <c16:uniqueId val="{000000B9-CD5A-4912-B6EC-EE3831DBD15C}"/>
              </c:ext>
            </c:extLst>
          </c:dPt>
          <c:dPt>
            <c:idx val="93"/>
            <c:bubble3D val="0"/>
            <c:spPr>
              <a:solidFill>
                <a:schemeClr val="accent4">
                  <a:lumMod val="70000"/>
                  <a:lumOff val="30000"/>
                </a:schemeClr>
              </a:solidFill>
              <a:ln w="19050">
                <a:solidFill>
                  <a:schemeClr val="lt1"/>
                </a:solidFill>
              </a:ln>
              <a:effectLst/>
            </c:spPr>
            <c:extLst>
              <c:ext xmlns:c16="http://schemas.microsoft.com/office/drawing/2014/chart" uri="{C3380CC4-5D6E-409C-BE32-E72D297353CC}">
                <c16:uniqueId val="{000000BB-CD5A-4912-B6EC-EE3831DBD15C}"/>
              </c:ext>
            </c:extLst>
          </c:dPt>
          <c:dPt>
            <c:idx val="94"/>
            <c:bubble3D val="0"/>
            <c:spPr>
              <a:solidFill>
                <a:schemeClr val="accent5">
                  <a:lumMod val="70000"/>
                  <a:lumOff val="30000"/>
                </a:schemeClr>
              </a:solidFill>
              <a:ln w="19050">
                <a:solidFill>
                  <a:schemeClr val="lt1"/>
                </a:solidFill>
              </a:ln>
              <a:effectLst/>
            </c:spPr>
            <c:extLst>
              <c:ext xmlns:c16="http://schemas.microsoft.com/office/drawing/2014/chart" uri="{C3380CC4-5D6E-409C-BE32-E72D297353CC}">
                <c16:uniqueId val="{000000BD-CD5A-4912-B6EC-EE3831DBD15C}"/>
              </c:ext>
            </c:extLst>
          </c:dPt>
          <c:dPt>
            <c:idx val="95"/>
            <c:bubble3D val="0"/>
            <c:spPr>
              <a:solidFill>
                <a:schemeClr val="accent6">
                  <a:lumMod val="70000"/>
                  <a:lumOff val="30000"/>
                </a:schemeClr>
              </a:solidFill>
              <a:ln w="19050">
                <a:solidFill>
                  <a:schemeClr val="lt1"/>
                </a:solidFill>
              </a:ln>
              <a:effectLst/>
            </c:spPr>
            <c:extLst>
              <c:ext xmlns:c16="http://schemas.microsoft.com/office/drawing/2014/chart" uri="{C3380CC4-5D6E-409C-BE32-E72D297353CC}">
                <c16:uniqueId val="{000000BF-CD5A-4912-B6EC-EE3831DBD15C}"/>
              </c:ext>
            </c:extLst>
          </c:dPt>
          <c:dPt>
            <c:idx val="96"/>
            <c:bubble3D val="0"/>
            <c:spPr>
              <a:solidFill>
                <a:schemeClr val="accent1">
                  <a:lumMod val="70000"/>
                </a:schemeClr>
              </a:solidFill>
              <a:ln w="19050">
                <a:solidFill>
                  <a:schemeClr val="lt1"/>
                </a:solidFill>
              </a:ln>
              <a:effectLst/>
            </c:spPr>
            <c:extLst>
              <c:ext xmlns:c16="http://schemas.microsoft.com/office/drawing/2014/chart" uri="{C3380CC4-5D6E-409C-BE32-E72D297353CC}">
                <c16:uniqueId val="{000000C1-CD5A-4912-B6EC-EE3831DBD15C}"/>
              </c:ext>
            </c:extLst>
          </c:dPt>
          <c:dPt>
            <c:idx val="97"/>
            <c:bubble3D val="0"/>
            <c:spPr>
              <a:solidFill>
                <a:schemeClr val="accent2">
                  <a:lumMod val="70000"/>
                </a:schemeClr>
              </a:solidFill>
              <a:ln w="19050">
                <a:solidFill>
                  <a:schemeClr val="lt1"/>
                </a:solidFill>
              </a:ln>
              <a:effectLst/>
            </c:spPr>
            <c:extLst>
              <c:ext xmlns:c16="http://schemas.microsoft.com/office/drawing/2014/chart" uri="{C3380CC4-5D6E-409C-BE32-E72D297353CC}">
                <c16:uniqueId val="{000000C3-CD5A-4912-B6EC-EE3831DBD15C}"/>
              </c:ext>
            </c:extLst>
          </c:dPt>
          <c:dPt>
            <c:idx val="98"/>
            <c:bubble3D val="0"/>
            <c:spPr>
              <a:solidFill>
                <a:schemeClr val="accent3">
                  <a:lumMod val="70000"/>
                </a:schemeClr>
              </a:solidFill>
              <a:ln w="19050">
                <a:solidFill>
                  <a:schemeClr val="lt1"/>
                </a:solidFill>
              </a:ln>
              <a:effectLst/>
            </c:spPr>
            <c:extLst>
              <c:ext xmlns:c16="http://schemas.microsoft.com/office/drawing/2014/chart" uri="{C3380CC4-5D6E-409C-BE32-E72D297353CC}">
                <c16:uniqueId val="{000000C5-CD5A-4912-B6EC-EE3831DBD15C}"/>
              </c:ext>
            </c:extLst>
          </c:dPt>
          <c:dPt>
            <c:idx val="99"/>
            <c:bubble3D val="0"/>
            <c:spPr>
              <a:solidFill>
                <a:schemeClr val="accent4">
                  <a:lumMod val="70000"/>
                </a:schemeClr>
              </a:solidFill>
              <a:ln w="19050">
                <a:solidFill>
                  <a:schemeClr val="lt1"/>
                </a:solidFill>
              </a:ln>
              <a:effectLst/>
            </c:spPr>
            <c:extLst>
              <c:ext xmlns:c16="http://schemas.microsoft.com/office/drawing/2014/chart" uri="{C3380CC4-5D6E-409C-BE32-E72D297353CC}">
                <c16:uniqueId val="{000000C7-CD5A-4912-B6EC-EE3831DBD15C}"/>
              </c:ext>
            </c:extLst>
          </c:dPt>
          <c:dPt>
            <c:idx val="100"/>
            <c:bubble3D val="0"/>
            <c:spPr>
              <a:solidFill>
                <a:schemeClr val="accent5">
                  <a:lumMod val="70000"/>
                </a:schemeClr>
              </a:solidFill>
              <a:ln w="19050">
                <a:solidFill>
                  <a:schemeClr val="lt1"/>
                </a:solidFill>
              </a:ln>
              <a:effectLst/>
            </c:spPr>
            <c:extLst>
              <c:ext xmlns:c16="http://schemas.microsoft.com/office/drawing/2014/chart" uri="{C3380CC4-5D6E-409C-BE32-E72D297353CC}">
                <c16:uniqueId val="{000000C9-CD5A-4912-B6EC-EE3831DBD15C}"/>
              </c:ext>
            </c:extLst>
          </c:dPt>
          <c:dPt>
            <c:idx val="101"/>
            <c:bubble3D val="0"/>
            <c:spPr>
              <a:solidFill>
                <a:schemeClr val="accent6">
                  <a:lumMod val="70000"/>
                </a:schemeClr>
              </a:solidFill>
              <a:ln w="19050">
                <a:solidFill>
                  <a:schemeClr val="lt1"/>
                </a:solidFill>
              </a:ln>
              <a:effectLst/>
            </c:spPr>
            <c:extLst>
              <c:ext xmlns:c16="http://schemas.microsoft.com/office/drawing/2014/chart" uri="{C3380CC4-5D6E-409C-BE32-E72D297353CC}">
                <c16:uniqueId val="{000000CB-CD5A-4912-B6EC-EE3831DBD15C}"/>
              </c:ext>
            </c:extLst>
          </c:dPt>
          <c:dPt>
            <c:idx val="102"/>
            <c:bubble3D val="0"/>
            <c:spPr>
              <a:solidFill>
                <a:schemeClr val="accent1">
                  <a:lumMod val="50000"/>
                  <a:lumOff val="50000"/>
                </a:schemeClr>
              </a:solidFill>
              <a:ln w="19050">
                <a:solidFill>
                  <a:schemeClr val="lt1"/>
                </a:solidFill>
              </a:ln>
              <a:effectLst/>
            </c:spPr>
            <c:extLst>
              <c:ext xmlns:c16="http://schemas.microsoft.com/office/drawing/2014/chart" uri="{C3380CC4-5D6E-409C-BE32-E72D297353CC}">
                <c16:uniqueId val="{000000CD-CD5A-4912-B6EC-EE3831DBD15C}"/>
              </c:ext>
            </c:extLst>
          </c:dPt>
          <c:dPt>
            <c:idx val="103"/>
            <c:bubble3D val="0"/>
            <c:spPr>
              <a:solidFill>
                <a:schemeClr val="accent2">
                  <a:lumMod val="50000"/>
                  <a:lumOff val="50000"/>
                </a:schemeClr>
              </a:solidFill>
              <a:ln w="19050">
                <a:solidFill>
                  <a:schemeClr val="lt1"/>
                </a:solidFill>
              </a:ln>
              <a:effectLst/>
            </c:spPr>
            <c:extLst>
              <c:ext xmlns:c16="http://schemas.microsoft.com/office/drawing/2014/chart" uri="{C3380CC4-5D6E-409C-BE32-E72D297353CC}">
                <c16:uniqueId val="{000000CF-CD5A-4912-B6EC-EE3831DBD15C}"/>
              </c:ext>
            </c:extLst>
          </c:dPt>
          <c:dPt>
            <c:idx val="104"/>
            <c:bubble3D val="0"/>
            <c:spPr>
              <a:solidFill>
                <a:schemeClr val="accent3">
                  <a:lumMod val="50000"/>
                  <a:lumOff val="50000"/>
                </a:schemeClr>
              </a:solidFill>
              <a:ln w="19050">
                <a:solidFill>
                  <a:schemeClr val="lt1"/>
                </a:solidFill>
              </a:ln>
              <a:effectLst/>
            </c:spPr>
            <c:extLst>
              <c:ext xmlns:c16="http://schemas.microsoft.com/office/drawing/2014/chart" uri="{C3380CC4-5D6E-409C-BE32-E72D297353CC}">
                <c16:uniqueId val="{000000D1-CD5A-4912-B6EC-EE3831DBD15C}"/>
              </c:ext>
            </c:extLst>
          </c:dPt>
          <c:dPt>
            <c:idx val="105"/>
            <c:bubble3D val="0"/>
            <c:spPr>
              <a:solidFill>
                <a:schemeClr val="accent4">
                  <a:lumMod val="50000"/>
                  <a:lumOff val="50000"/>
                </a:schemeClr>
              </a:solidFill>
              <a:ln w="19050">
                <a:solidFill>
                  <a:schemeClr val="lt1"/>
                </a:solidFill>
              </a:ln>
              <a:effectLst/>
            </c:spPr>
            <c:extLst>
              <c:ext xmlns:c16="http://schemas.microsoft.com/office/drawing/2014/chart" uri="{C3380CC4-5D6E-409C-BE32-E72D297353CC}">
                <c16:uniqueId val="{000000D3-CD5A-4912-B6EC-EE3831DBD15C}"/>
              </c:ext>
            </c:extLst>
          </c:dPt>
          <c:dPt>
            <c:idx val="106"/>
            <c:bubble3D val="0"/>
            <c:spPr>
              <a:solidFill>
                <a:schemeClr val="accent5">
                  <a:lumMod val="50000"/>
                  <a:lumOff val="50000"/>
                </a:schemeClr>
              </a:solidFill>
              <a:ln w="19050">
                <a:solidFill>
                  <a:schemeClr val="lt1"/>
                </a:solidFill>
              </a:ln>
              <a:effectLst/>
            </c:spPr>
            <c:extLst>
              <c:ext xmlns:c16="http://schemas.microsoft.com/office/drawing/2014/chart" uri="{C3380CC4-5D6E-409C-BE32-E72D297353CC}">
                <c16:uniqueId val="{000000D5-CD5A-4912-B6EC-EE3831DBD15C}"/>
              </c:ext>
            </c:extLst>
          </c:dPt>
          <c:dPt>
            <c:idx val="107"/>
            <c:bubble3D val="0"/>
            <c:spPr>
              <a:solidFill>
                <a:schemeClr val="accent6">
                  <a:lumMod val="50000"/>
                  <a:lumOff val="50000"/>
                </a:schemeClr>
              </a:solidFill>
              <a:ln w="19050">
                <a:solidFill>
                  <a:schemeClr val="lt1"/>
                </a:solidFill>
              </a:ln>
              <a:effectLst/>
            </c:spPr>
            <c:extLst>
              <c:ext xmlns:c16="http://schemas.microsoft.com/office/drawing/2014/chart" uri="{C3380CC4-5D6E-409C-BE32-E72D297353CC}">
                <c16:uniqueId val="{000000D7-CD5A-4912-B6EC-EE3831DBD15C}"/>
              </c:ext>
            </c:extLst>
          </c:dPt>
          <c:dPt>
            <c:idx val="108"/>
            <c:bubble3D val="0"/>
            <c:spPr>
              <a:solidFill>
                <a:schemeClr val="accent1"/>
              </a:solidFill>
              <a:ln w="19050">
                <a:solidFill>
                  <a:schemeClr val="lt1"/>
                </a:solidFill>
              </a:ln>
              <a:effectLst/>
            </c:spPr>
            <c:extLst>
              <c:ext xmlns:c16="http://schemas.microsoft.com/office/drawing/2014/chart" uri="{C3380CC4-5D6E-409C-BE32-E72D297353CC}">
                <c16:uniqueId val="{000000D9-CD5A-4912-B6EC-EE3831DBD15C}"/>
              </c:ext>
            </c:extLst>
          </c:dPt>
          <c:dPt>
            <c:idx val="109"/>
            <c:bubble3D val="0"/>
            <c:spPr>
              <a:solidFill>
                <a:schemeClr val="accent2"/>
              </a:solidFill>
              <a:ln w="19050">
                <a:solidFill>
                  <a:schemeClr val="lt1"/>
                </a:solidFill>
              </a:ln>
              <a:effectLst/>
            </c:spPr>
            <c:extLst>
              <c:ext xmlns:c16="http://schemas.microsoft.com/office/drawing/2014/chart" uri="{C3380CC4-5D6E-409C-BE32-E72D297353CC}">
                <c16:uniqueId val="{000000DB-CD5A-4912-B6EC-EE3831DBD15C}"/>
              </c:ext>
            </c:extLst>
          </c:dPt>
          <c:dPt>
            <c:idx val="110"/>
            <c:bubble3D val="0"/>
            <c:spPr>
              <a:solidFill>
                <a:schemeClr val="accent3"/>
              </a:solidFill>
              <a:ln w="19050">
                <a:solidFill>
                  <a:schemeClr val="lt1"/>
                </a:solidFill>
              </a:ln>
              <a:effectLst/>
            </c:spPr>
            <c:extLst>
              <c:ext xmlns:c16="http://schemas.microsoft.com/office/drawing/2014/chart" uri="{C3380CC4-5D6E-409C-BE32-E72D297353CC}">
                <c16:uniqueId val="{000000DD-CD5A-4912-B6EC-EE3831DBD15C}"/>
              </c:ext>
            </c:extLst>
          </c:dPt>
          <c:dPt>
            <c:idx val="111"/>
            <c:bubble3D val="0"/>
            <c:spPr>
              <a:solidFill>
                <a:schemeClr val="accent4"/>
              </a:solidFill>
              <a:ln w="19050">
                <a:solidFill>
                  <a:schemeClr val="lt1"/>
                </a:solidFill>
              </a:ln>
              <a:effectLst/>
            </c:spPr>
            <c:extLst>
              <c:ext xmlns:c16="http://schemas.microsoft.com/office/drawing/2014/chart" uri="{C3380CC4-5D6E-409C-BE32-E72D297353CC}">
                <c16:uniqueId val="{000000DF-CD5A-4912-B6EC-EE3831DBD15C}"/>
              </c:ext>
            </c:extLst>
          </c:dPt>
          <c:dPt>
            <c:idx val="112"/>
            <c:bubble3D val="0"/>
            <c:spPr>
              <a:solidFill>
                <a:schemeClr val="accent5"/>
              </a:solidFill>
              <a:ln w="19050">
                <a:solidFill>
                  <a:schemeClr val="lt1"/>
                </a:solidFill>
              </a:ln>
              <a:effectLst/>
            </c:spPr>
            <c:extLst>
              <c:ext xmlns:c16="http://schemas.microsoft.com/office/drawing/2014/chart" uri="{C3380CC4-5D6E-409C-BE32-E72D297353CC}">
                <c16:uniqueId val="{000000E1-CD5A-4912-B6EC-EE3831DBD15C}"/>
              </c:ext>
            </c:extLst>
          </c:dPt>
          <c:dPt>
            <c:idx val="113"/>
            <c:bubble3D val="0"/>
            <c:spPr>
              <a:solidFill>
                <a:schemeClr val="accent6"/>
              </a:solidFill>
              <a:ln w="19050">
                <a:solidFill>
                  <a:schemeClr val="lt1"/>
                </a:solidFill>
              </a:ln>
              <a:effectLst/>
            </c:spPr>
            <c:extLst>
              <c:ext xmlns:c16="http://schemas.microsoft.com/office/drawing/2014/chart" uri="{C3380CC4-5D6E-409C-BE32-E72D297353CC}">
                <c16:uniqueId val="{000000E3-CD5A-4912-B6EC-EE3831DBD15C}"/>
              </c:ext>
            </c:extLst>
          </c:dPt>
          <c:dPt>
            <c:idx val="114"/>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E5-CD5A-4912-B6EC-EE3831DBD15C}"/>
              </c:ext>
            </c:extLst>
          </c:dPt>
          <c:dPt>
            <c:idx val="115"/>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E7-CD5A-4912-B6EC-EE3831DBD15C}"/>
              </c:ext>
            </c:extLst>
          </c:dPt>
          <c:dPt>
            <c:idx val="116"/>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E9-CD5A-4912-B6EC-EE3831DBD15C}"/>
              </c:ext>
            </c:extLst>
          </c:dPt>
          <c:dPt>
            <c:idx val="117"/>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EB-CD5A-4912-B6EC-EE3831DBD15C}"/>
              </c:ext>
            </c:extLst>
          </c:dPt>
          <c:dPt>
            <c:idx val="118"/>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ED-CD5A-4912-B6EC-EE3831DBD15C}"/>
              </c:ext>
            </c:extLst>
          </c:dPt>
          <c:dPt>
            <c:idx val="119"/>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0EF-CD5A-4912-B6EC-EE3831DBD15C}"/>
              </c:ext>
            </c:extLst>
          </c:dPt>
          <c:dPt>
            <c:idx val="120"/>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00F1-CD5A-4912-B6EC-EE3831DBD15C}"/>
              </c:ext>
            </c:extLst>
          </c:dPt>
          <c:dPt>
            <c:idx val="121"/>
            <c:bubble3D val="0"/>
            <c:spPr>
              <a:solidFill>
                <a:schemeClr val="accent2">
                  <a:lumMod val="80000"/>
                  <a:lumOff val="20000"/>
                </a:schemeClr>
              </a:solidFill>
              <a:ln w="19050">
                <a:solidFill>
                  <a:schemeClr val="lt1"/>
                </a:solidFill>
              </a:ln>
              <a:effectLst/>
            </c:spPr>
            <c:extLst>
              <c:ext xmlns:c16="http://schemas.microsoft.com/office/drawing/2014/chart" uri="{C3380CC4-5D6E-409C-BE32-E72D297353CC}">
                <c16:uniqueId val="{000000F3-CD5A-4912-B6EC-EE3831DBD15C}"/>
              </c:ext>
            </c:extLst>
          </c:dPt>
          <c:dPt>
            <c:idx val="122"/>
            <c:bubble3D val="0"/>
            <c:spPr>
              <a:solidFill>
                <a:schemeClr val="accent3">
                  <a:lumMod val="80000"/>
                  <a:lumOff val="20000"/>
                </a:schemeClr>
              </a:solidFill>
              <a:ln w="19050">
                <a:solidFill>
                  <a:schemeClr val="lt1"/>
                </a:solidFill>
              </a:ln>
              <a:effectLst/>
            </c:spPr>
            <c:extLst>
              <c:ext xmlns:c16="http://schemas.microsoft.com/office/drawing/2014/chart" uri="{C3380CC4-5D6E-409C-BE32-E72D297353CC}">
                <c16:uniqueId val="{000000F5-CD5A-4912-B6EC-EE3831DBD15C}"/>
              </c:ext>
            </c:extLst>
          </c:dPt>
          <c:dPt>
            <c:idx val="123"/>
            <c:bubble3D val="0"/>
            <c:spPr>
              <a:solidFill>
                <a:schemeClr val="accent4">
                  <a:lumMod val="80000"/>
                  <a:lumOff val="20000"/>
                </a:schemeClr>
              </a:solidFill>
              <a:ln w="19050">
                <a:solidFill>
                  <a:schemeClr val="lt1"/>
                </a:solidFill>
              </a:ln>
              <a:effectLst/>
            </c:spPr>
            <c:extLst>
              <c:ext xmlns:c16="http://schemas.microsoft.com/office/drawing/2014/chart" uri="{C3380CC4-5D6E-409C-BE32-E72D297353CC}">
                <c16:uniqueId val="{000000F7-CD5A-4912-B6EC-EE3831DBD15C}"/>
              </c:ext>
            </c:extLst>
          </c:dPt>
          <c:dPt>
            <c:idx val="124"/>
            <c:bubble3D val="0"/>
            <c:spPr>
              <a:solidFill>
                <a:schemeClr val="accent5">
                  <a:lumMod val="80000"/>
                  <a:lumOff val="20000"/>
                </a:schemeClr>
              </a:solidFill>
              <a:ln w="19050">
                <a:solidFill>
                  <a:schemeClr val="lt1"/>
                </a:solidFill>
              </a:ln>
              <a:effectLst/>
            </c:spPr>
            <c:extLst>
              <c:ext xmlns:c16="http://schemas.microsoft.com/office/drawing/2014/chart" uri="{C3380CC4-5D6E-409C-BE32-E72D297353CC}">
                <c16:uniqueId val="{000000F9-CD5A-4912-B6EC-EE3831DBD15C}"/>
              </c:ext>
            </c:extLst>
          </c:dPt>
          <c:dPt>
            <c:idx val="125"/>
            <c:bubble3D val="0"/>
            <c:spPr>
              <a:solidFill>
                <a:schemeClr val="accent6">
                  <a:lumMod val="80000"/>
                  <a:lumOff val="20000"/>
                </a:schemeClr>
              </a:solidFill>
              <a:ln w="19050">
                <a:solidFill>
                  <a:schemeClr val="lt1"/>
                </a:solidFill>
              </a:ln>
              <a:effectLst/>
            </c:spPr>
            <c:extLst>
              <c:ext xmlns:c16="http://schemas.microsoft.com/office/drawing/2014/chart" uri="{C3380CC4-5D6E-409C-BE32-E72D297353CC}">
                <c16:uniqueId val="{000000FB-CD5A-4912-B6EC-EE3831DBD15C}"/>
              </c:ext>
            </c:extLst>
          </c:dPt>
          <c:dPt>
            <c:idx val="126"/>
            <c:bubble3D val="0"/>
            <c:spPr>
              <a:solidFill>
                <a:schemeClr val="accent1">
                  <a:lumMod val="80000"/>
                </a:schemeClr>
              </a:solidFill>
              <a:ln w="19050">
                <a:solidFill>
                  <a:schemeClr val="lt1"/>
                </a:solidFill>
              </a:ln>
              <a:effectLst/>
            </c:spPr>
            <c:extLst>
              <c:ext xmlns:c16="http://schemas.microsoft.com/office/drawing/2014/chart" uri="{C3380CC4-5D6E-409C-BE32-E72D297353CC}">
                <c16:uniqueId val="{000000FD-CD5A-4912-B6EC-EE3831DBD15C}"/>
              </c:ext>
            </c:extLst>
          </c:dPt>
          <c:dPt>
            <c:idx val="127"/>
            <c:bubble3D val="0"/>
            <c:spPr>
              <a:solidFill>
                <a:schemeClr val="accent2">
                  <a:lumMod val="80000"/>
                </a:schemeClr>
              </a:solidFill>
              <a:ln w="19050">
                <a:solidFill>
                  <a:schemeClr val="lt1"/>
                </a:solidFill>
              </a:ln>
              <a:effectLst/>
            </c:spPr>
            <c:extLst>
              <c:ext xmlns:c16="http://schemas.microsoft.com/office/drawing/2014/chart" uri="{C3380CC4-5D6E-409C-BE32-E72D297353CC}">
                <c16:uniqueId val="{000000FF-CD5A-4912-B6EC-EE3831DBD15C}"/>
              </c:ext>
            </c:extLst>
          </c:dPt>
          <c:dPt>
            <c:idx val="128"/>
            <c:bubble3D val="0"/>
            <c:spPr>
              <a:solidFill>
                <a:schemeClr val="accent3">
                  <a:lumMod val="80000"/>
                </a:schemeClr>
              </a:solidFill>
              <a:ln w="19050">
                <a:solidFill>
                  <a:schemeClr val="lt1"/>
                </a:solidFill>
              </a:ln>
              <a:effectLst/>
            </c:spPr>
            <c:extLst>
              <c:ext xmlns:c16="http://schemas.microsoft.com/office/drawing/2014/chart" uri="{C3380CC4-5D6E-409C-BE32-E72D297353CC}">
                <c16:uniqueId val="{00000101-CD5A-4912-B6EC-EE3831DBD15C}"/>
              </c:ext>
            </c:extLst>
          </c:dPt>
          <c:dPt>
            <c:idx val="129"/>
            <c:bubble3D val="0"/>
            <c:spPr>
              <a:solidFill>
                <a:schemeClr val="accent4">
                  <a:lumMod val="80000"/>
                </a:schemeClr>
              </a:solidFill>
              <a:ln w="19050">
                <a:solidFill>
                  <a:schemeClr val="lt1"/>
                </a:solidFill>
              </a:ln>
              <a:effectLst/>
            </c:spPr>
            <c:extLst>
              <c:ext xmlns:c16="http://schemas.microsoft.com/office/drawing/2014/chart" uri="{C3380CC4-5D6E-409C-BE32-E72D297353CC}">
                <c16:uniqueId val="{00000103-CD5A-4912-B6EC-EE3831DBD15C}"/>
              </c:ext>
            </c:extLst>
          </c:dPt>
          <c:dPt>
            <c:idx val="130"/>
            <c:bubble3D val="0"/>
            <c:spPr>
              <a:solidFill>
                <a:schemeClr val="accent5">
                  <a:lumMod val="80000"/>
                </a:schemeClr>
              </a:solidFill>
              <a:ln w="19050">
                <a:solidFill>
                  <a:schemeClr val="lt1"/>
                </a:solidFill>
              </a:ln>
              <a:effectLst/>
            </c:spPr>
            <c:extLst>
              <c:ext xmlns:c16="http://schemas.microsoft.com/office/drawing/2014/chart" uri="{C3380CC4-5D6E-409C-BE32-E72D297353CC}">
                <c16:uniqueId val="{00000105-CD5A-4912-B6EC-EE3831DBD15C}"/>
              </c:ext>
            </c:extLst>
          </c:dPt>
          <c:dPt>
            <c:idx val="131"/>
            <c:bubble3D val="0"/>
            <c:spPr>
              <a:solidFill>
                <a:schemeClr val="accent6">
                  <a:lumMod val="80000"/>
                </a:schemeClr>
              </a:solidFill>
              <a:ln w="19050">
                <a:solidFill>
                  <a:schemeClr val="lt1"/>
                </a:solidFill>
              </a:ln>
              <a:effectLst/>
            </c:spPr>
            <c:extLst>
              <c:ext xmlns:c16="http://schemas.microsoft.com/office/drawing/2014/chart" uri="{C3380CC4-5D6E-409C-BE32-E72D297353CC}">
                <c16:uniqueId val="{00000107-CD5A-4912-B6EC-EE3831DBD15C}"/>
              </c:ext>
            </c:extLst>
          </c:dPt>
          <c:dPt>
            <c:idx val="132"/>
            <c:bubble3D val="0"/>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109-CD5A-4912-B6EC-EE3831DBD15C}"/>
              </c:ext>
            </c:extLst>
          </c:dPt>
          <c:dPt>
            <c:idx val="133"/>
            <c:bubble3D val="0"/>
            <c:spPr>
              <a:solidFill>
                <a:schemeClr val="accent2">
                  <a:lumMod val="60000"/>
                  <a:lumOff val="40000"/>
                </a:schemeClr>
              </a:solidFill>
              <a:ln w="19050">
                <a:solidFill>
                  <a:schemeClr val="lt1"/>
                </a:solidFill>
              </a:ln>
              <a:effectLst/>
            </c:spPr>
            <c:extLst>
              <c:ext xmlns:c16="http://schemas.microsoft.com/office/drawing/2014/chart" uri="{C3380CC4-5D6E-409C-BE32-E72D297353CC}">
                <c16:uniqueId val="{0000010B-CD5A-4912-B6EC-EE3831DBD15C}"/>
              </c:ext>
            </c:extLst>
          </c:dPt>
          <c:dPt>
            <c:idx val="134"/>
            <c:bubble3D val="0"/>
            <c:spPr>
              <a:solidFill>
                <a:schemeClr val="accent3">
                  <a:lumMod val="60000"/>
                  <a:lumOff val="40000"/>
                </a:schemeClr>
              </a:solidFill>
              <a:ln w="19050">
                <a:solidFill>
                  <a:schemeClr val="lt1"/>
                </a:solidFill>
              </a:ln>
              <a:effectLst/>
            </c:spPr>
            <c:extLst>
              <c:ext xmlns:c16="http://schemas.microsoft.com/office/drawing/2014/chart" uri="{C3380CC4-5D6E-409C-BE32-E72D297353CC}">
                <c16:uniqueId val="{0000010D-CD5A-4912-B6EC-EE3831DBD15C}"/>
              </c:ext>
            </c:extLst>
          </c:dPt>
          <c:dPt>
            <c:idx val="135"/>
            <c:bubble3D val="0"/>
            <c:spPr>
              <a:solidFill>
                <a:schemeClr val="accent4">
                  <a:lumMod val="60000"/>
                  <a:lumOff val="40000"/>
                </a:schemeClr>
              </a:solidFill>
              <a:ln w="19050">
                <a:solidFill>
                  <a:schemeClr val="lt1"/>
                </a:solidFill>
              </a:ln>
              <a:effectLst/>
            </c:spPr>
            <c:extLst>
              <c:ext xmlns:c16="http://schemas.microsoft.com/office/drawing/2014/chart" uri="{C3380CC4-5D6E-409C-BE32-E72D297353CC}">
                <c16:uniqueId val="{0000010F-CD5A-4912-B6EC-EE3831DBD15C}"/>
              </c:ext>
            </c:extLst>
          </c:dPt>
          <c:dPt>
            <c:idx val="136"/>
            <c:bubble3D val="0"/>
            <c:spPr>
              <a:solidFill>
                <a:schemeClr val="accent5">
                  <a:lumMod val="60000"/>
                  <a:lumOff val="40000"/>
                </a:schemeClr>
              </a:solidFill>
              <a:ln w="19050">
                <a:solidFill>
                  <a:schemeClr val="lt1"/>
                </a:solidFill>
              </a:ln>
              <a:effectLst/>
            </c:spPr>
            <c:extLst>
              <c:ext xmlns:c16="http://schemas.microsoft.com/office/drawing/2014/chart" uri="{C3380CC4-5D6E-409C-BE32-E72D297353CC}">
                <c16:uniqueId val="{00000111-CD5A-4912-B6EC-EE3831DBD15C}"/>
              </c:ext>
            </c:extLst>
          </c:dPt>
          <c:dPt>
            <c:idx val="137"/>
            <c:bubble3D val="0"/>
            <c:spPr>
              <a:solidFill>
                <a:schemeClr val="accent6">
                  <a:lumMod val="60000"/>
                  <a:lumOff val="40000"/>
                </a:schemeClr>
              </a:solidFill>
              <a:ln w="19050">
                <a:solidFill>
                  <a:schemeClr val="lt1"/>
                </a:solidFill>
              </a:ln>
              <a:effectLst/>
            </c:spPr>
            <c:extLst>
              <c:ext xmlns:c16="http://schemas.microsoft.com/office/drawing/2014/chart" uri="{C3380CC4-5D6E-409C-BE32-E72D297353CC}">
                <c16:uniqueId val="{00000113-CD5A-4912-B6EC-EE3831DBD15C}"/>
              </c:ext>
            </c:extLst>
          </c:dPt>
          <c:dPt>
            <c:idx val="138"/>
            <c:bubble3D val="0"/>
            <c:spPr>
              <a:solidFill>
                <a:schemeClr val="accent1">
                  <a:lumMod val="50000"/>
                </a:schemeClr>
              </a:solidFill>
              <a:ln w="19050">
                <a:solidFill>
                  <a:schemeClr val="lt1"/>
                </a:solidFill>
              </a:ln>
              <a:effectLst/>
            </c:spPr>
            <c:extLst>
              <c:ext xmlns:c16="http://schemas.microsoft.com/office/drawing/2014/chart" uri="{C3380CC4-5D6E-409C-BE32-E72D297353CC}">
                <c16:uniqueId val="{00000115-CD5A-4912-B6EC-EE3831DBD15C}"/>
              </c:ext>
            </c:extLst>
          </c:dPt>
          <c:dPt>
            <c:idx val="139"/>
            <c:bubble3D val="0"/>
            <c:spPr>
              <a:solidFill>
                <a:schemeClr val="accent2">
                  <a:lumMod val="50000"/>
                </a:schemeClr>
              </a:solidFill>
              <a:ln w="19050">
                <a:solidFill>
                  <a:schemeClr val="lt1"/>
                </a:solidFill>
              </a:ln>
              <a:effectLst/>
            </c:spPr>
            <c:extLst>
              <c:ext xmlns:c16="http://schemas.microsoft.com/office/drawing/2014/chart" uri="{C3380CC4-5D6E-409C-BE32-E72D297353CC}">
                <c16:uniqueId val="{00000117-CD5A-4912-B6EC-EE3831DBD15C}"/>
              </c:ext>
            </c:extLst>
          </c:dPt>
          <c:dPt>
            <c:idx val="140"/>
            <c:bubble3D val="0"/>
            <c:spPr>
              <a:solidFill>
                <a:schemeClr val="accent3">
                  <a:lumMod val="50000"/>
                </a:schemeClr>
              </a:solidFill>
              <a:ln w="19050">
                <a:solidFill>
                  <a:schemeClr val="lt1"/>
                </a:solidFill>
              </a:ln>
              <a:effectLst/>
            </c:spPr>
            <c:extLst>
              <c:ext xmlns:c16="http://schemas.microsoft.com/office/drawing/2014/chart" uri="{C3380CC4-5D6E-409C-BE32-E72D297353CC}">
                <c16:uniqueId val="{00000119-CD5A-4912-B6EC-EE3831DBD15C}"/>
              </c:ext>
            </c:extLst>
          </c:dPt>
          <c:dPt>
            <c:idx val="141"/>
            <c:bubble3D val="0"/>
            <c:spPr>
              <a:solidFill>
                <a:schemeClr val="accent4">
                  <a:lumMod val="50000"/>
                </a:schemeClr>
              </a:solidFill>
              <a:ln w="19050">
                <a:solidFill>
                  <a:schemeClr val="lt1"/>
                </a:solidFill>
              </a:ln>
              <a:effectLst/>
            </c:spPr>
            <c:extLst>
              <c:ext xmlns:c16="http://schemas.microsoft.com/office/drawing/2014/chart" uri="{C3380CC4-5D6E-409C-BE32-E72D297353CC}">
                <c16:uniqueId val="{0000011B-CD5A-4912-B6EC-EE3831DBD15C}"/>
              </c:ext>
            </c:extLst>
          </c:dPt>
          <c:dPt>
            <c:idx val="142"/>
            <c:bubble3D val="0"/>
            <c:spPr>
              <a:solidFill>
                <a:schemeClr val="accent5">
                  <a:lumMod val="50000"/>
                </a:schemeClr>
              </a:solidFill>
              <a:ln w="19050">
                <a:solidFill>
                  <a:schemeClr val="lt1"/>
                </a:solidFill>
              </a:ln>
              <a:effectLst/>
            </c:spPr>
            <c:extLst>
              <c:ext xmlns:c16="http://schemas.microsoft.com/office/drawing/2014/chart" uri="{C3380CC4-5D6E-409C-BE32-E72D297353CC}">
                <c16:uniqueId val="{0000011D-CD5A-4912-B6EC-EE3831DBD15C}"/>
              </c:ext>
            </c:extLst>
          </c:dPt>
          <c:dPt>
            <c:idx val="143"/>
            <c:bubble3D val="0"/>
            <c:spPr>
              <a:solidFill>
                <a:schemeClr val="accent6">
                  <a:lumMod val="50000"/>
                </a:schemeClr>
              </a:solidFill>
              <a:ln w="19050">
                <a:solidFill>
                  <a:schemeClr val="lt1"/>
                </a:solidFill>
              </a:ln>
              <a:effectLst/>
            </c:spPr>
            <c:extLst>
              <c:ext xmlns:c16="http://schemas.microsoft.com/office/drawing/2014/chart" uri="{C3380CC4-5D6E-409C-BE32-E72D297353CC}">
                <c16:uniqueId val="{0000011F-CD5A-4912-B6EC-EE3831DBD15C}"/>
              </c:ext>
            </c:extLst>
          </c:dPt>
          <c:dPt>
            <c:idx val="144"/>
            <c:bubble3D val="0"/>
            <c:spPr>
              <a:solidFill>
                <a:schemeClr val="accent1">
                  <a:lumMod val="70000"/>
                  <a:lumOff val="30000"/>
                </a:schemeClr>
              </a:solidFill>
              <a:ln w="19050">
                <a:solidFill>
                  <a:schemeClr val="lt1"/>
                </a:solidFill>
              </a:ln>
              <a:effectLst/>
            </c:spPr>
            <c:extLst>
              <c:ext xmlns:c16="http://schemas.microsoft.com/office/drawing/2014/chart" uri="{C3380CC4-5D6E-409C-BE32-E72D297353CC}">
                <c16:uniqueId val="{00000121-CD5A-4912-B6EC-EE3831DBD15C}"/>
              </c:ext>
            </c:extLst>
          </c:dPt>
          <c:dPt>
            <c:idx val="145"/>
            <c:bubble3D val="0"/>
            <c:spPr>
              <a:solidFill>
                <a:schemeClr val="accent2">
                  <a:lumMod val="70000"/>
                  <a:lumOff val="30000"/>
                </a:schemeClr>
              </a:solidFill>
              <a:ln w="19050">
                <a:solidFill>
                  <a:schemeClr val="lt1"/>
                </a:solidFill>
              </a:ln>
              <a:effectLst/>
            </c:spPr>
            <c:extLst>
              <c:ext xmlns:c16="http://schemas.microsoft.com/office/drawing/2014/chart" uri="{C3380CC4-5D6E-409C-BE32-E72D297353CC}">
                <c16:uniqueId val="{00000123-CD5A-4912-B6EC-EE3831DBD15C}"/>
              </c:ext>
            </c:extLst>
          </c:dPt>
          <c:dPt>
            <c:idx val="146"/>
            <c:bubble3D val="0"/>
            <c:spPr>
              <a:solidFill>
                <a:schemeClr val="accent3">
                  <a:lumMod val="70000"/>
                  <a:lumOff val="30000"/>
                </a:schemeClr>
              </a:solidFill>
              <a:ln w="19050">
                <a:solidFill>
                  <a:schemeClr val="lt1"/>
                </a:solidFill>
              </a:ln>
              <a:effectLst/>
            </c:spPr>
            <c:extLst>
              <c:ext xmlns:c16="http://schemas.microsoft.com/office/drawing/2014/chart" uri="{C3380CC4-5D6E-409C-BE32-E72D297353CC}">
                <c16:uniqueId val="{00000125-CD5A-4912-B6EC-EE3831DBD15C}"/>
              </c:ext>
            </c:extLst>
          </c:dPt>
          <c:dPt>
            <c:idx val="147"/>
            <c:bubble3D val="0"/>
            <c:spPr>
              <a:solidFill>
                <a:schemeClr val="accent4">
                  <a:lumMod val="70000"/>
                  <a:lumOff val="30000"/>
                </a:schemeClr>
              </a:solidFill>
              <a:ln w="19050">
                <a:solidFill>
                  <a:schemeClr val="lt1"/>
                </a:solidFill>
              </a:ln>
              <a:effectLst/>
            </c:spPr>
            <c:extLst>
              <c:ext xmlns:c16="http://schemas.microsoft.com/office/drawing/2014/chart" uri="{C3380CC4-5D6E-409C-BE32-E72D297353CC}">
                <c16:uniqueId val="{00000127-CD5A-4912-B6EC-EE3831DBD15C}"/>
              </c:ext>
            </c:extLst>
          </c:dPt>
          <c:dPt>
            <c:idx val="148"/>
            <c:bubble3D val="0"/>
            <c:spPr>
              <a:solidFill>
                <a:schemeClr val="accent5">
                  <a:lumMod val="70000"/>
                  <a:lumOff val="30000"/>
                </a:schemeClr>
              </a:solidFill>
              <a:ln w="19050">
                <a:solidFill>
                  <a:schemeClr val="lt1"/>
                </a:solidFill>
              </a:ln>
              <a:effectLst/>
            </c:spPr>
            <c:extLst>
              <c:ext xmlns:c16="http://schemas.microsoft.com/office/drawing/2014/chart" uri="{C3380CC4-5D6E-409C-BE32-E72D297353CC}">
                <c16:uniqueId val="{00000129-CD5A-4912-B6EC-EE3831DBD15C}"/>
              </c:ext>
            </c:extLst>
          </c:dPt>
          <c:dPt>
            <c:idx val="149"/>
            <c:bubble3D val="0"/>
            <c:spPr>
              <a:solidFill>
                <a:schemeClr val="accent6">
                  <a:lumMod val="70000"/>
                  <a:lumOff val="30000"/>
                </a:schemeClr>
              </a:solidFill>
              <a:ln w="19050">
                <a:solidFill>
                  <a:schemeClr val="lt1"/>
                </a:solidFill>
              </a:ln>
              <a:effectLst/>
            </c:spPr>
            <c:extLst>
              <c:ext xmlns:c16="http://schemas.microsoft.com/office/drawing/2014/chart" uri="{C3380CC4-5D6E-409C-BE32-E72D297353CC}">
                <c16:uniqueId val="{0000012B-CD5A-4912-B6EC-EE3831DBD15C}"/>
              </c:ext>
            </c:extLst>
          </c:dPt>
          <c:dPt>
            <c:idx val="150"/>
            <c:bubble3D val="0"/>
            <c:spPr>
              <a:solidFill>
                <a:schemeClr val="accent1">
                  <a:lumMod val="70000"/>
                </a:schemeClr>
              </a:solidFill>
              <a:ln w="19050">
                <a:solidFill>
                  <a:schemeClr val="lt1"/>
                </a:solidFill>
              </a:ln>
              <a:effectLst/>
            </c:spPr>
            <c:extLst>
              <c:ext xmlns:c16="http://schemas.microsoft.com/office/drawing/2014/chart" uri="{C3380CC4-5D6E-409C-BE32-E72D297353CC}">
                <c16:uniqueId val="{0000012D-CD5A-4912-B6EC-EE3831DBD15C}"/>
              </c:ext>
            </c:extLst>
          </c:dPt>
          <c:dPt>
            <c:idx val="151"/>
            <c:bubble3D val="0"/>
            <c:spPr>
              <a:solidFill>
                <a:schemeClr val="accent2">
                  <a:lumMod val="70000"/>
                </a:schemeClr>
              </a:solidFill>
              <a:ln w="19050">
                <a:solidFill>
                  <a:schemeClr val="lt1"/>
                </a:solidFill>
              </a:ln>
              <a:effectLst/>
            </c:spPr>
            <c:extLst>
              <c:ext xmlns:c16="http://schemas.microsoft.com/office/drawing/2014/chart" uri="{C3380CC4-5D6E-409C-BE32-E72D297353CC}">
                <c16:uniqueId val="{0000012F-CD5A-4912-B6EC-EE3831DBD15C}"/>
              </c:ext>
            </c:extLst>
          </c:dPt>
          <c:dPt>
            <c:idx val="152"/>
            <c:bubble3D val="0"/>
            <c:spPr>
              <a:solidFill>
                <a:schemeClr val="accent3">
                  <a:lumMod val="70000"/>
                </a:schemeClr>
              </a:solidFill>
              <a:ln w="19050">
                <a:solidFill>
                  <a:schemeClr val="lt1"/>
                </a:solidFill>
              </a:ln>
              <a:effectLst/>
            </c:spPr>
            <c:extLst>
              <c:ext xmlns:c16="http://schemas.microsoft.com/office/drawing/2014/chart" uri="{C3380CC4-5D6E-409C-BE32-E72D297353CC}">
                <c16:uniqueId val="{00000131-CD5A-4912-B6EC-EE3831DBD15C}"/>
              </c:ext>
            </c:extLst>
          </c:dPt>
          <c:dPt>
            <c:idx val="153"/>
            <c:bubble3D val="0"/>
            <c:spPr>
              <a:solidFill>
                <a:schemeClr val="accent4">
                  <a:lumMod val="70000"/>
                </a:schemeClr>
              </a:solidFill>
              <a:ln w="19050">
                <a:solidFill>
                  <a:schemeClr val="lt1"/>
                </a:solidFill>
              </a:ln>
              <a:effectLst/>
            </c:spPr>
            <c:extLst>
              <c:ext xmlns:c16="http://schemas.microsoft.com/office/drawing/2014/chart" uri="{C3380CC4-5D6E-409C-BE32-E72D297353CC}">
                <c16:uniqueId val="{00000133-CD5A-4912-B6EC-EE3831DBD15C}"/>
              </c:ext>
            </c:extLst>
          </c:dPt>
          <c:dPt>
            <c:idx val="154"/>
            <c:bubble3D val="0"/>
            <c:spPr>
              <a:solidFill>
                <a:schemeClr val="accent5">
                  <a:lumMod val="70000"/>
                </a:schemeClr>
              </a:solidFill>
              <a:ln w="19050">
                <a:solidFill>
                  <a:schemeClr val="lt1"/>
                </a:solidFill>
              </a:ln>
              <a:effectLst/>
            </c:spPr>
            <c:extLst>
              <c:ext xmlns:c16="http://schemas.microsoft.com/office/drawing/2014/chart" uri="{C3380CC4-5D6E-409C-BE32-E72D297353CC}">
                <c16:uniqueId val="{00000135-CD5A-4912-B6EC-EE3831DBD15C}"/>
              </c:ext>
            </c:extLst>
          </c:dPt>
          <c:dPt>
            <c:idx val="155"/>
            <c:bubble3D val="0"/>
            <c:spPr>
              <a:solidFill>
                <a:schemeClr val="accent6">
                  <a:lumMod val="70000"/>
                </a:schemeClr>
              </a:solidFill>
              <a:ln w="19050">
                <a:solidFill>
                  <a:schemeClr val="lt1"/>
                </a:solidFill>
              </a:ln>
              <a:effectLst/>
            </c:spPr>
            <c:extLst>
              <c:ext xmlns:c16="http://schemas.microsoft.com/office/drawing/2014/chart" uri="{C3380CC4-5D6E-409C-BE32-E72D297353CC}">
                <c16:uniqueId val="{00000137-CD5A-4912-B6EC-EE3831DBD15C}"/>
              </c:ext>
            </c:extLst>
          </c:dPt>
          <c:dPt>
            <c:idx val="156"/>
            <c:bubble3D val="0"/>
            <c:spPr>
              <a:solidFill>
                <a:schemeClr val="accent1">
                  <a:lumMod val="50000"/>
                  <a:lumOff val="50000"/>
                </a:schemeClr>
              </a:solidFill>
              <a:ln w="19050">
                <a:solidFill>
                  <a:schemeClr val="lt1"/>
                </a:solidFill>
              </a:ln>
              <a:effectLst/>
            </c:spPr>
            <c:extLst>
              <c:ext xmlns:c16="http://schemas.microsoft.com/office/drawing/2014/chart" uri="{C3380CC4-5D6E-409C-BE32-E72D297353CC}">
                <c16:uniqueId val="{00000139-CD5A-4912-B6EC-EE3831DBD15C}"/>
              </c:ext>
            </c:extLst>
          </c:dPt>
          <c:dPt>
            <c:idx val="157"/>
            <c:bubble3D val="0"/>
            <c:spPr>
              <a:solidFill>
                <a:schemeClr val="accent2">
                  <a:lumMod val="50000"/>
                  <a:lumOff val="50000"/>
                </a:schemeClr>
              </a:solidFill>
              <a:ln w="19050">
                <a:solidFill>
                  <a:schemeClr val="lt1"/>
                </a:solidFill>
              </a:ln>
              <a:effectLst/>
            </c:spPr>
            <c:extLst>
              <c:ext xmlns:c16="http://schemas.microsoft.com/office/drawing/2014/chart" uri="{C3380CC4-5D6E-409C-BE32-E72D297353CC}">
                <c16:uniqueId val="{0000013B-CD5A-4912-B6EC-EE3831DBD15C}"/>
              </c:ext>
            </c:extLst>
          </c:dPt>
          <c:dPt>
            <c:idx val="158"/>
            <c:bubble3D val="0"/>
            <c:spPr>
              <a:solidFill>
                <a:schemeClr val="accent3">
                  <a:lumMod val="50000"/>
                  <a:lumOff val="50000"/>
                </a:schemeClr>
              </a:solidFill>
              <a:ln w="19050">
                <a:solidFill>
                  <a:schemeClr val="lt1"/>
                </a:solidFill>
              </a:ln>
              <a:effectLst/>
            </c:spPr>
            <c:extLst>
              <c:ext xmlns:c16="http://schemas.microsoft.com/office/drawing/2014/chart" uri="{C3380CC4-5D6E-409C-BE32-E72D297353CC}">
                <c16:uniqueId val="{0000013D-CD5A-4912-B6EC-EE3831DBD15C}"/>
              </c:ext>
            </c:extLst>
          </c:dPt>
          <c:dPt>
            <c:idx val="159"/>
            <c:bubble3D val="0"/>
            <c:spPr>
              <a:solidFill>
                <a:schemeClr val="accent4">
                  <a:lumMod val="50000"/>
                  <a:lumOff val="50000"/>
                </a:schemeClr>
              </a:solidFill>
              <a:ln w="19050">
                <a:solidFill>
                  <a:schemeClr val="lt1"/>
                </a:solidFill>
              </a:ln>
              <a:effectLst/>
            </c:spPr>
            <c:extLst>
              <c:ext xmlns:c16="http://schemas.microsoft.com/office/drawing/2014/chart" uri="{C3380CC4-5D6E-409C-BE32-E72D297353CC}">
                <c16:uniqueId val="{0000013F-CD5A-4912-B6EC-EE3831DBD15C}"/>
              </c:ext>
            </c:extLst>
          </c:dPt>
          <c:dPt>
            <c:idx val="160"/>
            <c:bubble3D val="0"/>
            <c:spPr>
              <a:solidFill>
                <a:schemeClr val="accent5">
                  <a:lumMod val="50000"/>
                  <a:lumOff val="50000"/>
                </a:schemeClr>
              </a:solidFill>
              <a:ln w="19050">
                <a:solidFill>
                  <a:schemeClr val="lt1"/>
                </a:solidFill>
              </a:ln>
              <a:effectLst/>
            </c:spPr>
            <c:extLst>
              <c:ext xmlns:c16="http://schemas.microsoft.com/office/drawing/2014/chart" uri="{C3380CC4-5D6E-409C-BE32-E72D297353CC}">
                <c16:uniqueId val="{00000141-CD5A-4912-B6EC-EE3831DBD15C}"/>
              </c:ext>
            </c:extLst>
          </c:dPt>
          <c:dPt>
            <c:idx val="161"/>
            <c:bubble3D val="0"/>
            <c:spPr>
              <a:solidFill>
                <a:schemeClr val="accent6">
                  <a:lumMod val="50000"/>
                  <a:lumOff val="50000"/>
                </a:schemeClr>
              </a:solidFill>
              <a:ln w="19050">
                <a:solidFill>
                  <a:schemeClr val="lt1"/>
                </a:solidFill>
              </a:ln>
              <a:effectLst/>
            </c:spPr>
            <c:extLst>
              <c:ext xmlns:c16="http://schemas.microsoft.com/office/drawing/2014/chart" uri="{C3380CC4-5D6E-409C-BE32-E72D297353CC}">
                <c16:uniqueId val="{00000143-CD5A-4912-B6EC-EE3831DBD15C}"/>
              </c:ext>
            </c:extLst>
          </c:dPt>
          <c:dPt>
            <c:idx val="162"/>
            <c:bubble3D val="0"/>
            <c:spPr>
              <a:solidFill>
                <a:schemeClr val="accent1"/>
              </a:solidFill>
              <a:ln w="19050">
                <a:solidFill>
                  <a:schemeClr val="lt1"/>
                </a:solidFill>
              </a:ln>
              <a:effectLst/>
            </c:spPr>
            <c:extLst>
              <c:ext xmlns:c16="http://schemas.microsoft.com/office/drawing/2014/chart" uri="{C3380CC4-5D6E-409C-BE32-E72D297353CC}">
                <c16:uniqueId val="{00000145-CD5A-4912-B6EC-EE3831DBD15C}"/>
              </c:ext>
            </c:extLst>
          </c:dPt>
          <c:dPt>
            <c:idx val="163"/>
            <c:bubble3D val="0"/>
            <c:spPr>
              <a:solidFill>
                <a:schemeClr val="accent2"/>
              </a:solidFill>
              <a:ln w="19050">
                <a:solidFill>
                  <a:schemeClr val="lt1"/>
                </a:solidFill>
              </a:ln>
              <a:effectLst/>
            </c:spPr>
            <c:extLst>
              <c:ext xmlns:c16="http://schemas.microsoft.com/office/drawing/2014/chart" uri="{C3380CC4-5D6E-409C-BE32-E72D297353CC}">
                <c16:uniqueId val="{00000147-CD5A-4912-B6EC-EE3831DBD15C}"/>
              </c:ext>
            </c:extLst>
          </c:dPt>
          <c:dPt>
            <c:idx val="164"/>
            <c:bubble3D val="0"/>
            <c:spPr>
              <a:solidFill>
                <a:schemeClr val="accent3"/>
              </a:solidFill>
              <a:ln w="19050">
                <a:solidFill>
                  <a:schemeClr val="lt1"/>
                </a:solidFill>
              </a:ln>
              <a:effectLst/>
            </c:spPr>
            <c:extLst>
              <c:ext xmlns:c16="http://schemas.microsoft.com/office/drawing/2014/chart" uri="{C3380CC4-5D6E-409C-BE32-E72D297353CC}">
                <c16:uniqueId val="{00000149-CD5A-4912-B6EC-EE3831DBD15C}"/>
              </c:ext>
            </c:extLst>
          </c:dPt>
          <c:dPt>
            <c:idx val="165"/>
            <c:bubble3D val="0"/>
            <c:spPr>
              <a:solidFill>
                <a:schemeClr val="accent4"/>
              </a:solidFill>
              <a:ln w="19050">
                <a:solidFill>
                  <a:schemeClr val="lt1"/>
                </a:solidFill>
              </a:ln>
              <a:effectLst/>
            </c:spPr>
            <c:extLst>
              <c:ext xmlns:c16="http://schemas.microsoft.com/office/drawing/2014/chart" uri="{C3380CC4-5D6E-409C-BE32-E72D297353CC}">
                <c16:uniqueId val="{0000014B-CD5A-4912-B6EC-EE3831DBD15C}"/>
              </c:ext>
            </c:extLst>
          </c:dPt>
          <c:dPt>
            <c:idx val="166"/>
            <c:bubble3D val="0"/>
            <c:spPr>
              <a:solidFill>
                <a:schemeClr val="accent5"/>
              </a:solidFill>
              <a:ln w="19050">
                <a:solidFill>
                  <a:schemeClr val="lt1"/>
                </a:solidFill>
              </a:ln>
              <a:effectLst/>
            </c:spPr>
            <c:extLst>
              <c:ext xmlns:c16="http://schemas.microsoft.com/office/drawing/2014/chart" uri="{C3380CC4-5D6E-409C-BE32-E72D297353CC}">
                <c16:uniqueId val="{0000014D-CD5A-4912-B6EC-EE3831DBD15C}"/>
              </c:ext>
            </c:extLst>
          </c:dPt>
          <c:dPt>
            <c:idx val="167"/>
            <c:bubble3D val="0"/>
            <c:spPr>
              <a:solidFill>
                <a:schemeClr val="accent6"/>
              </a:solidFill>
              <a:ln w="19050">
                <a:solidFill>
                  <a:schemeClr val="lt1"/>
                </a:solidFill>
              </a:ln>
              <a:effectLst/>
            </c:spPr>
            <c:extLst>
              <c:ext xmlns:c16="http://schemas.microsoft.com/office/drawing/2014/chart" uri="{C3380CC4-5D6E-409C-BE32-E72D297353CC}">
                <c16:uniqueId val="{0000014F-CD5A-4912-B6EC-EE3831DBD15C}"/>
              </c:ext>
            </c:extLst>
          </c:dPt>
          <c:dPt>
            <c:idx val="168"/>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151-CD5A-4912-B6EC-EE3831DBD15C}"/>
              </c:ext>
            </c:extLst>
          </c:dPt>
          <c:dPt>
            <c:idx val="169"/>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153-CD5A-4912-B6EC-EE3831DBD15C}"/>
              </c:ext>
            </c:extLst>
          </c:dPt>
          <c:dPt>
            <c:idx val="170"/>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155-CD5A-4912-B6EC-EE3831DBD15C}"/>
              </c:ext>
            </c:extLst>
          </c:dPt>
          <c:dPt>
            <c:idx val="171"/>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157-CD5A-4912-B6EC-EE3831DBD15C}"/>
              </c:ext>
            </c:extLst>
          </c:dPt>
          <c:dPt>
            <c:idx val="172"/>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159-CD5A-4912-B6EC-EE3831DBD15C}"/>
              </c:ext>
            </c:extLst>
          </c:dPt>
          <c:dPt>
            <c:idx val="173"/>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15B-CD5A-4912-B6EC-EE3831DBD15C}"/>
              </c:ext>
            </c:extLst>
          </c:dPt>
          <c:dPt>
            <c:idx val="174"/>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015D-CD5A-4912-B6EC-EE3831DBD15C}"/>
              </c:ext>
            </c:extLst>
          </c:dPt>
          <c:dPt>
            <c:idx val="175"/>
            <c:bubble3D val="0"/>
            <c:spPr>
              <a:solidFill>
                <a:schemeClr val="accent2">
                  <a:lumMod val="80000"/>
                  <a:lumOff val="20000"/>
                </a:schemeClr>
              </a:solidFill>
              <a:ln w="19050">
                <a:solidFill>
                  <a:schemeClr val="lt1"/>
                </a:solidFill>
              </a:ln>
              <a:effectLst/>
            </c:spPr>
            <c:extLst>
              <c:ext xmlns:c16="http://schemas.microsoft.com/office/drawing/2014/chart" uri="{C3380CC4-5D6E-409C-BE32-E72D297353CC}">
                <c16:uniqueId val="{0000015F-CD5A-4912-B6EC-EE3831DBD15C}"/>
              </c:ext>
            </c:extLst>
          </c:dPt>
          <c:dPt>
            <c:idx val="176"/>
            <c:bubble3D val="0"/>
            <c:spPr>
              <a:solidFill>
                <a:schemeClr val="accent3">
                  <a:lumMod val="80000"/>
                  <a:lumOff val="20000"/>
                </a:schemeClr>
              </a:solidFill>
              <a:ln w="19050">
                <a:solidFill>
                  <a:schemeClr val="lt1"/>
                </a:solidFill>
              </a:ln>
              <a:effectLst/>
            </c:spPr>
            <c:extLst>
              <c:ext xmlns:c16="http://schemas.microsoft.com/office/drawing/2014/chart" uri="{C3380CC4-5D6E-409C-BE32-E72D297353CC}">
                <c16:uniqueId val="{00000161-CD5A-4912-B6EC-EE3831DBD15C}"/>
              </c:ext>
            </c:extLst>
          </c:dPt>
          <c:dPt>
            <c:idx val="177"/>
            <c:bubble3D val="0"/>
            <c:spPr>
              <a:solidFill>
                <a:schemeClr val="accent4">
                  <a:lumMod val="80000"/>
                  <a:lumOff val="20000"/>
                </a:schemeClr>
              </a:solidFill>
              <a:ln w="19050">
                <a:solidFill>
                  <a:schemeClr val="lt1"/>
                </a:solidFill>
              </a:ln>
              <a:effectLst/>
            </c:spPr>
            <c:extLst>
              <c:ext xmlns:c16="http://schemas.microsoft.com/office/drawing/2014/chart" uri="{C3380CC4-5D6E-409C-BE32-E72D297353CC}">
                <c16:uniqueId val="{00000163-CD5A-4912-B6EC-EE3831DBD15C}"/>
              </c:ext>
            </c:extLst>
          </c:dPt>
          <c:cat>
            <c:multiLvlStrRef>
              <c:f>Sheet3!$A$4:$A$536</c:f>
              <c:multiLvlStrCache>
                <c:ptCount val="178"/>
                <c:lvl>
                  <c:pt idx="0">
                    <c:v>Permanent</c:v>
                  </c:pt>
                  <c:pt idx="1">
                    <c:v>Permanent</c:v>
                  </c:pt>
                  <c:pt idx="2">
                    <c:v>Permanent</c:v>
                  </c:pt>
                  <c:pt idx="3">
                    <c:v>Permanent</c:v>
                  </c:pt>
                  <c:pt idx="4">
                    <c:v>Permanent</c:v>
                  </c:pt>
                  <c:pt idx="5">
                    <c:v>Permanent</c:v>
                  </c:pt>
                  <c:pt idx="6">
                    <c:v>Permanent</c:v>
                  </c:pt>
                  <c:pt idx="7">
                    <c:v>Permanent</c:v>
                  </c:pt>
                  <c:pt idx="8">
                    <c:v>Permanent</c:v>
                  </c:pt>
                  <c:pt idx="9">
                    <c:v>Fixed Term</c:v>
                  </c:pt>
                  <c:pt idx="10">
                    <c:v>Fixed Term</c:v>
                  </c:pt>
                  <c:pt idx="11">
                    <c:v>Temporary</c:v>
                  </c:pt>
                  <c:pt idx="12">
                    <c:v>Permanent</c:v>
                  </c:pt>
                  <c:pt idx="13">
                    <c:v>Fixed Term</c:v>
                  </c:pt>
                  <c:pt idx="14">
                    <c:v>Permanent</c:v>
                  </c:pt>
                  <c:pt idx="15">
                    <c:v>Permanent</c:v>
                  </c:pt>
                  <c:pt idx="16">
                    <c:v>Permanent</c:v>
                  </c:pt>
                  <c:pt idx="17">
                    <c:v>Temporary</c:v>
                  </c:pt>
                  <c:pt idx="18">
                    <c:v>Temporary</c:v>
                  </c:pt>
                  <c:pt idx="19">
                    <c:v>Permanent</c:v>
                  </c:pt>
                  <c:pt idx="20">
                    <c:v>Permanent</c:v>
                  </c:pt>
                  <c:pt idx="21">
                    <c:v>Permanent</c:v>
                  </c:pt>
                  <c:pt idx="22">
                    <c:v>Temporary</c:v>
                  </c:pt>
                  <c:pt idx="23">
                    <c:v>Permanent</c:v>
                  </c:pt>
                  <c:pt idx="24">
                    <c:v>Permanent</c:v>
                  </c:pt>
                  <c:pt idx="25">
                    <c:v>Permanent</c:v>
                  </c:pt>
                  <c:pt idx="26">
                    <c:v>Permanent</c:v>
                  </c:pt>
                  <c:pt idx="27">
                    <c:v>Permanent</c:v>
                  </c:pt>
                  <c:pt idx="28">
                    <c:v>Permanent</c:v>
                  </c:pt>
                  <c:pt idx="29">
                    <c:v>Fixed Term</c:v>
                  </c:pt>
                  <c:pt idx="30">
                    <c:v>Permanent</c:v>
                  </c:pt>
                  <c:pt idx="31">
                    <c:v>Fixed Term</c:v>
                  </c:pt>
                  <c:pt idx="32">
                    <c:v>Permanent</c:v>
                  </c:pt>
                  <c:pt idx="33">
                    <c:v>Fixed Term</c:v>
                  </c:pt>
                  <c:pt idx="34">
                    <c:v>Permanent</c:v>
                  </c:pt>
                  <c:pt idx="35">
                    <c:v>Permanent</c:v>
                  </c:pt>
                  <c:pt idx="36">
                    <c:v>Fixed Term</c:v>
                  </c:pt>
                  <c:pt idx="37">
                    <c:v>Permanent</c:v>
                  </c:pt>
                  <c:pt idx="38">
                    <c:v>Permanent</c:v>
                  </c:pt>
                  <c:pt idx="39">
                    <c:v>Permanent</c:v>
                  </c:pt>
                  <c:pt idx="40">
                    <c:v>Permanent</c:v>
                  </c:pt>
                  <c:pt idx="41">
                    <c:v>Permanent</c:v>
                  </c:pt>
                  <c:pt idx="42">
                    <c:v>Permanent</c:v>
                  </c:pt>
                  <c:pt idx="43">
                    <c:v>Temporary</c:v>
                  </c:pt>
                  <c:pt idx="44">
                    <c:v>Permanent</c:v>
                  </c:pt>
                  <c:pt idx="45">
                    <c:v>Fixed Term</c:v>
                  </c:pt>
                  <c:pt idx="46">
                    <c:v>Permanent</c:v>
                  </c:pt>
                  <c:pt idx="47">
                    <c:v>Permanent</c:v>
                  </c:pt>
                  <c:pt idx="48">
                    <c:v>Permanent</c:v>
                  </c:pt>
                  <c:pt idx="49">
                    <c:v>Fixed Term</c:v>
                  </c:pt>
                  <c:pt idx="50">
                    <c:v>Permanent</c:v>
                  </c:pt>
                  <c:pt idx="51">
                    <c:v>Permanent</c:v>
                  </c:pt>
                  <c:pt idx="52">
                    <c:v>Permanent</c:v>
                  </c:pt>
                  <c:pt idx="53">
                    <c:v>Fixed Term</c:v>
                  </c:pt>
                  <c:pt idx="54">
                    <c:v>Permanent</c:v>
                  </c:pt>
                  <c:pt idx="55">
                    <c:v>Permanent</c:v>
                  </c:pt>
                  <c:pt idx="56">
                    <c:v>Permanent</c:v>
                  </c:pt>
                  <c:pt idx="57">
                    <c:v>Temporary</c:v>
                  </c:pt>
                  <c:pt idx="58">
                    <c:v>Temporary</c:v>
                  </c:pt>
                  <c:pt idx="59">
                    <c:v>Permanent</c:v>
                  </c:pt>
                  <c:pt idx="60">
                    <c:v>Temporary</c:v>
                  </c:pt>
                  <c:pt idx="61">
                    <c:v>Fixed Term</c:v>
                  </c:pt>
                  <c:pt idx="62">
                    <c:v>Temporary</c:v>
                  </c:pt>
                  <c:pt idx="63">
                    <c:v>Permanent</c:v>
                  </c:pt>
                  <c:pt idx="64">
                    <c:v>Permanent</c:v>
                  </c:pt>
                  <c:pt idx="65">
                    <c:v>Permanent</c:v>
                  </c:pt>
                  <c:pt idx="66">
                    <c:v>Temporary</c:v>
                  </c:pt>
                  <c:pt idx="67">
                    <c:v>Temporary</c:v>
                  </c:pt>
                  <c:pt idx="68">
                    <c:v>Permanent</c:v>
                  </c:pt>
                  <c:pt idx="69">
                    <c:v>Permanent</c:v>
                  </c:pt>
                  <c:pt idx="70">
                    <c:v>Permanent</c:v>
                  </c:pt>
                  <c:pt idx="71">
                    <c:v>Permanent</c:v>
                  </c:pt>
                  <c:pt idx="72">
                    <c:v>Temporary</c:v>
                  </c:pt>
                  <c:pt idx="73">
                    <c:v>Permanent</c:v>
                  </c:pt>
                  <c:pt idx="74">
                    <c:v>Temporary</c:v>
                  </c:pt>
                  <c:pt idx="75">
                    <c:v>Permanent</c:v>
                  </c:pt>
                  <c:pt idx="76">
                    <c:v>Permanent</c:v>
                  </c:pt>
                  <c:pt idx="77">
                    <c:v>Permanent</c:v>
                  </c:pt>
                  <c:pt idx="78">
                    <c:v>Temporary</c:v>
                  </c:pt>
                  <c:pt idx="79">
                    <c:v>Permanent</c:v>
                  </c:pt>
                  <c:pt idx="80">
                    <c:v>Fixed Term</c:v>
                  </c:pt>
                  <c:pt idx="81">
                    <c:v>Permanent</c:v>
                  </c:pt>
                  <c:pt idx="82">
                    <c:v>Permanent</c:v>
                  </c:pt>
                  <c:pt idx="83">
                    <c:v>Permanent</c:v>
                  </c:pt>
                  <c:pt idx="84">
                    <c:v>Fixed Term</c:v>
                  </c:pt>
                  <c:pt idx="85">
                    <c:v>Fixed Term</c:v>
                  </c:pt>
                  <c:pt idx="86">
                    <c:v>Fixed Term</c:v>
                  </c:pt>
                  <c:pt idx="87">
                    <c:v>Permanent</c:v>
                  </c:pt>
                  <c:pt idx="88">
                    <c:v>Permanent</c:v>
                  </c:pt>
                  <c:pt idx="89">
                    <c:v>Permanent</c:v>
                  </c:pt>
                  <c:pt idx="90">
                    <c:v>Permanent</c:v>
                  </c:pt>
                  <c:pt idx="91">
                    <c:v>Fixed Term</c:v>
                  </c:pt>
                  <c:pt idx="92">
                    <c:v>Permanent</c:v>
                  </c:pt>
                  <c:pt idx="93">
                    <c:v>Permanent</c:v>
                  </c:pt>
                  <c:pt idx="94">
                    <c:v>Permanent</c:v>
                  </c:pt>
                  <c:pt idx="95">
                    <c:v>Temporary</c:v>
                  </c:pt>
                  <c:pt idx="96">
                    <c:v>Permanent</c:v>
                  </c:pt>
                  <c:pt idx="97">
                    <c:v>Permanent</c:v>
                  </c:pt>
                  <c:pt idx="98">
                    <c:v>Permanent</c:v>
                  </c:pt>
                  <c:pt idx="99">
                    <c:v>Permanent</c:v>
                  </c:pt>
                  <c:pt idx="100">
                    <c:v>Permanent</c:v>
                  </c:pt>
                  <c:pt idx="101">
                    <c:v>Fixed Term</c:v>
                  </c:pt>
                  <c:pt idx="102">
                    <c:v>Permanent</c:v>
                  </c:pt>
                  <c:pt idx="103">
                    <c:v>Permanent</c:v>
                  </c:pt>
                  <c:pt idx="104">
                    <c:v>Permanent</c:v>
                  </c:pt>
                  <c:pt idx="105">
                    <c:v>Temporary</c:v>
                  </c:pt>
                  <c:pt idx="106">
                    <c:v>Permanent</c:v>
                  </c:pt>
                  <c:pt idx="107">
                    <c:v>Fixed Term</c:v>
                  </c:pt>
                  <c:pt idx="108">
                    <c:v>Permanent</c:v>
                  </c:pt>
                  <c:pt idx="109">
                    <c:v>Fixed Term</c:v>
                  </c:pt>
                  <c:pt idx="110">
                    <c:v>Temporary</c:v>
                  </c:pt>
                  <c:pt idx="111">
                    <c:v>Fixed Term</c:v>
                  </c:pt>
                  <c:pt idx="112">
                    <c:v>Permanent</c:v>
                  </c:pt>
                  <c:pt idx="113">
                    <c:v>Permanent</c:v>
                  </c:pt>
                  <c:pt idx="114">
                    <c:v>Fixed Term</c:v>
                  </c:pt>
                  <c:pt idx="115">
                    <c:v>Permanent</c:v>
                  </c:pt>
                  <c:pt idx="116">
                    <c:v>Fixed Term</c:v>
                  </c:pt>
                  <c:pt idx="117">
                    <c:v>Permanent</c:v>
                  </c:pt>
                  <c:pt idx="118">
                    <c:v>Permanent</c:v>
                  </c:pt>
                  <c:pt idx="119">
                    <c:v>Permanent</c:v>
                  </c:pt>
                  <c:pt idx="120">
                    <c:v>Fixed Term</c:v>
                  </c:pt>
                  <c:pt idx="121">
                    <c:v>Fixed Term</c:v>
                  </c:pt>
                  <c:pt idx="122">
                    <c:v>Temporary</c:v>
                  </c:pt>
                  <c:pt idx="123">
                    <c:v>Temporary</c:v>
                  </c:pt>
                  <c:pt idx="124">
                    <c:v>Permanent</c:v>
                  </c:pt>
                  <c:pt idx="125">
                    <c:v>Fixed Term</c:v>
                  </c:pt>
                  <c:pt idx="126">
                    <c:v>Permanent</c:v>
                  </c:pt>
                  <c:pt idx="127">
                    <c:v>Permanent</c:v>
                  </c:pt>
                  <c:pt idx="128">
                    <c:v>Permanent</c:v>
                  </c:pt>
                  <c:pt idx="129">
                    <c:v>Temporary</c:v>
                  </c:pt>
                  <c:pt idx="130">
                    <c:v>Permanent</c:v>
                  </c:pt>
                  <c:pt idx="131">
                    <c:v>Permanent</c:v>
                  </c:pt>
                  <c:pt idx="132">
                    <c:v>Permanent</c:v>
                  </c:pt>
                  <c:pt idx="133">
                    <c:v>Permanent</c:v>
                  </c:pt>
                  <c:pt idx="134">
                    <c:v>Permanent</c:v>
                  </c:pt>
                  <c:pt idx="135">
                    <c:v>Permanent</c:v>
                  </c:pt>
                  <c:pt idx="136">
                    <c:v>Permanent</c:v>
                  </c:pt>
                  <c:pt idx="137">
                    <c:v>Temporary</c:v>
                  </c:pt>
                  <c:pt idx="138">
                    <c:v>Permanent</c:v>
                  </c:pt>
                  <c:pt idx="139">
                    <c:v>Permanent</c:v>
                  </c:pt>
                  <c:pt idx="140">
                    <c:v>Fixed Term</c:v>
                  </c:pt>
                  <c:pt idx="141">
                    <c:v>Permanent</c:v>
                  </c:pt>
                  <c:pt idx="142">
                    <c:v>Temporary</c:v>
                  </c:pt>
                  <c:pt idx="143">
                    <c:v>Permanent</c:v>
                  </c:pt>
                  <c:pt idx="144">
                    <c:v>Permanent</c:v>
                  </c:pt>
                  <c:pt idx="145">
                    <c:v>Permanent</c:v>
                  </c:pt>
                  <c:pt idx="146">
                    <c:v>Permanent</c:v>
                  </c:pt>
                  <c:pt idx="147">
                    <c:v>Temporary</c:v>
                  </c:pt>
                  <c:pt idx="148">
                    <c:v>Permanent</c:v>
                  </c:pt>
                  <c:pt idx="149">
                    <c:v>Temporary</c:v>
                  </c:pt>
                  <c:pt idx="150">
                    <c:v>Permanent</c:v>
                  </c:pt>
                  <c:pt idx="151">
                    <c:v>Temporary</c:v>
                  </c:pt>
                  <c:pt idx="152">
                    <c:v>Permanent</c:v>
                  </c:pt>
                  <c:pt idx="153">
                    <c:v>Fixed Term</c:v>
                  </c:pt>
                  <c:pt idx="154">
                    <c:v>Permanent</c:v>
                  </c:pt>
                  <c:pt idx="155">
                    <c:v>Fixed Term</c:v>
                  </c:pt>
                  <c:pt idx="156">
                    <c:v>Temporary</c:v>
                  </c:pt>
                  <c:pt idx="157">
                    <c:v>Permanent</c:v>
                  </c:pt>
                  <c:pt idx="158">
                    <c:v>Permanent</c:v>
                  </c:pt>
                  <c:pt idx="159">
                    <c:v>Permanent</c:v>
                  </c:pt>
                  <c:pt idx="160">
                    <c:v>Fixed Term</c:v>
                  </c:pt>
                  <c:pt idx="161">
                    <c:v>Fixed Term</c:v>
                  </c:pt>
                  <c:pt idx="162">
                    <c:v>Temporary</c:v>
                  </c:pt>
                  <c:pt idx="163">
                    <c:v>Permanent</c:v>
                  </c:pt>
                  <c:pt idx="164">
                    <c:v>Fixed Term</c:v>
                  </c:pt>
                  <c:pt idx="165">
                    <c:v>Temporary</c:v>
                  </c:pt>
                  <c:pt idx="166">
                    <c:v>Temporary</c:v>
                  </c:pt>
                  <c:pt idx="167">
                    <c:v>Permanent</c:v>
                  </c:pt>
                  <c:pt idx="168">
                    <c:v>Fixed Term</c:v>
                  </c:pt>
                  <c:pt idx="169">
                    <c:v>Permanent</c:v>
                  </c:pt>
                  <c:pt idx="170">
                    <c:v>Permanent</c:v>
                  </c:pt>
                  <c:pt idx="171">
                    <c:v>Permanent</c:v>
                  </c:pt>
                  <c:pt idx="172">
                    <c:v>Permanent</c:v>
                  </c:pt>
                  <c:pt idx="173">
                    <c:v>Permanent</c:v>
                  </c:pt>
                  <c:pt idx="174">
                    <c:v>Permanent</c:v>
                  </c:pt>
                  <c:pt idx="175">
                    <c:v>Permanent</c:v>
                  </c:pt>
                  <c:pt idx="176">
                    <c:v>Permanent</c:v>
                  </c:pt>
                  <c:pt idx="177">
                    <c:v>Temporary</c:v>
                  </c:pt>
                </c:lvl>
                <c:lvl>
                  <c:pt idx="0">
                    <c:v>Services</c:v>
                  </c:pt>
                  <c:pt idx="1">
                    <c:v>Accounting</c:v>
                  </c:pt>
                  <c:pt idx="2">
                    <c:v>Accounting</c:v>
                  </c:pt>
                  <c:pt idx="3">
                    <c:v>Sales</c:v>
                  </c:pt>
                  <c:pt idx="4">
                    <c:v>Marketing</c:v>
                  </c:pt>
                  <c:pt idx="5">
                    <c:v>Research and Development</c:v>
                  </c:pt>
                  <c:pt idx="6">
                    <c:v>Sales</c:v>
                  </c:pt>
                  <c:pt idx="7">
                    <c:v>Accounting</c:v>
                  </c:pt>
                  <c:pt idx="8">
                    <c:v>Business Development</c:v>
                  </c:pt>
                  <c:pt idx="9">
                    <c:v>Engineering</c:v>
                  </c:pt>
                  <c:pt idx="10">
                    <c:v>Support</c:v>
                  </c:pt>
                  <c:pt idx="11">
                    <c:v>Legal</c:v>
                  </c:pt>
                  <c:pt idx="12">
                    <c:v>Business Development</c:v>
                  </c:pt>
                  <c:pt idx="13">
                    <c:v>Engineering</c:v>
                  </c:pt>
                  <c:pt idx="14">
                    <c:v>Business Development</c:v>
                  </c:pt>
                  <c:pt idx="15">
                    <c:v>Business Development</c:v>
                  </c:pt>
                  <c:pt idx="16">
                    <c:v>Legal</c:v>
                  </c:pt>
                  <c:pt idx="17">
                    <c:v>Engineering</c:v>
                  </c:pt>
                  <c:pt idx="18">
                    <c:v>Legal</c:v>
                  </c:pt>
                  <c:pt idx="19">
                    <c:v>Accounting</c:v>
                  </c:pt>
                  <c:pt idx="20">
                    <c:v>NULL</c:v>
                  </c:pt>
                  <c:pt idx="21">
                    <c:v>Product Management</c:v>
                  </c:pt>
                  <c:pt idx="22">
                    <c:v>Research and Development</c:v>
                  </c:pt>
                  <c:pt idx="23">
                    <c:v>Legal</c:v>
                  </c:pt>
                  <c:pt idx="24">
                    <c:v>Legal</c:v>
                  </c:pt>
                  <c:pt idx="25">
                    <c:v>Human Resources</c:v>
                  </c:pt>
                  <c:pt idx="26">
                    <c:v>Product Management</c:v>
                  </c:pt>
                  <c:pt idx="27">
                    <c:v>Sales</c:v>
                  </c:pt>
                  <c:pt idx="28">
                    <c:v>Business Development</c:v>
                  </c:pt>
                  <c:pt idx="29">
                    <c:v>Training</c:v>
                  </c:pt>
                  <c:pt idx="30">
                    <c:v>Support</c:v>
                  </c:pt>
                  <c:pt idx="31">
                    <c:v>Product Management</c:v>
                  </c:pt>
                  <c:pt idx="32">
                    <c:v>Marketing</c:v>
                  </c:pt>
                  <c:pt idx="33">
                    <c:v>Marketing</c:v>
                  </c:pt>
                  <c:pt idx="34">
                    <c:v>Support</c:v>
                  </c:pt>
                  <c:pt idx="35">
                    <c:v>Business Development</c:v>
                  </c:pt>
                  <c:pt idx="36">
                    <c:v>Legal</c:v>
                  </c:pt>
                  <c:pt idx="37">
                    <c:v>Human Resources</c:v>
                  </c:pt>
                  <c:pt idx="38">
                    <c:v>Research and Development</c:v>
                  </c:pt>
                  <c:pt idx="39">
                    <c:v>Product Management</c:v>
                  </c:pt>
                  <c:pt idx="40">
                    <c:v>Marketing</c:v>
                  </c:pt>
                  <c:pt idx="41">
                    <c:v>Support</c:v>
                  </c:pt>
                  <c:pt idx="42">
                    <c:v>Business Development</c:v>
                  </c:pt>
                  <c:pt idx="43">
                    <c:v>Marketing</c:v>
                  </c:pt>
                  <c:pt idx="44">
                    <c:v>Accounting</c:v>
                  </c:pt>
                  <c:pt idx="45">
                    <c:v>Business Development</c:v>
                  </c:pt>
                  <c:pt idx="46">
                    <c:v>Engineering</c:v>
                  </c:pt>
                  <c:pt idx="47">
                    <c:v>Engineering</c:v>
                  </c:pt>
                  <c:pt idx="48">
                    <c:v>Services</c:v>
                  </c:pt>
                  <c:pt idx="49">
                    <c:v>Human Resources</c:v>
                  </c:pt>
                  <c:pt idx="50">
                    <c:v>Human Resources</c:v>
                  </c:pt>
                  <c:pt idx="51">
                    <c:v>Human Resources</c:v>
                  </c:pt>
                  <c:pt idx="52">
                    <c:v>Services</c:v>
                  </c:pt>
                  <c:pt idx="53">
                    <c:v>Business Development</c:v>
                  </c:pt>
                  <c:pt idx="54">
                    <c:v>Legal</c:v>
                  </c:pt>
                  <c:pt idx="55">
                    <c:v>Training</c:v>
                  </c:pt>
                  <c:pt idx="56">
                    <c:v>Research and Development</c:v>
                  </c:pt>
                  <c:pt idx="57">
                    <c:v>Engineering</c:v>
                  </c:pt>
                  <c:pt idx="58">
                    <c:v>Accounting</c:v>
                  </c:pt>
                  <c:pt idx="59">
                    <c:v>Legal</c:v>
                  </c:pt>
                  <c:pt idx="60">
                    <c:v>Engineering</c:v>
                  </c:pt>
                  <c:pt idx="61">
                    <c:v>Product Management</c:v>
                  </c:pt>
                  <c:pt idx="62">
                    <c:v>Human Resources</c:v>
                  </c:pt>
                  <c:pt idx="63">
                    <c:v>Services</c:v>
                  </c:pt>
                  <c:pt idx="64">
                    <c:v>Training</c:v>
                  </c:pt>
                  <c:pt idx="65">
                    <c:v>Accounting</c:v>
                  </c:pt>
                  <c:pt idx="66">
                    <c:v>Research and Development</c:v>
                  </c:pt>
                  <c:pt idx="67">
                    <c:v>Legal</c:v>
                  </c:pt>
                  <c:pt idx="68">
                    <c:v>Product Management</c:v>
                  </c:pt>
                  <c:pt idx="69">
                    <c:v>Engineering</c:v>
                  </c:pt>
                  <c:pt idx="70">
                    <c:v>Accounting</c:v>
                  </c:pt>
                  <c:pt idx="71">
                    <c:v>Sales</c:v>
                  </c:pt>
                  <c:pt idx="72">
                    <c:v>Support</c:v>
                  </c:pt>
                  <c:pt idx="73">
                    <c:v>Services</c:v>
                  </c:pt>
                  <c:pt idx="74">
                    <c:v>Training</c:v>
                  </c:pt>
                  <c:pt idx="75">
                    <c:v>Accounting</c:v>
                  </c:pt>
                  <c:pt idx="76">
                    <c:v>Product Management</c:v>
                  </c:pt>
                  <c:pt idx="77">
                    <c:v>Product Management</c:v>
                  </c:pt>
                  <c:pt idx="78">
                    <c:v>Support</c:v>
                  </c:pt>
                  <c:pt idx="79">
                    <c:v>Business Development</c:v>
                  </c:pt>
                  <c:pt idx="80">
                    <c:v>Training</c:v>
                  </c:pt>
                  <c:pt idx="81">
                    <c:v>Research and Development</c:v>
                  </c:pt>
                  <c:pt idx="82">
                    <c:v>Research and Development</c:v>
                  </c:pt>
                  <c:pt idx="83">
                    <c:v>Support</c:v>
                  </c:pt>
                  <c:pt idx="84">
                    <c:v>Accounting</c:v>
                  </c:pt>
                  <c:pt idx="85">
                    <c:v>Services</c:v>
                  </c:pt>
                  <c:pt idx="86">
                    <c:v>Services</c:v>
                  </c:pt>
                  <c:pt idx="87">
                    <c:v>Accounting</c:v>
                  </c:pt>
                  <c:pt idx="88">
                    <c:v>Accounting</c:v>
                  </c:pt>
                  <c:pt idx="89">
                    <c:v>Legal</c:v>
                  </c:pt>
                  <c:pt idx="90">
                    <c:v>Research and Development</c:v>
                  </c:pt>
                  <c:pt idx="91">
                    <c:v>Human Resources</c:v>
                  </c:pt>
                  <c:pt idx="92">
                    <c:v>Accounting</c:v>
                  </c:pt>
                  <c:pt idx="93">
                    <c:v>Sales</c:v>
                  </c:pt>
                  <c:pt idx="94">
                    <c:v>Legal</c:v>
                  </c:pt>
                  <c:pt idx="96">
                    <c:v>Services</c:v>
                  </c:pt>
                  <c:pt idx="97">
                    <c:v>Accounting</c:v>
                  </c:pt>
                  <c:pt idx="98">
                    <c:v>Research and Development</c:v>
                  </c:pt>
                  <c:pt idx="99">
                    <c:v>NULL</c:v>
                  </c:pt>
                  <c:pt idx="100">
                    <c:v>Marketing</c:v>
                  </c:pt>
                  <c:pt idx="101">
                    <c:v>Research and Development</c:v>
                  </c:pt>
                  <c:pt idx="102">
                    <c:v>Marketing</c:v>
                  </c:pt>
                  <c:pt idx="103">
                    <c:v>Training</c:v>
                  </c:pt>
                  <c:pt idx="104">
                    <c:v>NULL</c:v>
                  </c:pt>
                  <c:pt idx="105">
                    <c:v>Engineering</c:v>
                  </c:pt>
                  <c:pt idx="106">
                    <c:v>Business Development</c:v>
                  </c:pt>
                  <c:pt idx="107">
                    <c:v>Training</c:v>
                  </c:pt>
                  <c:pt idx="108">
                    <c:v>Product Management</c:v>
                  </c:pt>
                  <c:pt idx="109">
                    <c:v>Human Resources</c:v>
                  </c:pt>
                  <c:pt idx="110">
                    <c:v>Accounting</c:v>
                  </c:pt>
                  <c:pt idx="111">
                    <c:v>Sales</c:v>
                  </c:pt>
                  <c:pt idx="112">
                    <c:v>Research and Development</c:v>
                  </c:pt>
                  <c:pt idx="113">
                    <c:v>Support</c:v>
                  </c:pt>
                  <c:pt idx="114">
                    <c:v>Training</c:v>
                  </c:pt>
                  <c:pt idx="115">
                    <c:v>Legal</c:v>
                  </c:pt>
                  <c:pt idx="116">
                    <c:v>Business Development</c:v>
                  </c:pt>
                  <c:pt idx="117">
                    <c:v>Support</c:v>
                  </c:pt>
                  <c:pt idx="118">
                    <c:v>Product Management</c:v>
                  </c:pt>
                  <c:pt idx="119">
                    <c:v>Training</c:v>
                  </c:pt>
                  <c:pt idx="120">
                    <c:v>Services</c:v>
                  </c:pt>
                  <c:pt idx="121">
                    <c:v>Accounting</c:v>
                  </c:pt>
                  <c:pt idx="122">
                    <c:v>Training</c:v>
                  </c:pt>
                  <c:pt idx="123">
                    <c:v>Training</c:v>
                  </c:pt>
                  <c:pt idx="124">
                    <c:v>Research and Development</c:v>
                  </c:pt>
                  <c:pt idx="125">
                    <c:v>Legal</c:v>
                  </c:pt>
                  <c:pt idx="126">
                    <c:v>Legal</c:v>
                  </c:pt>
                  <c:pt idx="127">
                    <c:v>Research and Development</c:v>
                  </c:pt>
                  <c:pt idx="128">
                    <c:v>Training</c:v>
                  </c:pt>
                  <c:pt idx="129">
                    <c:v>Services</c:v>
                  </c:pt>
                  <c:pt idx="130">
                    <c:v>Services</c:v>
                  </c:pt>
                  <c:pt idx="131">
                    <c:v>Engineering</c:v>
                  </c:pt>
                  <c:pt idx="132">
                    <c:v>NULL</c:v>
                  </c:pt>
                  <c:pt idx="133">
                    <c:v>NULL</c:v>
                  </c:pt>
                  <c:pt idx="134">
                    <c:v>Sales</c:v>
                  </c:pt>
                  <c:pt idx="135">
                    <c:v>Support</c:v>
                  </c:pt>
                  <c:pt idx="136">
                    <c:v>Product Management</c:v>
                  </c:pt>
                  <c:pt idx="137">
                    <c:v>Product Management</c:v>
                  </c:pt>
                  <c:pt idx="138">
                    <c:v>Engineering</c:v>
                  </c:pt>
                  <c:pt idx="139">
                    <c:v>Marketing</c:v>
                  </c:pt>
                  <c:pt idx="140">
                    <c:v>NULL</c:v>
                  </c:pt>
                  <c:pt idx="141">
                    <c:v>Accounting</c:v>
                  </c:pt>
                  <c:pt idx="142">
                    <c:v>Support</c:v>
                  </c:pt>
                  <c:pt idx="143">
                    <c:v>Business Development</c:v>
                  </c:pt>
                  <c:pt idx="144">
                    <c:v>Marketing</c:v>
                  </c:pt>
                  <c:pt idx="145">
                    <c:v>Services</c:v>
                  </c:pt>
                  <c:pt idx="146">
                    <c:v>Services</c:v>
                  </c:pt>
                  <c:pt idx="147">
                    <c:v>Business Development</c:v>
                  </c:pt>
                  <c:pt idx="148">
                    <c:v>NULL</c:v>
                  </c:pt>
                  <c:pt idx="149">
                    <c:v>Research and Development</c:v>
                  </c:pt>
                  <c:pt idx="150">
                    <c:v>Human Resources</c:v>
                  </c:pt>
                  <c:pt idx="151">
                    <c:v>Product Management</c:v>
                  </c:pt>
                  <c:pt idx="152">
                    <c:v>Human Resources</c:v>
                  </c:pt>
                  <c:pt idx="153">
                    <c:v>Engineering</c:v>
                  </c:pt>
                  <c:pt idx="154">
                    <c:v>Product Management</c:v>
                  </c:pt>
                  <c:pt idx="155">
                    <c:v>Support</c:v>
                  </c:pt>
                  <c:pt idx="156">
                    <c:v>Training</c:v>
                  </c:pt>
                  <c:pt idx="157">
                    <c:v>NULL</c:v>
                  </c:pt>
                  <c:pt idx="158">
                    <c:v>Sales</c:v>
                  </c:pt>
                  <c:pt idx="159">
                    <c:v>Engineering</c:v>
                  </c:pt>
                  <c:pt idx="160">
                    <c:v>Accounting</c:v>
                  </c:pt>
                  <c:pt idx="161">
                    <c:v>Human Resources</c:v>
                  </c:pt>
                  <c:pt idx="162">
                    <c:v>Sales</c:v>
                  </c:pt>
                  <c:pt idx="163">
                    <c:v>Business Development</c:v>
                  </c:pt>
                  <c:pt idx="164">
                    <c:v>Business Development</c:v>
                  </c:pt>
                  <c:pt idx="165">
                    <c:v>Training</c:v>
                  </c:pt>
                  <c:pt idx="166">
                    <c:v>Product Management</c:v>
                  </c:pt>
                  <c:pt idx="167">
                    <c:v>Business Development</c:v>
                  </c:pt>
                  <c:pt idx="168">
                    <c:v>Support</c:v>
                  </c:pt>
                  <c:pt idx="169">
                    <c:v>Business Development</c:v>
                  </c:pt>
                  <c:pt idx="170">
                    <c:v>Training</c:v>
                  </c:pt>
                  <c:pt idx="171">
                    <c:v>Legal</c:v>
                  </c:pt>
                  <c:pt idx="172">
                    <c:v>Support</c:v>
                  </c:pt>
                  <c:pt idx="173">
                    <c:v>Training</c:v>
                  </c:pt>
                  <c:pt idx="174">
                    <c:v>Support</c:v>
                  </c:pt>
                  <c:pt idx="175">
                    <c:v>Legal</c:v>
                  </c:pt>
                  <c:pt idx="176">
                    <c:v>Marketing</c:v>
                  </c:pt>
                  <c:pt idx="177">
                    <c:v>Human Resources</c:v>
                  </c:pt>
                </c:lvl>
                <c:lvl>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6">
                    <c:v>Inge Creer</c:v>
                  </c:pt>
                  <c:pt idx="97">
                    <c:v>Inger Andriveaux</c:v>
                  </c:pt>
                  <c:pt idx="98">
                    <c:v>Inger Chapelhow</c:v>
                  </c:pt>
                  <c:pt idx="99">
                    <c:v>Iris  Wagg</c:v>
                  </c:pt>
                  <c:pt idx="100">
                    <c:v>Isaak Rawne</c:v>
                  </c:pt>
                  <c:pt idx="101">
                    <c:v>Janina Wolverson</c:v>
                  </c:pt>
                  <c:pt idx="102">
                    <c:v>Jessica Callcott</c:v>
                  </c:pt>
                  <c:pt idx="103">
                    <c:v>Jo-anne Gobeau</c:v>
                  </c:pt>
                  <c:pt idx="104">
                    <c:v>Julietta Culross</c:v>
                  </c:pt>
                  <c:pt idx="105">
                    <c:v>Karyn Creeghan</c:v>
                  </c:pt>
                  <c:pt idx="106">
                    <c:v>Katya Hundy</c:v>
                  </c:pt>
                  <c:pt idx="107">
                    <c:v>Kellsie Waby</c:v>
                  </c:pt>
                  <c:pt idx="108">
                    <c:v>Layton Crayden</c:v>
                  </c:pt>
                  <c:pt idx="109">
                    <c:v>Lea Chaplin</c:v>
                  </c:pt>
                  <c:pt idx="110">
                    <c:v>Leonidas Cavaney</c:v>
                  </c:pt>
                  <c:pt idx="111">
                    <c:v>Letisha Carrett</c:v>
                  </c:pt>
                  <c:pt idx="112">
                    <c:v>Lezlie Philcott</c:v>
                  </c:pt>
                  <c:pt idx="113">
                    <c:v>Lincoln Cord</c:v>
                  </c:pt>
                  <c:pt idx="114">
                    <c:v>Lindy Guillet</c:v>
                  </c:pt>
                  <c:pt idx="115">
                    <c:v>Lion  Adcock</c:v>
                  </c:pt>
                  <c:pt idx="116">
                    <c:v>Lissy McCoy</c:v>
                  </c:pt>
                  <c:pt idx="117">
                    <c:v>Lizzie Mullally</c:v>
                  </c:pt>
                  <c:pt idx="118">
                    <c:v>Mabel Orrow</c:v>
                  </c:pt>
                  <c:pt idx="119">
                    <c:v>Mackenzie Hannis</c:v>
                  </c:pt>
                  <c:pt idx="120">
                    <c:v>Magnum Locksley</c:v>
                  </c:pt>
                  <c:pt idx="121">
                    <c:v>Maible Azemar</c:v>
                  </c:pt>
                  <c:pt idx="122">
                    <c:v>Malory Biles</c:v>
                  </c:pt>
                  <c:pt idx="123">
                    <c:v>Marissa Infante</c:v>
                  </c:pt>
                  <c:pt idx="124">
                    <c:v>Maritsa Marusic</c:v>
                  </c:pt>
                  <c:pt idx="125">
                    <c:v>Marline Wahncke</c:v>
                  </c:pt>
                  <c:pt idx="126">
                    <c:v>Marquita Liquorish</c:v>
                  </c:pt>
                  <c:pt idx="127">
                    <c:v>Matias Cormack </c:v>
                  </c:pt>
                  <c:pt idx="128">
                    <c:v>Melisa Knott</c:v>
                  </c:pt>
                  <c:pt idx="129">
                    <c:v>Michale Rolf</c:v>
                  </c:pt>
                  <c:pt idx="130">
                    <c:v>Mick Spraberry</c:v>
                  </c:pt>
                  <c:pt idx="131">
                    <c:v>Mickie Dagwell</c:v>
                  </c:pt>
                  <c:pt idx="132">
                    <c:v>Minerva Ricardot</c:v>
                  </c:pt>
                  <c:pt idx="133">
                    <c:v>Mollie  Hanway</c:v>
                  </c:pt>
                  <c:pt idx="134">
                    <c:v>Myrle Prandoni</c:v>
                  </c:pt>
                  <c:pt idx="135">
                    <c:v>Nananne Gehringer</c:v>
                  </c:pt>
                  <c:pt idx="136">
                    <c:v>Natalee Craiker</c:v>
                  </c:pt>
                  <c:pt idx="137">
                    <c:v>Nickolai  Artin</c:v>
                  </c:pt>
                  <c:pt idx="138">
                    <c:v>Niko MacGille</c:v>
                  </c:pt>
                  <c:pt idx="139">
                    <c:v>North Bertomeu</c:v>
                  </c:pt>
                  <c:pt idx="140">
                    <c:v>Northrop Reid</c:v>
                  </c:pt>
                  <c:pt idx="141">
                    <c:v>Novelia Pyffe</c:v>
                  </c:pt>
                  <c:pt idx="142">
                    <c:v>Oby Sorrel</c:v>
                  </c:pt>
                  <c:pt idx="143">
                    <c:v>Oona Donan</c:v>
                  </c:pt>
                  <c:pt idx="144">
                    <c:v>Orlando Gorstidge </c:v>
                  </c:pt>
                  <c:pt idx="145">
                    <c:v>Pearla  Beteriss</c:v>
                  </c:pt>
                  <c:pt idx="146">
                    <c:v>Rafaelita Blaksland </c:v>
                  </c:pt>
                  <c:pt idx="147">
                    <c:v>Renaldo Thomassin</c:v>
                  </c:pt>
                  <c:pt idx="148">
                    <c:v>Revkah Antonacci</c:v>
                  </c:pt>
                  <c:pt idx="149">
                    <c:v>Rhiamon Mollison</c:v>
                  </c:pt>
                  <c:pt idx="150">
                    <c:v>Riccardo Hagan</c:v>
                  </c:pt>
                  <c:pt idx="151">
                    <c:v>Richy Gray</c:v>
                  </c:pt>
                  <c:pt idx="152">
                    <c:v>Robinia Scholling</c:v>
                  </c:pt>
                  <c:pt idx="153">
                    <c:v>Seward Kubera</c:v>
                  </c:pt>
                  <c:pt idx="154">
                    <c:v>Shantee  D'Antonio</c:v>
                  </c:pt>
                  <c:pt idx="155">
                    <c:v>Shaylyn Ransbury </c:v>
                  </c:pt>
                  <c:pt idx="156">
                    <c:v>Shellysheldon Mahady</c:v>
                  </c:pt>
                  <c:pt idx="157">
                    <c:v>Sidoney Yitzhok</c:v>
                  </c:pt>
                  <c:pt idx="158">
                    <c:v>Stan  Tolliday</c:v>
                  </c:pt>
                  <c:pt idx="159">
                    <c:v>Syd Fearn</c:v>
                  </c:pt>
                  <c:pt idx="160">
                    <c:v>Tabby  Astall</c:v>
                  </c:pt>
                  <c:pt idx="161">
                    <c:v>Tadio Audritt</c:v>
                  </c:pt>
                  <c:pt idx="162">
                    <c:v>Tallie Chaikovski</c:v>
                  </c:pt>
                  <c:pt idx="163">
                    <c:v>Tammi Lackham</c:v>
                  </c:pt>
                  <c:pt idx="164">
                    <c:v>Thedrick Bothwell</c:v>
                  </c:pt>
                  <c:pt idx="165">
                    <c:v>Thekla Lynnett</c:v>
                  </c:pt>
                  <c:pt idx="166">
                    <c:v>Theresita Chasmer</c:v>
                  </c:pt>
                  <c:pt idx="167">
                    <c:v>Thorvald Milliken</c:v>
                  </c:pt>
                  <c:pt idx="168">
                    <c:v>Tristam Cuming</c:v>
                  </c:pt>
                  <c:pt idx="169">
                    <c:v>Van Tuxwell</c:v>
                  </c:pt>
                  <c:pt idx="170">
                    <c:v>Vaughn Carvill</c:v>
                  </c:pt>
                  <c:pt idx="171">
                    <c:v>Vere Kulic</c:v>
                  </c:pt>
                  <c:pt idx="172">
                    <c:v>Verla Timmis</c:v>
                  </c:pt>
                  <c:pt idx="173">
                    <c:v>Vernor Atyea</c:v>
                  </c:pt>
                  <c:pt idx="174">
                    <c:v>Wald Bountiff</c:v>
                  </c:pt>
                  <c:pt idx="175">
                    <c:v>Westbrook Brandino</c:v>
                  </c:pt>
                  <c:pt idx="176">
                    <c:v>Yanaton Wooster</c:v>
                  </c:pt>
                  <c:pt idx="177">
                    <c:v>Yvette  Bett</c:v>
                  </c:pt>
                </c:lvl>
              </c:multiLvlStrCache>
            </c:multiLvlStrRef>
          </c:cat>
          <c:val>
            <c:numRef>
              <c:f>Sheet3!$B$4:$B$536</c:f>
              <c:numCache>
                <c:formatCode>General</c:formatCode>
                <c:ptCount val="178"/>
                <c:pt idx="0">
                  <c:v>88689.09</c:v>
                </c:pt>
                <c:pt idx="1">
                  <c:v>36547.58</c:v>
                </c:pt>
                <c:pt idx="2">
                  <c:v>52963.65</c:v>
                </c:pt>
                <c:pt idx="3">
                  <c:v>68860.399999999994</c:v>
                </c:pt>
                <c:pt idx="4">
                  <c:v>65699.02</c:v>
                </c:pt>
                <c:pt idx="5">
                  <c:v>74279.009999999995</c:v>
                </c:pt>
                <c:pt idx="6">
                  <c:v>41934.71</c:v>
                </c:pt>
                <c:pt idx="7">
                  <c:v>44845.33</c:v>
                </c:pt>
                <c:pt idx="8">
                  <c:v>69192.850000000006</c:v>
                </c:pt>
                <c:pt idx="9">
                  <c:v>61624.77</c:v>
                </c:pt>
                <c:pt idx="10">
                  <c:v>95017.1</c:v>
                </c:pt>
                <c:pt idx="11">
                  <c:v>32496.880000000001</c:v>
                </c:pt>
                <c:pt idx="12">
                  <c:v>85918.61</c:v>
                </c:pt>
                <c:pt idx="13">
                  <c:v>78443.78</c:v>
                </c:pt>
                <c:pt idx="14">
                  <c:v>160338.84</c:v>
                </c:pt>
                <c:pt idx="15">
                  <c:v>181768.64</c:v>
                </c:pt>
                <c:pt idx="16">
                  <c:v>75733.740000000005</c:v>
                </c:pt>
                <c:pt idx="17">
                  <c:v>114465.93</c:v>
                </c:pt>
                <c:pt idx="18">
                  <c:v>113747.56</c:v>
                </c:pt>
                <c:pt idx="19">
                  <c:v>67633.850000000006</c:v>
                </c:pt>
                <c:pt idx="21">
                  <c:v>104335.03999999999</c:v>
                </c:pt>
                <c:pt idx="22">
                  <c:v>96555.53</c:v>
                </c:pt>
                <c:pt idx="23">
                  <c:v>89838.77</c:v>
                </c:pt>
                <c:pt idx="24">
                  <c:v>111049.84</c:v>
                </c:pt>
                <c:pt idx="25">
                  <c:v>67957.899999999994</c:v>
                </c:pt>
                <c:pt idx="26">
                  <c:v>76876.479999999996</c:v>
                </c:pt>
                <c:pt idx="27">
                  <c:v>96753.78</c:v>
                </c:pt>
                <c:pt idx="28">
                  <c:v>70649.460000000006</c:v>
                </c:pt>
                <c:pt idx="29">
                  <c:v>101187.36</c:v>
                </c:pt>
                <c:pt idx="30">
                  <c:v>88034.67</c:v>
                </c:pt>
                <c:pt idx="31">
                  <c:v>213550.28</c:v>
                </c:pt>
                <c:pt idx="32">
                  <c:v>68008.55</c:v>
                </c:pt>
                <c:pt idx="33">
                  <c:v>31816.57</c:v>
                </c:pt>
                <c:pt idx="34">
                  <c:v>75974.990000000005</c:v>
                </c:pt>
                <c:pt idx="35">
                  <c:v>68980.52</c:v>
                </c:pt>
                <c:pt idx="36">
                  <c:v>31042.51</c:v>
                </c:pt>
                <c:pt idx="37">
                  <c:v>35943.620000000003</c:v>
                </c:pt>
                <c:pt idx="38">
                  <c:v>44447.26</c:v>
                </c:pt>
                <c:pt idx="39">
                  <c:v>75475.929999999993</c:v>
                </c:pt>
                <c:pt idx="40">
                  <c:v>89605.13</c:v>
                </c:pt>
                <c:pt idx="41">
                  <c:v>118516.38</c:v>
                </c:pt>
                <c:pt idx="42">
                  <c:v>110042.37</c:v>
                </c:pt>
                <c:pt idx="43">
                  <c:v>70755.5</c:v>
                </c:pt>
                <c:pt idx="44">
                  <c:v>49915.14</c:v>
                </c:pt>
                <c:pt idx="45">
                  <c:v>86558.58</c:v>
                </c:pt>
                <c:pt idx="46">
                  <c:v>114425.19</c:v>
                </c:pt>
                <c:pt idx="47">
                  <c:v>118976.16</c:v>
                </c:pt>
                <c:pt idx="48">
                  <c:v>100424.23</c:v>
                </c:pt>
                <c:pt idx="49">
                  <c:v>72876.91</c:v>
                </c:pt>
                <c:pt idx="50">
                  <c:v>61994.76</c:v>
                </c:pt>
                <c:pt idx="51">
                  <c:v>50310.09</c:v>
                </c:pt>
                <c:pt idx="52">
                  <c:v>179380.76</c:v>
                </c:pt>
                <c:pt idx="53">
                  <c:v>39784.239999999998</c:v>
                </c:pt>
                <c:pt idx="54">
                  <c:v>0</c:v>
                </c:pt>
                <c:pt idx="55">
                  <c:v>71570.990000000005</c:v>
                </c:pt>
                <c:pt idx="56">
                  <c:v>39700.82</c:v>
                </c:pt>
                <c:pt idx="57">
                  <c:v>47362.62</c:v>
                </c:pt>
                <c:pt idx="58">
                  <c:v>143647.12</c:v>
                </c:pt>
                <c:pt idx="59">
                  <c:v>90697.67</c:v>
                </c:pt>
                <c:pt idx="60">
                  <c:v>39969.72</c:v>
                </c:pt>
                <c:pt idx="61">
                  <c:v>67818.14</c:v>
                </c:pt>
                <c:pt idx="62">
                  <c:v>83396.5</c:v>
                </c:pt>
                <c:pt idx="63">
                  <c:v>42161.77</c:v>
                </c:pt>
                <c:pt idx="64">
                  <c:v>95677.9</c:v>
                </c:pt>
                <c:pt idx="65">
                  <c:v>119022.49</c:v>
                </c:pt>
                <c:pt idx="66">
                  <c:v>28160.79</c:v>
                </c:pt>
                <c:pt idx="67">
                  <c:v>63447.07</c:v>
                </c:pt>
                <c:pt idx="68">
                  <c:v>115191.38</c:v>
                </c:pt>
                <c:pt idx="69">
                  <c:v>97105.19</c:v>
                </c:pt>
                <c:pt idx="70">
                  <c:v>91645.04</c:v>
                </c:pt>
                <c:pt idx="71">
                  <c:v>32192.15</c:v>
                </c:pt>
                <c:pt idx="72">
                  <c:v>61214.26</c:v>
                </c:pt>
                <c:pt idx="73">
                  <c:v>81897.789999999994</c:v>
                </c:pt>
                <c:pt idx="74">
                  <c:v>116767.63</c:v>
                </c:pt>
                <c:pt idx="75">
                  <c:v>95954.02</c:v>
                </c:pt>
                <c:pt idx="76">
                  <c:v>74924.649999999994</c:v>
                </c:pt>
                <c:pt idx="77">
                  <c:v>133730.98000000001</c:v>
                </c:pt>
                <c:pt idx="78">
                  <c:v>37062.1</c:v>
                </c:pt>
                <c:pt idx="79">
                  <c:v>71371.37</c:v>
                </c:pt>
                <c:pt idx="80">
                  <c:v>93128.34</c:v>
                </c:pt>
                <c:pt idx="81">
                  <c:v>50449.46</c:v>
                </c:pt>
                <c:pt idx="82">
                  <c:v>92336.08</c:v>
                </c:pt>
                <c:pt idx="83">
                  <c:v>71924.850000000006</c:v>
                </c:pt>
                <c:pt idx="84">
                  <c:v>152607.64000000001</c:v>
                </c:pt>
                <c:pt idx="85">
                  <c:v>31172.77</c:v>
                </c:pt>
                <c:pt idx="86">
                  <c:v>47646.95</c:v>
                </c:pt>
                <c:pt idx="87">
                  <c:v>68887.839999999997</c:v>
                </c:pt>
                <c:pt idx="88">
                  <c:v>69163.39</c:v>
                </c:pt>
                <c:pt idx="89">
                  <c:v>99460.78</c:v>
                </c:pt>
                <c:pt idx="91">
                  <c:v>92704.48</c:v>
                </c:pt>
                <c:pt idx="92">
                  <c:v>114177.23</c:v>
                </c:pt>
                <c:pt idx="93">
                  <c:v>84762.76</c:v>
                </c:pt>
                <c:pt idx="94">
                  <c:v>28481.16</c:v>
                </c:pt>
                <c:pt idx="95">
                  <c:v>28481.16</c:v>
                </c:pt>
                <c:pt idx="96">
                  <c:v>138114.64000000001</c:v>
                </c:pt>
                <c:pt idx="97">
                  <c:v>107107.6</c:v>
                </c:pt>
                <c:pt idx="98">
                  <c:v>84309.95</c:v>
                </c:pt>
                <c:pt idx="99">
                  <c:v>58861.19</c:v>
                </c:pt>
                <c:pt idx="100">
                  <c:v>37362.300000000003</c:v>
                </c:pt>
                <c:pt idx="101">
                  <c:v>99683.67</c:v>
                </c:pt>
                <c:pt idx="102">
                  <c:v>66017.179999999993</c:v>
                </c:pt>
                <c:pt idx="103">
                  <c:v>75804.7</c:v>
                </c:pt>
                <c:pt idx="104">
                  <c:v>44403.77</c:v>
                </c:pt>
                <c:pt idx="105">
                  <c:v>36536.26</c:v>
                </c:pt>
                <c:pt idx="106">
                  <c:v>88511.17</c:v>
                </c:pt>
                <c:pt idx="107">
                  <c:v>79567.69</c:v>
                </c:pt>
                <c:pt idx="108">
                  <c:v>40445.29</c:v>
                </c:pt>
                <c:pt idx="109">
                  <c:v>73488.679999999993</c:v>
                </c:pt>
                <c:pt idx="110">
                  <c:v>52246.29</c:v>
                </c:pt>
                <c:pt idx="111">
                  <c:v>84598.88</c:v>
                </c:pt>
                <c:pt idx="112">
                  <c:v>0</c:v>
                </c:pt>
                <c:pt idx="113">
                  <c:v>63555.73</c:v>
                </c:pt>
                <c:pt idx="114">
                  <c:v>225556.56</c:v>
                </c:pt>
                <c:pt idx="115">
                  <c:v>63705.4</c:v>
                </c:pt>
                <c:pt idx="116">
                  <c:v>86233.83</c:v>
                </c:pt>
                <c:pt idx="117">
                  <c:v>0</c:v>
                </c:pt>
                <c:pt idx="118">
                  <c:v>31241.24</c:v>
                </c:pt>
                <c:pt idx="119">
                  <c:v>57002.02</c:v>
                </c:pt>
                <c:pt idx="120">
                  <c:v>42314.39</c:v>
                </c:pt>
                <c:pt idx="122">
                  <c:v>58744.17</c:v>
                </c:pt>
                <c:pt idx="123">
                  <c:v>78840.23</c:v>
                </c:pt>
                <c:pt idx="124">
                  <c:v>52748.63</c:v>
                </c:pt>
                <c:pt idx="125">
                  <c:v>72843.23</c:v>
                </c:pt>
                <c:pt idx="126">
                  <c:v>0</c:v>
                </c:pt>
                <c:pt idx="127">
                  <c:v>85455.53</c:v>
                </c:pt>
                <c:pt idx="128">
                  <c:v>86010.54</c:v>
                </c:pt>
                <c:pt idx="129">
                  <c:v>223630.98</c:v>
                </c:pt>
                <c:pt idx="130">
                  <c:v>85879.23</c:v>
                </c:pt>
                <c:pt idx="131">
                  <c:v>50855.53</c:v>
                </c:pt>
                <c:pt idx="132">
                  <c:v>105468.7</c:v>
                </c:pt>
                <c:pt idx="133">
                  <c:v>112645.99</c:v>
                </c:pt>
                <c:pt idx="134">
                  <c:v>62195.47</c:v>
                </c:pt>
                <c:pt idx="135">
                  <c:v>104802.63</c:v>
                </c:pt>
                <c:pt idx="136">
                  <c:v>111229.47</c:v>
                </c:pt>
                <c:pt idx="137">
                  <c:v>110906.35</c:v>
                </c:pt>
                <c:pt idx="138">
                  <c:v>88425.08</c:v>
                </c:pt>
                <c:pt idx="139">
                  <c:v>104903.79</c:v>
                </c:pt>
                <c:pt idx="140">
                  <c:v>51165.37</c:v>
                </c:pt>
                <c:pt idx="141">
                  <c:v>52270.22</c:v>
                </c:pt>
                <c:pt idx="142">
                  <c:v>58935.92</c:v>
                </c:pt>
                <c:pt idx="143">
                  <c:v>88360.79</c:v>
                </c:pt>
                <c:pt idx="144">
                  <c:v>40753.54</c:v>
                </c:pt>
                <c:pt idx="145">
                  <c:v>69913.39</c:v>
                </c:pt>
                <c:pt idx="146">
                  <c:v>109163.39</c:v>
                </c:pt>
                <c:pt idx="147">
                  <c:v>146720.76</c:v>
                </c:pt>
                <c:pt idx="148">
                  <c:v>109143.17</c:v>
                </c:pt>
                <c:pt idx="149">
                  <c:v>59434.18</c:v>
                </c:pt>
                <c:pt idx="150">
                  <c:v>86556.96</c:v>
                </c:pt>
                <c:pt idx="151">
                  <c:v>89829.33</c:v>
                </c:pt>
                <c:pt idx="152">
                  <c:v>100731.95</c:v>
                </c:pt>
                <c:pt idx="153">
                  <c:v>43329.22</c:v>
                </c:pt>
                <c:pt idx="155">
                  <c:v>100371.31</c:v>
                </c:pt>
                <c:pt idx="156">
                  <c:v>114691.03</c:v>
                </c:pt>
                <c:pt idx="157">
                  <c:v>118442.54</c:v>
                </c:pt>
                <c:pt idx="158">
                  <c:v>39535.49</c:v>
                </c:pt>
                <c:pt idx="159">
                  <c:v>108872.77</c:v>
                </c:pt>
                <c:pt idx="160">
                  <c:v>57419.35</c:v>
                </c:pt>
                <c:pt idx="161">
                  <c:v>99448.78</c:v>
                </c:pt>
                <c:pt idx="162">
                  <c:v>83191.95</c:v>
                </c:pt>
                <c:pt idx="163">
                  <c:v>61688.77</c:v>
                </c:pt>
                <c:pt idx="164">
                  <c:v>69764.100000000006</c:v>
                </c:pt>
                <c:pt idx="165">
                  <c:v>107898.52</c:v>
                </c:pt>
                <c:pt idx="166">
                  <c:v>106665.67</c:v>
                </c:pt>
                <c:pt idx="167">
                  <c:v>33031.26</c:v>
                </c:pt>
                <c:pt idx="168">
                  <c:v>104038.9</c:v>
                </c:pt>
                <c:pt idx="169">
                  <c:v>80695.740000000005</c:v>
                </c:pt>
                <c:pt idx="170">
                  <c:v>84745.93</c:v>
                </c:pt>
                <c:pt idx="171">
                  <c:v>66572.58</c:v>
                </c:pt>
                <c:pt idx="172">
                  <c:v>54137.05</c:v>
                </c:pt>
                <c:pt idx="173">
                  <c:v>102934.09</c:v>
                </c:pt>
                <c:pt idx="174">
                  <c:v>28974.03</c:v>
                </c:pt>
                <c:pt idx="175">
                  <c:v>113616.23</c:v>
                </c:pt>
                <c:pt idx="176">
                  <c:v>76932.600000000006</c:v>
                </c:pt>
                <c:pt idx="177">
                  <c:v>76320.44</c:v>
                </c:pt>
              </c:numCache>
            </c:numRef>
          </c:val>
          <c:extLst>
            <c:ext xmlns:c16="http://schemas.microsoft.com/office/drawing/2014/chart" uri="{C3380CC4-5D6E-409C-BE32-E72D297353CC}">
              <c16:uniqueId val="{00000164-CD5A-4912-B6EC-EE3831DBD15C}"/>
            </c:ext>
          </c:extLst>
        </c:ser>
        <c:ser>
          <c:idx val="1"/>
          <c:order val="1"/>
          <c:tx>
            <c:strRef>
              <c:f>Sheet3!$C$3</c:f>
              <c:strCache>
                <c:ptCount val="1"/>
                <c:pt idx="0">
                  <c:v>Sum of NET SALARY</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166-CD5A-4912-B6EC-EE3831DBD15C}"/>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168-CD5A-4912-B6EC-EE3831DBD15C}"/>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16A-CD5A-4912-B6EC-EE3831DBD15C}"/>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16C-CD5A-4912-B6EC-EE3831DBD15C}"/>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16E-CD5A-4912-B6EC-EE3831DBD15C}"/>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170-CD5A-4912-B6EC-EE3831DBD15C}"/>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172-CD5A-4912-B6EC-EE3831DBD15C}"/>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174-CD5A-4912-B6EC-EE3831DBD15C}"/>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176-CD5A-4912-B6EC-EE3831DBD15C}"/>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178-CD5A-4912-B6EC-EE3831DBD15C}"/>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17A-CD5A-4912-B6EC-EE3831DBD15C}"/>
              </c:ext>
            </c:extLst>
          </c:dPt>
          <c:dPt>
            <c:idx val="11"/>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17C-CD5A-4912-B6EC-EE3831DBD15C}"/>
              </c:ext>
            </c:extLst>
          </c:dPt>
          <c:dPt>
            <c:idx val="12"/>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017E-CD5A-4912-B6EC-EE3831DBD15C}"/>
              </c:ext>
            </c:extLst>
          </c:dPt>
          <c:dPt>
            <c:idx val="13"/>
            <c:bubble3D val="0"/>
            <c:spPr>
              <a:solidFill>
                <a:schemeClr val="accent2">
                  <a:lumMod val="80000"/>
                  <a:lumOff val="20000"/>
                </a:schemeClr>
              </a:solidFill>
              <a:ln w="19050">
                <a:solidFill>
                  <a:schemeClr val="lt1"/>
                </a:solidFill>
              </a:ln>
              <a:effectLst/>
            </c:spPr>
            <c:extLst>
              <c:ext xmlns:c16="http://schemas.microsoft.com/office/drawing/2014/chart" uri="{C3380CC4-5D6E-409C-BE32-E72D297353CC}">
                <c16:uniqueId val="{00000180-CD5A-4912-B6EC-EE3831DBD15C}"/>
              </c:ext>
            </c:extLst>
          </c:dPt>
          <c:dPt>
            <c:idx val="14"/>
            <c:bubble3D val="0"/>
            <c:spPr>
              <a:solidFill>
                <a:schemeClr val="accent3">
                  <a:lumMod val="80000"/>
                  <a:lumOff val="20000"/>
                </a:schemeClr>
              </a:solidFill>
              <a:ln w="19050">
                <a:solidFill>
                  <a:schemeClr val="lt1"/>
                </a:solidFill>
              </a:ln>
              <a:effectLst/>
            </c:spPr>
            <c:extLst>
              <c:ext xmlns:c16="http://schemas.microsoft.com/office/drawing/2014/chart" uri="{C3380CC4-5D6E-409C-BE32-E72D297353CC}">
                <c16:uniqueId val="{00000182-CD5A-4912-B6EC-EE3831DBD15C}"/>
              </c:ext>
            </c:extLst>
          </c:dPt>
          <c:dPt>
            <c:idx val="15"/>
            <c:bubble3D val="0"/>
            <c:spPr>
              <a:solidFill>
                <a:schemeClr val="accent4">
                  <a:lumMod val="80000"/>
                  <a:lumOff val="20000"/>
                </a:schemeClr>
              </a:solidFill>
              <a:ln w="19050">
                <a:solidFill>
                  <a:schemeClr val="lt1"/>
                </a:solidFill>
              </a:ln>
              <a:effectLst/>
            </c:spPr>
            <c:extLst>
              <c:ext xmlns:c16="http://schemas.microsoft.com/office/drawing/2014/chart" uri="{C3380CC4-5D6E-409C-BE32-E72D297353CC}">
                <c16:uniqueId val="{00000184-CD5A-4912-B6EC-EE3831DBD15C}"/>
              </c:ext>
            </c:extLst>
          </c:dPt>
          <c:dPt>
            <c:idx val="16"/>
            <c:bubble3D val="0"/>
            <c:spPr>
              <a:solidFill>
                <a:schemeClr val="accent5">
                  <a:lumMod val="80000"/>
                  <a:lumOff val="20000"/>
                </a:schemeClr>
              </a:solidFill>
              <a:ln w="19050">
                <a:solidFill>
                  <a:schemeClr val="lt1"/>
                </a:solidFill>
              </a:ln>
              <a:effectLst/>
            </c:spPr>
            <c:extLst>
              <c:ext xmlns:c16="http://schemas.microsoft.com/office/drawing/2014/chart" uri="{C3380CC4-5D6E-409C-BE32-E72D297353CC}">
                <c16:uniqueId val="{00000186-CD5A-4912-B6EC-EE3831DBD15C}"/>
              </c:ext>
            </c:extLst>
          </c:dPt>
          <c:dPt>
            <c:idx val="17"/>
            <c:bubble3D val="0"/>
            <c:spPr>
              <a:solidFill>
                <a:schemeClr val="accent6">
                  <a:lumMod val="80000"/>
                  <a:lumOff val="20000"/>
                </a:schemeClr>
              </a:solidFill>
              <a:ln w="19050">
                <a:solidFill>
                  <a:schemeClr val="lt1"/>
                </a:solidFill>
              </a:ln>
              <a:effectLst/>
            </c:spPr>
            <c:extLst>
              <c:ext xmlns:c16="http://schemas.microsoft.com/office/drawing/2014/chart" uri="{C3380CC4-5D6E-409C-BE32-E72D297353CC}">
                <c16:uniqueId val="{00000188-CD5A-4912-B6EC-EE3831DBD15C}"/>
              </c:ext>
            </c:extLst>
          </c:dPt>
          <c:dPt>
            <c:idx val="18"/>
            <c:bubble3D val="0"/>
            <c:spPr>
              <a:solidFill>
                <a:schemeClr val="accent1">
                  <a:lumMod val="80000"/>
                </a:schemeClr>
              </a:solidFill>
              <a:ln w="19050">
                <a:solidFill>
                  <a:schemeClr val="lt1"/>
                </a:solidFill>
              </a:ln>
              <a:effectLst/>
            </c:spPr>
            <c:extLst>
              <c:ext xmlns:c16="http://schemas.microsoft.com/office/drawing/2014/chart" uri="{C3380CC4-5D6E-409C-BE32-E72D297353CC}">
                <c16:uniqueId val="{0000018A-CD5A-4912-B6EC-EE3831DBD15C}"/>
              </c:ext>
            </c:extLst>
          </c:dPt>
          <c:dPt>
            <c:idx val="19"/>
            <c:bubble3D val="0"/>
            <c:spPr>
              <a:solidFill>
                <a:schemeClr val="accent2">
                  <a:lumMod val="80000"/>
                </a:schemeClr>
              </a:solidFill>
              <a:ln w="19050">
                <a:solidFill>
                  <a:schemeClr val="lt1"/>
                </a:solidFill>
              </a:ln>
              <a:effectLst/>
            </c:spPr>
            <c:extLst>
              <c:ext xmlns:c16="http://schemas.microsoft.com/office/drawing/2014/chart" uri="{C3380CC4-5D6E-409C-BE32-E72D297353CC}">
                <c16:uniqueId val="{0000018C-CD5A-4912-B6EC-EE3831DBD15C}"/>
              </c:ext>
            </c:extLst>
          </c:dPt>
          <c:dPt>
            <c:idx val="20"/>
            <c:bubble3D val="0"/>
            <c:spPr>
              <a:solidFill>
                <a:schemeClr val="accent3">
                  <a:lumMod val="80000"/>
                </a:schemeClr>
              </a:solidFill>
              <a:ln w="19050">
                <a:solidFill>
                  <a:schemeClr val="lt1"/>
                </a:solidFill>
              </a:ln>
              <a:effectLst/>
            </c:spPr>
            <c:extLst>
              <c:ext xmlns:c16="http://schemas.microsoft.com/office/drawing/2014/chart" uri="{C3380CC4-5D6E-409C-BE32-E72D297353CC}">
                <c16:uniqueId val="{0000018E-CD5A-4912-B6EC-EE3831DBD15C}"/>
              </c:ext>
            </c:extLst>
          </c:dPt>
          <c:dPt>
            <c:idx val="21"/>
            <c:bubble3D val="0"/>
            <c:spPr>
              <a:solidFill>
                <a:schemeClr val="accent4">
                  <a:lumMod val="80000"/>
                </a:schemeClr>
              </a:solidFill>
              <a:ln w="19050">
                <a:solidFill>
                  <a:schemeClr val="lt1"/>
                </a:solidFill>
              </a:ln>
              <a:effectLst/>
            </c:spPr>
            <c:extLst>
              <c:ext xmlns:c16="http://schemas.microsoft.com/office/drawing/2014/chart" uri="{C3380CC4-5D6E-409C-BE32-E72D297353CC}">
                <c16:uniqueId val="{00000190-CD5A-4912-B6EC-EE3831DBD15C}"/>
              </c:ext>
            </c:extLst>
          </c:dPt>
          <c:dPt>
            <c:idx val="22"/>
            <c:bubble3D val="0"/>
            <c:spPr>
              <a:solidFill>
                <a:schemeClr val="accent5">
                  <a:lumMod val="80000"/>
                </a:schemeClr>
              </a:solidFill>
              <a:ln w="19050">
                <a:solidFill>
                  <a:schemeClr val="lt1"/>
                </a:solidFill>
              </a:ln>
              <a:effectLst/>
            </c:spPr>
            <c:extLst>
              <c:ext xmlns:c16="http://schemas.microsoft.com/office/drawing/2014/chart" uri="{C3380CC4-5D6E-409C-BE32-E72D297353CC}">
                <c16:uniqueId val="{00000192-CD5A-4912-B6EC-EE3831DBD15C}"/>
              </c:ext>
            </c:extLst>
          </c:dPt>
          <c:dPt>
            <c:idx val="23"/>
            <c:bubble3D val="0"/>
            <c:spPr>
              <a:solidFill>
                <a:schemeClr val="accent6">
                  <a:lumMod val="80000"/>
                </a:schemeClr>
              </a:solidFill>
              <a:ln w="19050">
                <a:solidFill>
                  <a:schemeClr val="lt1"/>
                </a:solidFill>
              </a:ln>
              <a:effectLst/>
            </c:spPr>
            <c:extLst>
              <c:ext xmlns:c16="http://schemas.microsoft.com/office/drawing/2014/chart" uri="{C3380CC4-5D6E-409C-BE32-E72D297353CC}">
                <c16:uniqueId val="{00000194-CD5A-4912-B6EC-EE3831DBD15C}"/>
              </c:ext>
            </c:extLst>
          </c:dPt>
          <c:dPt>
            <c:idx val="24"/>
            <c:bubble3D val="0"/>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196-CD5A-4912-B6EC-EE3831DBD15C}"/>
              </c:ext>
            </c:extLst>
          </c:dPt>
          <c:dPt>
            <c:idx val="25"/>
            <c:bubble3D val="0"/>
            <c:spPr>
              <a:solidFill>
                <a:schemeClr val="accent2">
                  <a:lumMod val="60000"/>
                  <a:lumOff val="40000"/>
                </a:schemeClr>
              </a:solidFill>
              <a:ln w="19050">
                <a:solidFill>
                  <a:schemeClr val="lt1"/>
                </a:solidFill>
              </a:ln>
              <a:effectLst/>
            </c:spPr>
            <c:extLst>
              <c:ext xmlns:c16="http://schemas.microsoft.com/office/drawing/2014/chart" uri="{C3380CC4-5D6E-409C-BE32-E72D297353CC}">
                <c16:uniqueId val="{00000198-CD5A-4912-B6EC-EE3831DBD15C}"/>
              </c:ext>
            </c:extLst>
          </c:dPt>
          <c:dPt>
            <c:idx val="26"/>
            <c:bubble3D val="0"/>
            <c:spPr>
              <a:solidFill>
                <a:schemeClr val="accent3">
                  <a:lumMod val="60000"/>
                  <a:lumOff val="40000"/>
                </a:schemeClr>
              </a:solidFill>
              <a:ln w="19050">
                <a:solidFill>
                  <a:schemeClr val="lt1"/>
                </a:solidFill>
              </a:ln>
              <a:effectLst/>
            </c:spPr>
            <c:extLst>
              <c:ext xmlns:c16="http://schemas.microsoft.com/office/drawing/2014/chart" uri="{C3380CC4-5D6E-409C-BE32-E72D297353CC}">
                <c16:uniqueId val="{0000019A-CD5A-4912-B6EC-EE3831DBD15C}"/>
              </c:ext>
            </c:extLst>
          </c:dPt>
          <c:dPt>
            <c:idx val="27"/>
            <c:bubble3D val="0"/>
            <c:spPr>
              <a:solidFill>
                <a:schemeClr val="accent4">
                  <a:lumMod val="60000"/>
                  <a:lumOff val="40000"/>
                </a:schemeClr>
              </a:solidFill>
              <a:ln w="19050">
                <a:solidFill>
                  <a:schemeClr val="lt1"/>
                </a:solidFill>
              </a:ln>
              <a:effectLst/>
            </c:spPr>
            <c:extLst>
              <c:ext xmlns:c16="http://schemas.microsoft.com/office/drawing/2014/chart" uri="{C3380CC4-5D6E-409C-BE32-E72D297353CC}">
                <c16:uniqueId val="{0000019C-CD5A-4912-B6EC-EE3831DBD15C}"/>
              </c:ext>
            </c:extLst>
          </c:dPt>
          <c:dPt>
            <c:idx val="28"/>
            <c:bubble3D val="0"/>
            <c:spPr>
              <a:solidFill>
                <a:schemeClr val="accent5">
                  <a:lumMod val="60000"/>
                  <a:lumOff val="40000"/>
                </a:schemeClr>
              </a:solidFill>
              <a:ln w="19050">
                <a:solidFill>
                  <a:schemeClr val="lt1"/>
                </a:solidFill>
              </a:ln>
              <a:effectLst/>
            </c:spPr>
            <c:extLst>
              <c:ext xmlns:c16="http://schemas.microsoft.com/office/drawing/2014/chart" uri="{C3380CC4-5D6E-409C-BE32-E72D297353CC}">
                <c16:uniqueId val="{0000019E-CD5A-4912-B6EC-EE3831DBD15C}"/>
              </c:ext>
            </c:extLst>
          </c:dPt>
          <c:dPt>
            <c:idx val="29"/>
            <c:bubble3D val="0"/>
            <c:spPr>
              <a:solidFill>
                <a:schemeClr val="accent6">
                  <a:lumMod val="60000"/>
                  <a:lumOff val="40000"/>
                </a:schemeClr>
              </a:solidFill>
              <a:ln w="19050">
                <a:solidFill>
                  <a:schemeClr val="lt1"/>
                </a:solidFill>
              </a:ln>
              <a:effectLst/>
            </c:spPr>
            <c:extLst>
              <c:ext xmlns:c16="http://schemas.microsoft.com/office/drawing/2014/chart" uri="{C3380CC4-5D6E-409C-BE32-E72D297353CC}">
                <c16:uniqueId val="{000001A0-CD5A-4912-B6EC-EE3831DBD15C}"/>
              </c:ext>
            </c:extLst>
          </c:dPt>
          <c:dPt>
            <c:idx val="30"/>
            <c:bubble3D val="0"/>
            <c:spPr>
              <a:solidFill>
                <a:schemeClr val="accent1">
                  <a:lumMod val="50000"/>
                </a:schemeClr>
              </a:solidFill>
              <a:ln w="19050">
                <a:solidFill>
                  <a:schemeClr val="lt1"/>
                </a:solidFill>
              </a:ln>
              <a:effectLst/>
            </c:spPr>
            <c:extLst>
              <c:ext xmlns:c16="http://schemas.microsoft.com/office/drawing/2014/chart" uri="{C3380CC4-5D6E-409C-BE32-E72D297353CC}">
                <c16:uniqueId val="{000001A2-CD5A-4912-B6EC-EE3831DBD15C}"/>
              </c:ext>
            </c:extLst>
          </c:dPt>
          <c:dPt>
            <c:idx val="31"/>
            <c:bubble3D val="0"/>
            <c:spPr>
              <a:solidFill>
                <a:schemeClr val="accent2">
                  <a:lumMod val="50000"/>
                </a:schemeClr>
              </a:solidFill>
              <a:ln w="19050">
                <a:solidFill>
                  <a:schemeClr val="lt1"/>
                </a:solidFill>
              </a:ln>
              <a:effectLst/>
            </c:spPr>
            <c:extLst>
              <c:ext xmlns:c16="http://schemas.microsoft.com/office/drawing/2014/chart" uri="{C3380CC4-5D6E-409C-BE32-E72D297353CC}">
                <c16:uniqueId val="{000001A4-CD5A-4912-B6EC-EE3831DBD15C}"/>
              </c:ext>
            </c:extLst>
          </c:dPt>
          <c:dPt>
            <c:idx val="32"/>
            <c:bubble3D val="0"/>
            <c:spPr>
              <a:solidFill>
                <a:schemeClr val="accent3">
                  <a:lumMod val="50000"/>
                </a:schemeClr>
              </a:solidFill>
              <a:ln w="19050">
                <a:solidFill>
                  <a:schemeClr val="lt1"/>
                </a:solidFill>
              </a:ln>
              <a:effectLst/>
            </c:spPr>
            <c:extLst>
              <c:ext xmlns:c16="http://schemas.microsoft.com/office/drawing/2014/chart" uri="{C3380CC4-5D6E-409C-BE32-E72D297353CC}">
                <c16:uniqueId val="{000001A6-CD5A-4912-B6EC-EE3831DBD15C}"/>
              </c:ext>
            </c:extLst>
          </c:dPt>
          <c:dPt>
            <c:idx val="33"/>
            <c:bubble3D val="0"/>
            <c:spPr>
              <a:solidFill>
                <a:schemeClr val="accent4">
                  <a:lumMod val="50000"/>
                </a:schemeClr>
              </a:solidFill>
              <a:ln w="19050">
                <a:solidFill>
                  <a:schemeClr val="lt1"/>
                </a:solidFill>
              </a:ln>
              <a:effectLst/>
            </c:spPr>
            <c:extLst>
              <c:ext xmlns:c16="http://schemas.microsoft.com/office/drawing/2014/chart" uri="{C3380CC4-5D6E-409C-BE32-E72D297353CC}">
                <c16:uniqueId val="{000001A8-CD5A-4912-B6EC-EE3831DBD15C}"/>
              </c:ext>
            </c:extLst>
          </c:dPt>
          <c:dPt>
            <c:idx val="34"/>
            <c:bubble3D val="0"/>
            <c:spPr>
              <a:solidFill>
                <a:schemeClr val="accent5">
                  <a:lumMod val="50000"/>
                </a:schemeClr>
              </a:solidFill>
              <a:ln w="19050">
                <a:solidFill>
                  <a:schemeClr val="lt1"/>
                </a:solidFill>
              </a:ln>
              <a:effectLst/>
            </c:spPr>
            <c:extLst>
              <c:ext xmlns:c16="http://schemas.microsoft.com/office/drawing/2014/chart" uri="{C3380CC4-5D6E-409C-BE32-E72D297353CC}">
                <c16:uniqueId val="{000001AA-CD5A-4912-B6EC-EE3831DBD15C}"/>
              </c:ext>
            </c:extLst>
          </c:dPt>
          <c:dPt>
            <c:idx val="35"/>
            <c:bubble3D val="0"/>
            <c:spPr>
              <a:solidFill>
                <a:schemeClr val="accent6">
                  <a:lumMod val="50000"/>
                </a:schemeClr>
              </a:solidFill>
              <a:ln w="19050">
                <a:solidFill>
                  <a:schemeClr val="lt1"/>
                </a:solidFill>
              </a:ln>
              <a:effectLst/>
            </c:spPr>
            <c:extLst>
              <c:ext xmlns:c16="http://schemas.microsoft.com/office/drawing/2014/chart" uri="{C3380CC4-5D6E-409C-BE32-E72D297353CC}">
                <c16:uniqueId val="{000001AC-CD5A-4912-B6EC-EE3831DBD15C}"/>
              </c:ext>
            </c:extLst>
          </c:dPt>
          <c:dPt>
            <c:idx val="36"/>
            <c:bubble3D val="0"/>
            <c:spPr>
              <a:solidFill>
                <a:schemeClr val="accent1">
                  <a:lumMod val="70000"/>
                  <a:lumOff val="30000"/>
                </a:schemeClr>
              </a:solidFill>
              <a:ln w="19050">
                <a:solidFill>
                  <a:schemeClr val="lt1"/>
                </a:solidFill>
              </a:ln>
              <a:effectLst/>
            </c:spPr>
            <c:extLst>
              <c:ext xmlns:c16="http://schemas.microsoft.com/office/drawing/2014/chart" uri="{C3380CC4-5D6E-409C-BE32-E72D297353CC}">
                <c16:uniqueId val="{000001AE-CD5A-4912-B6EC-EE3831DBD15C}"/>
              </c:ext>
            </c:extLst>
          </c:dPt>
          <c:dPt>
            <c:idx val="37"/>
            <c:bubble3D val="0"/>
            <c:spPr>
              <a:solidFill>
                <a:schemeClr val="accent2">
                  <a:lumMod val="70000"/>
                  <a:lumOff val="30000"/>
                </a:schemeClr>
              </a:solidFill>
              <a:ln w="19050">
                <a:solidFill>
                  <a:schemeClr val="lt1"/>
                </a:solidFill>
              </a:ln>
              <a:effectLst/>
            </c:spPr>
            <c:extLst>
              <c:ext xmlns:c16="http://schemas.microsoft.com/office/drawing/2014/chart" uri="{C3380CC4-5D6E-409C-BE32-E72D297353CC}">
                <c16:uniqueId val="{000001B0-CD5A-4912-B6EC-EE3831DBD15C}"/>
              </c:ext>
            </c:extLst>
          </c:dPt>
          <c:dPt>
            <c:idx val="38"/>
            <c:bubble3D val="0"/>
            <c:spPr>
              <a:solidFill>
                <a:schemeClr val="accent3">
                  <a:lumMod val="70000"/>
                  <a:lumOff val="30000"/>
                </a:schemeClr>
              </a:solidFill>
              <a:ln w="19050">
                <a:solidFill>
                  <a:schemeClr val="lt1"/>
                </a:solidFill>
              </a:ln>
              <a:effectLst/>
            </c:spPr>
            <c:extLst>
              <c:ext xmlns:c16="http://schemas.microsoft.com/office/drawing/2014/chart" uri="{C3380CC4-5D6E-409C-BE32-E72D297353CC}">
                <c16:uniqueId val="{000001B2-CD5A-4912-B6EC-EE3831DBD15C}"/>
              </c:ext>
            </c:extLst>
          </c:dPt>
          <c:dPt>
            <c:idx val="39"/>
            <c:bubble3D val="0"/>
            <c:spPr>
              <a:solidFill>
                <a:schemeClr val="accent4">
                  <a:lumMod val="70000"/>
                  <a:lumOff val="30000"/>
                </a:schemeClr>
              </a:solidFill>
              <a:ln w="19050">
                <a:solidFill>
                  <a:schemeClr val="lt1"/>
                </a:solidFill>
              </a:ln>
              <a:effectLst/>
            </c:spPr>
            <c:extLst>
              <c:ext xmlns:c16="http://schemas.microsoft.com/office/drawing/2014/chart" uri="{C3380CC4-5D6E-409C-BE32-E72D297353CC}">
                <c16:uniqueId val="{000001B4-CD5A-4912-B6EC-EE3831DBD15C}"/>
              </c:ext>
            </c:extLst>
          </c:dPt>
          <c:dPt>
            <c:idx val="40"/>
            <c:bubble3D val="0"/>
            <c:spPr>
              <a:solidFill>
                <a:schemeClr val="accent5">
                  <a:lumMod val="70000"/>
                  <a:lumOff val="30000"/>
                </a:schemeClr>
              </a:solidFill>
              <a:ln w="19050">
                <a:solidFill>
                  <a:schemeClr val="lt1"/>
                </a:solidFill>
              </a:ln>
              <a:effectLst/>
            </c:spPr>
            <c:extLst>
              <c:ext xmlns:c16="http://schemas.microsoft.com/office/drawing/2014/chart" uri="{C3380CC4-5D6E-409C-BE32-E72D297353CC}">
                <c16:uniqueId val="{000001B6-CD5A-4912-B6EC-EE3831DBD15C}"/>
              </c:ext>
            </c:extLst>
          </c:dPt>
          <c:dPt>
            <c:idx val="41"/>
            <c:bubble3D val="0"/>
            <c:spPr>
              <a:solidFill>
                <a:schemeClr val="accent6">
                  <a:lumMod val="70000"/>
                  <a:lumOff val="30000"/>
                </a:schemeClr>
              </a:solidFill>
              <a:ln w="19050">
                <a:solidFill>
                  <a:schemeClr val="lt1"/>
                </a:solidFill>
              </a:ln>
              <a:effectLst/>
            </c:spPr>
            <c:extLst>
              <c:ext xmlns:c16="http://schemas.microsoft.com/office/drawing/2014/chart" uri="{C3380CC4-5D6E-409C-BE32-E72D297353CC}">
                <c16:uniqueId val="{000001B8-CD5A-4912-B6EC-EE3831DBD15C}"/>
              </c:ext>
            </c:extLst>
          </c:dPt>
          <c:dPt>
            <c:idx val="42"/>
            <c:bubble3D val="0"/>
            <c:spPr>
              <a:solidFill>
                <a:schemeClr val="accent1">
                  <a:lumMod val="70000"/>
                </a:schemeClr>
              </a:solidFill>
              <a:ln w="19050">
                <a:solidFill>
                  <a:schemeClr val="lt1"/>
                </a:solidFill>
              </a:ln>
              <a:effectLst/>
            </c:spPr>
            <c:extLst>
              <c:ext xmlns:c16="http://schemas.microsoft.com/office/drawing/2014/chart" uri="{C3380CC4-5D6E-409C-BE32-E72D297353CC}">
                <c16:uniqueId val="{000001BA-CD5A-4912-B6EC-EE3831DBD15C}"/>
              </c:ext>
            </c:extLst>
          </c:dPt>
          <c:dPt>
            <c:idx val="43"/>
            <c:bubble3D val="0"/>
            <c:spPr>
              <a:solidFill>
                <a:schemeClr val="accent2">
                  <a:lumMod val="70000"/>
                </a:schemeClr>
              </a:solidFill>
              <a:ln w="19050">
                <a:solidFill>
                  <a:schemeClr val="lt1"/>
                </a:solidFill>
              </a:ln>
              <a:effectLst/>
            </c:spPr>
            <c:extLst>
              <c:ext xmlns:c16="http://schemas.microsoft.com/office/drawing/2014/chart" uri="{C3380CC4-5D6E-409C-BE32-E72D297353CC}">
                <c16:uniqueId val="{000001BC-CD5A-4912-B6EC-EE3831DBD15C}"/>
              </c:ext>
            </c:extLst>
          </c:dPt>
          <c:dPt>
            <c:idx val="44"/>
            <c:bubble3D val="0"/>
            <c:spPr>
              <a:solidFill>
                <a:schemeClr val="accent3">
                  <a:lumMod val="70000"/>
                </a:schemeClr>
              </a:solidFill>
              <a:ln w="19050">
                <a:solidFill>
                  <a:schemeClr val="lt1"/>
                </a:solidFill>
              </a:ln>
              <a:effectLst/>
            </c:spPr>
            <c:extLst>
              <c:ext xmlns:c16="http://schemas.microsoft.com/office/drawing/2014/chart" uri="{C3380CC4-5D6E-409C-BE32-E72D297353CC}">
                <c16:uniqueId val="{000001BE-CD5A-4912-B6EC-EE3831DBD15C}"/>
              </c:ext>
            </c:extLst>
          </c:dPt>
          <c:dPt>
            <c:idx val="45"/>
            <c:bubble3D val="0"/>
            <c:spPr>
              <a:solidFill>
                <a:schemeClr val="accent4">
                  <a:lumMod val="70000"/>
                </a:schemeClr>
              </a:solidFill>
              <a:ln w="19050">
                <a:solidFill>
                  <a:schemeClr val="lt1"/>
                </a:solidFill>
              </a:ln>
              <a:effectLst/>
            </c:spPr>
            <c:extLst>
              <c:ext xmlns:c16="http://schemas.microsoft.com/office/drawing/2014/chart" uri="{C3380CC4-5D6E-409C-BE32-E72D297353CC}">
                <c16:uniqueId val="{000001C0-CD5A-4912-B6EC-EE3831DBD15C}"/>
              </c:ext>
            </c:extLst>
          </c:dPt>
          <c:dPt>
            <c:idx val="46"/>
            <c:bubble3D val="0"/>
            <c:spPr>
              <a:solidFill>
                <a:schemeClr val="accent5">
                  <a:lumMod val="70000"/>
                </a:schemeClr>
              </a:solidFill>
              <a:ln w="19050">
                <a:solidFill>
                  <a:schemeClr val="lt1"/>
                </a:solidFill>
              </a:ln>
              <a:effectLst/>
            </c:spPr>
            <c:extLst>
              <c:ext xmlns:c16="http://schemas.microsoft.com/office/drawing/2014/chart" uri="{C3380CC4-5D6E-409C-BE32-E72D297353CC}">
                <c16:uniqueId val="{000001C2-CD5A-4912-B6EC-EE3831DBD15C}"/>
              </c:ext>
            </c:extLst>
          </c:dPt>
          <c:dPt>
            <c:idx val="47"/>
            <c:bubble3D val="0"/>
            <c:spPr>
              <a:solidFill>
                <a:schemeClr val="accent6">
                  <a:lumMod val="70000"/>
                </a:schemeClr>
              </a:solidFill>
              <a:ln w="19050">
                <a:solidFill>
                  <a:schemeClr val="lt1"/>
                </a:solidFill>
              </a:ln>
              <a:effectLst/>
            </c:spPr>
            <c:extLst>
              <c:ext xmlns:c16="http://schemas.microsoft.com/office/drawing/2014/chart" uri="{C3380CC4-5D6E-409C-BE32-E72D297353CC}">
                <c16:uniqueId val="{000001C4-CD5A-4912-B6EC-EE3831DBD15C}"/>
              </c:ext>
            </c:extLst>
          </c:dPt>
          <c:dPt>
            <c:idx val="48"/>
            <c:bubble3D val="0"/>
            <c:spPr>
              <a:solidFill>
                <a:schemeClr val="accent1">
                  <a:lumMod val="50000"/>
                  <a:lumOff val="50000"/>
                </a:schemeClr>
              </a:solidFill>
              <a:ln w="19050">
                <a:solidFill>
                  <a:schemeClr val="lt1"/>
                </a:solidFill>
              </a:ln>
              <a:effectLst/>
            </c:spPr>
            <c:extLst>
              <c:ext xmlns:c16="http://schemas.microsoft.com/office/drawing/2014/chart" uri="{C3380CC4-5D6E-409C-BE32-E72D297353CC}">
                <c16:uniqueId val="{000001C6-CD5A-4912-B6EC-EE3831DBD15C}"/>
              </c:ext>
            </c:extLst>
          </c:dPt>
          <c:dPt>
            <c:idx val="49"/>
            <c:bubble3D val="0"/>
            <c:spPr>
              <a:solidFill>
                <a:schemeClr val="accent2">
                  <a:lumMod val="50000"/>
                  <a:lumOff val="50000"/>
                </a:schemeClr>
              </a:solidFill>
              <a:ln w="19050">
                <a:solidFill>
                  <a:schemeClr val="lt1"/>
                </a:solidFill>
              </a:ln>
              <a:effectLst/>
            </c:spPr>
            <c:extLst>
              <c:ext xmlns:c16="http://schemas.microsoft.com/office/drawing/2014/chart" uri="{C3380CC4-5D6E-409C-BE32-E72D297353CC}">
                <c16:uniqueId val="{000001C8-CD5A-4912-B6EC-EE3831DBD15C}"/>
              </c:ext>
            </c:extLst>
          </c:dPt>
          <c:dPt>
            <c:idx val="50"/>
            <c:bubble3D val="0"/>
            <c:spPr>
              <a:solidFill>
                <a:schemeClr val="accent3">
                  <a:lumMod val="50000"/>
                  <a:lumOff val="50000"/>
                </a:schemeClr>
              </a:solidFill>
              <a:ln w="19050">
                <a:solidFill>
                  <a:schemeClr val="lt1"/>
                </a:solidFill>
              </a:ln>
              <a:effectLst/>
            </c:spPr>
            <c:extLst>
              <c:ext xmlns:c16="http://schemas.microsoft.com/office/drawing/2014/chart" uri="{C3380CC4-5D6E-409C-BE32-E72D297353CC}">
                <c16:uniqueId val="{000001CA-CD5A-4912-B6EC-EE3831DBD15C}"/>
              </c:ext>
            </c:extLst>
          </c:dPt>
          <c:dPt>
            <c:idx val="51"/>
            <c:bubble3D val="0"/>
            <c:spPr>
              <a:solidFill>
                <a:schemeClr val="accent4">
                  <a:lumMod val="50000"/>
                  <a:lumOff val="50000"/>
                </a:schemeClr>
              </a:solidFill>
              <a:ln w="19050">
                <a:solidFill>
                  <a:schemeClr val="lt1"/>
                </a:solidFill>
              </a:ln>
              <a:effectLst/>
            </c:spPr>
            <c:extLst>
              <c:ext xmlns:c16="http://schemas.microsoft.com/office/drawing/2014/chart" uri="{C3380CC4-5D6E-409C-BE32-E72D297353CC}">
                <c16:uniqueId val="{000001CC-CD5A-4912-B6EC-EE3831DBD15C}"/>
              </c:ext>
            </c:extLst>
          </c:dPt>
          <c:dPt>
            <c:idx val="52"/>
            <c:bubble3D val="0"/>
            <c:spPr>
              <a:solidFill>
                <a:schemeClr val="accent5">
                  <a:lumMod val="50000"/>
                  <a:lumOff val="50000"/>
                </a:schemeClr>
              </a:solidFill>
              <a:ln w="19050">
                <a:solidFill>
                  <a:schemeClr val="lt1"/>
                </a:solidFill>
              </a:ln>
              <a:effectLst/>
            </c:spPr>
            <c:extLst>
              <c:ext xmlns:c16="http://schemas.microsoft.com/office/drawing/2014/chart" uri="{C3380CC4-5D6E-409C-BE32-E72D297353CC}">
                <c16:uniqueId val="{000001CE-CD5A-4912-B6EC-EE3831DBD15C}"/>
              </c:ext>
            </c:extLst>
          </c:dPt>
          <c:dPt>
            <c:idx val="53"/>
            <c:bubble3D val="0"/>
            <c:spPr>
              <a:solidFill>
                <a:schemeClr val="accent6">
                  <a:lumMod val="50000"/>
                  <a:lumOff val="50000"/>
                </a:schemeClr>
              </a:solidFill>
              <a:ln w="19050">
                <a:solidFill>
                  <a:schemeClr val="lt1"/>
                </a:solidFill>
              </a:ln>
              <a:effectLst/>
            </c:spPr>
            <c:extLst>
              <c:ext xmlns:c16="http://schemas.microsoft.com/office/drawing/2014/chart" uri="{C3380CC4-5D6E-409C-BE32-E72D297353CC}">
                <c16:uniqueId val="{000001D0-CD5A-4912-B6EC-EE3831DBD15C}"/>
              </c:ext>
            </c:extLst>
          </c:dPt>
          <c:dPt>
            <c:idx val="54"/>
            <c:bubble3D val="0"/>
            <c:spPr>
              <a:solidFill>
                <a:schemeClr val="accent1"/>
              </a:solidFill>
              <a:ln w="19050">
                <a:solidFill>
                  <a:schemeClr val="lt1"/>
                </a:solidFill>
              </a:ln>
              <a:effectLst/>
            </c:spPr>
            <c:extLst>
              <c:ext xmlns:c16="http://schemas.microsoft.com/office/drawing/2014/chart" uri="{C3380CC4-5D6E-409C-BE32-E72D297353CC}">
                <c16:uniqueId val="{000001D2-CD5A-4912-B6EC-EE3831DBD15C}"/>
              </c:ext>
            </c:extLst>
          </c:dPt>
          <c:dPt>
            <c:idx val="55"/>
            <c:bubble3D val="0"/>
            <c:spPr>
              <a:solidFill>
                <a:schemeClr val="accent2"/>
              </a:solidFill>
              <a:ln w="19050">
                <a:solidFill>
                  <a:schemeClr val="lt1"/>
                </a:solidFill>
              </a:ln>
              <a:effectLst/>
            </c:spPr>
            <c:extLst>
              <c:ext xmlns:c16="http://schemas.microsoft.com/office/drawing/2014/chart" uri="{C3380CC4-5D6E-409C-BE32-E72D297353CC}">
                <c16:uniqueId val="{000001D4-CD5A-4912-B6EC-EE3831DBD15C}"/>
              </c:ext>
            </c:extLst>
          </c:dPt>
          <c:dPt>
            <c:idx val="56"/>
            <c:bubble3D val="0"/>
            <c:spPr>
              <a:solidFill>
                <a:schemeClr val="accent3"/>
              </a:solidFill>
              <a:ln w="19050">
                <a:solidFill>
                  <a:schemeClr val="lt1"/>
                </a:solidFill>
              </a:ln>
              <a:effectLst/>
            </c:spPr>
            <c:extLst>
              <c:ext xmlns:c16="http://schemas.microsoft.com/office/drawing/2014/chart" uri="{C3380CC4-5D6E-409C-BE32-E72D297353CC}">
                <c16:uniqueId val="{000001D6-CD5A-4912-B6EC-EE3831DBD15C}"/>
              </c:ext>
            </c:extLst>
          </c:dPt>
          <c:dPt>
            <c:idx val="57"/>
            <c:bubble3D val="0"/>
            <c:spPr>
              <a:solidFill>
                <a:schemeClr val="accent4"/>
              </a:solidFill>
              <a:ln w="19050">
                <a:solidFill>
                  <a:schemeClr val="lt1"/>
                </a:solidFill>
              </a:ln>
              <a:effectLst/>
            </c:spPr>
            <c:extLst>
              <c:ext xmlns:c16="http://schemas.microsoft.com/office/drawing/2014/chart" uri="{C3380CC4-5D6E-409C-BE32-E72D297353CC}">
                <c16:uniqueId val="{000001D8-CD5A-4912-B6EC-EE3831DBD15C}"/>
              </c:ext>
            </c:extLst>
          </c:dPt>
          <c:dPt>
            <c:idx val="58"/>
            <c:bubble3D val="0"/>
            <c:spPr>
              <a:solidFill>
                <a:schemeClr val="accent5"/>
              </a:solidFill>
              <a:ln w="19050">
                <a:solidFill>
                  <a:schemeClr val="lt1"/>
                </a:solidFill>
              </a:ln>
              <a:effectLst/>
            </c:spPr>
            <c:extLst>
              <c:ext xmlns:c16="http://schemas.microsoft.com/office/drawing/2014/chart" uri="{C3380CC4-5D6E-409C-BE32-E72D297353CC}">
                <c16:uniqueId val="{000001DA-CD5A-4912-B6EC-EE3831DBD15C}"/>
              </c:ext>
            </c:extLst>
          </c:dPt>
          <c:dPt>
            <c:idx val="59"/>
            <c:bubble3D val="0"/>
            <c:spPr>
              <a:solidFill>
                <a:schemeClr val="accent6"/>
              </a:solidFill>
              <a:ln w="19050">
                <a:solidFill>
                  <a:schemeClr val="lt1"/>
                </a:solidFill>
              </a:ln>
              <a:effectLst/>
            </c:spPr>
            <c:extLst>
              <c:ext xmlns:c16="http://schemas.microsoft.com/office/drawing/2014/chart" uri="{C3380CC4-5D6E-409C-BE32-E72D297353CC}">
                <c16:uniqueId val="{000001DC-CD5A-4912-B6EC-EE3831DBD15C}"/>
              </c:ext>
            </c:extLst>
          </c:dPt>
          <c:dPt>
            <c:idx val="60"/>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1DE-CD5A-4912-B6EC-EE3831DBD15C}"/>
              </c:ext>
            </c:extLst>
          </c:dPt>
          <c:dPt>
            <c:idx val="61"/>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1E0-CD5A-4912-B6EC-EE3831DBD15C}"/>
              </c:ext>
            </c:extLst>
          </c:dPt>
          <c:dPt>
            <c:idx val="62"/>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1E2-CD5A-4912-B6EC-EE3831DBD15C}"/>
              </c:ext>
            </c:extLst>
          </c:dPt>
          <c:dPt>
            <c:idx val="63"/>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1E4-CD5A-4912-B6EC-EE3831DBD15C}"/>
              </c:ext>
            </c:extLst>
          </c:dPt>
          <c:dPt>
            <c:idx val="64"/>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1E6-CD5A-4912-B6EC-EE3831DBD15C}"/>
              </c:ext>
            </c:extLst>
          </c:dPt>
          <c:dPt>
            <c:idx val="65"/>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1E8-CD5A-4912-B6EC-EE3831DBD15C}"/>
              </c:ext>
            </c:extLst>
          </c:dPt>
          <c:dPt>
            <c:idx val="66"/>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01EA-CD5A-4912-B6EC-EE3831DBD15C}"/>
              </c:ext>
            </c:extLst>
          </c:dPt>
          <c:dPt>
            <c:idx val="67"/>
            <c:bubble3D val="0"/>
            <c:spPr>
              <a:solidFill>
                <a:schemeClr val="accent2">
                  <a:lumMod val="80000"/>
                  <a:lumOff val="20000"/>
                </a:schemeClr>
              </a:solidFill>
              <a:ln w="19050">
                <a:solidFill>
                  <a:schemeClr val="lt1"/>
                </a:solidFill>
              </a:ln>
              <a:effectLst/>
            </c:spPr>
            <c:extLst>
              <c:ext xmlns:c16="http://schemas.microsoft.com/office/drawing/2014/chart" uri="{C3380CC4-5D6E-409C-BE32-E72D297353CC}">
                <c16:uniqueId val="{000001EC-CD5A-4912-B6EC-EE3831DBD15C}"/>
              </c:ext>
            </c:extLst>
          </c:dPt>
          <c:dPt>
            <c:idx val="68"/>
            <c:bubble3D val="0"/>
            <c:spPr>
              <a:solidFill>
                <a:schemeClr val="accent3">
                  <a:lumMod val="80000"/>
                  <a:lumOff val="20000"/>
                </a:schemeClr>
              </a:solidFill>
              <a:ln w="19050">
                <a:solidFill>
                  <a:schemeClr val="lt1"/>
                </a:solidFill>
              </a:ln>
              <a:effectLst/>
            </c:spPr>
            <c:extLst>
              <c:ext xmlns:c16="http://schemas.microsoft.com/office/drawing/2014/chart" uri="{C3380CC4-5D6E-409C-BE32-E72D297353CC}">
                <c16:uniqueId val="{000001EE-CD5A-4912-B6EC-EE3831DBD15C}"/>
              </c:ext>
            </c:extLst>
          </c:dPt>
          <c:dPt>
            <c:idx val="69"/>
            <c:bubble3D val="0"/>
            <c:spPr>
              <a:solidFill>
                <a:schemeClr val="accent4">
                  <a:lumMod val="80000"/>
                  <a:lumOff val="20000"/>
                </a:schemeClr>
              </a:solidFill>
              <a:ln w="19050">
                <a:solidFill>
                  <a:schemeClr val="lt1"/>
                </a:solidFill>
              </a:ln>
              <a:effectLst/>
            </c:spPr>
            <c:extLst>
              <c:ext xmlns:c16="http://schemas.microsoft.com/office/drawing/2014/chart" uri="{C3380CC4-5D6E-409C-BE32-E72D297353CC}">
                <c16:uniqueId val="{000001F0-CD5A-4912-B6EC-EE3831DBD15C}"/>
              </c:ext>
            </c:extLst>
          </c:dPt>
          <c:dPt>
            <c:idx val="70"/>
            <c:bubble3D val="0"/>
            <c:spPr>
              <a:solidFill>
                <a:schemeClr val="accent5">
                  <a:lumMod val="80000"/>
                  <a:lumOff val="20000"/>
                </a:schemeClr>
              </a:solidFill>
              <a:ln w="19050">
                <a:solidFill>
                  <a:schemeClr val="lt1"/>
                </a:solidFill>
              </a:ln>
              <a:effectLst/>
            </c:spPr>
            <c:extLst>
              <c:ext xmlns:c16="http://schemas.microsoft.com/office/drawing/2014/chart" uri="{C3380CC4-5D6E-409C-BE32-E72D297353CC}">
                <c16:uniqueId val="{000001F2-CD5A-4912-B6EC-EE3831DBD15C}"/>
              </c:ext>
            </c:extLst>
          </c:dPt>
          <c:dPt>
            <c:idx val="71"/>
            <c:bubble3D val="0"/>
            <c:spPr>
              <a:solidFill>
                <a:schemeClr val="accent6">
                  <a:lumMod val="80000"/>
                  <a:lumOff val="20000"/>
                </a:schemeClr>
              </a:solidFill>
              <a:ln w="19050">
                <a:solidFill>
                  <a:schemeClr val="lt1"/>
                </a:solidFill>
              </a:ln>
              <a:effectLst/>
            </c:spPr>
            <c:extLst>
              <c:ext xmlns:c16="http://schemas.microsoft.com/office/drawing/2014/chart" uri="{C3380CC4-5D6E-409C-BE32-E72D297353CC}">
                <c16:uniqueId val="{000001F4-CD5A-4912-B6EC-EE3831DBD15C}"/>
              </c:ext>
            </c:extLst>
          </c:dPt>
          <c:dPt>
            <c:idx val="72"/>
            <c:bubble3D val="0"/>
            <c:spPr>
              <a:solidFill>
                <a:schemeClr val="accent1">
                  <a:lumMod val="80000"/>
                </a:schemeClr>
              </a:solidFill>
              <a:ln w="19050">
                <a:solidFill>
                  <a:schemeClr val="lt1"/>
                </a:solidFill>
              </a:ln>
              <a:effectLst/>
            </c:spPr>
            <c:extLst>
              <c:ext xmlns:c16="http://schemas.microsoft.com/office/drawing/2014/chart" uri="{C3380CC4-5D6E-409C-BE32-E72D297353CC}">
                <c16:uniqueId val="{000001F6-CD5A-4912-B6EC-EE3831DBD15C}"/>
              </c:ext>
            </c:extLst>
          </c:dPt>
          <c:dPt>
            <c:idx val="73"/>
            <c:bubble3D val="0"/>
            <c:spPr>
              <a:solidFill>
                <a:schemeClr val="accent2">
                  <a:lumMod val="80000"/>
                </a:schemeClr>
              </a:solidFill>
              <a:ln w="19050">
                <a:solidFill>
                  <a:schemeClr val="lt1"/>
                </a:solidFill>
              </a:ln>
              <a:effectLst/>
            </c:spPr>
            <c:extLst>
              <c:ext xmlns:c16="http://schemas.microsoft.com/office/drawing/2014/chart" uri="{C3380CC4-5D6E-409C-BE32-E72D297353CC}">
                <c16:uniqueId val="{000001F8-CD5A-4912-B6EC-EE3831DBD15C}"/>
              </c:ext>
            </c:extLst>
          </c:dPt>
          <c:dPt>
            <c:idx val="74"/>
            <c:bubble3D val="0"/>
            <c:spPr>
              <a:solidFill>
                <a:schemeClr val="accent3">
                  <a:lumMod val="80000"/>
                </a:schemeClr>
              </a:solidFill>
              <a:ln w="19050">
                <a:solidFill>
                  <a:schemeClr val="lt1"/>
                </a:solidFill>
              </a:ln>
              <a:effectLst/>
            </c:spPr>
            <c:extLst>
              <c:ext xmlns:c16="http://schemas.microsoft.com/office/drawing/2014/chart" uri="{C3380CC4-5D6E-409C-BE32-E72D297353CC}">
                <c16:uniqueId val="{000001FA-CD5A-4912-B6EC-EE3831DBD15C}"/>
              </c:ext>
            </c:extLst>
          </c:dPt>
          <c:dPt>
            <c:idx val="75"/>
            <c:bubble3D val="0"/>
            <c:spPr>
              <a:solidFill>
                <a:schemeClr val="accent4">
                  <a:lumMod val="80000"/>
                </a:schemeClr>
              </a:solidFill>
              <a:ln w="19050">
                <a:solidFill>
                  <a:schemeClr val="lt1"/>
                </a:solidFill>
              </a:ln>
              <a:effectLst/>
            </c:spPr>
            <c:extLst>
              <c:ext xmlns:c16="http://schemas.microsoft.com/office/drawing/2014/chart" uri="{C3380CC4-5D6E-409C-BE32-E72D297353CC}">
                <c16:uniqueId val="{000001FC-CD5A-4912-B6EC-EE3831DBD15C}"/>
              </c:ext>
            </c:extLst>
          </c:dPt>
          <c:dPt>
            <c:idx val="76"/>
            <c:bubble3D val="0"/>
            <c:spPr>
              <a:solidFill>
                <a:schemeClr val="accent5">
                  <a:lumMod val="80000"/>
                </a:schemeClr>
              </a:solidFill>
              <a:ln w="19050">
                <a:solidFill>
                  <a:schemeClr val="lt1"/>
                </a:solidFill>
              </a:ln>
              <a:effectLst/>
            </c:spPr>
            <c:extLst>
              <c:ext xmlns:c16="http://schemas.microsoft.com/office/drawing/2014/chart" uri="{C3380CC4-5D6E-409C-BE32-E72D297353CC}">
                <c16:uniqueId val="{000001FE-CD5A-4912-B6EC-EE3831DBD15C}"/>
              </c:ext>
            </c:extLst>
          </c:dPt>
          <c:dPt>
            <c:idx val="77"/>
            <c:bubble3D val="0"/>
            <c:spPr>
              <a:solidFill>
                <a:schemeClr val="accent6">
                  <a:lumMod val="80000"/>
                </a:schemeClr>
              </a:solidFill>
              <a:ln w="19050">
                <a:solidFill>
                  <a:schemeClr val="lt1"/>
                </a:solidFill>
              </a:ln>
              <a:effectLst/>
            </c:spPr>
            <c:extLst>
              <c:ext xmlns:c16="http://schemas.microsoft.com/office/drawing/2014/chart" uri="{C3380CC4-5D6E-409C-BE32-E72D297353CC}">
                <c16:uniqueId val="{00000200-CD5A-4912-B6EC-EE3831DBD15C}"/>
              </c:ext>
            </c:extLst>
          </c:dPt>
          <c:dPt>
            <c:idx val="78"/>
            <c:bubble3D val="0"/>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202-CD5A-4912-B6EC-EE3831DBD15C}"/>
              </c:ext>
            </c:extLst>
          </c:dPt>
          <c:dPt>
            <c:idx val="79"/>
            <c:bubble3D val="0"/>
            <c:spPr>
              <a:solidFill>
                <a:schemeClr val="accent2">
                  <a:lumMod val="60000"/>
                  <a:lumOff val="40000"/>
                </a:schemeClr>
              </a:solidFill>
              <a:ln w="19050">
                <a:solidFill>
                  <a:schemeClr val="lt1"/>
                </a:solidFill>
              </a:ln>
              <a:effectLst/>
            </c:spPr>
            <c:extLst>
              <c:ext xmlns:c16="http://schemas.microsoft.com/office/drawing/2014/chart" uri="{C3380CC4-5D6E-409C-BE32-E72D297353CC}">
                <c16:uniqueId val="{00000204-CD5A-4912-B6EC-EE3831DBD15C}"/>
              </c:ext>
            </c:extLst>
          </c:dPt>
          <c:dPt>
            <c:idx val="80"/>
            <c:bubble3D val="0"/>
            <c:spPr>
              <a:solidFill>
                <a:schemeClr val="accent3">
                  <a:lumMod val="60000"/>
                  <a:lumOff val="40000"/>
                </a:schemeClr>
              </a:solidFill>
              <a:ln w="19050">
                <a:solidFill>
                  <a:schemeClr val="lt1"/>
                </a:solidFill>
              </a:ln>
              <a:effectLst/>
            </c:spPr>
            <c:extLst>
              <c:ext xmlns:c16="http://schemas.microsoft.com/office/drawing/2014/chart" uri="{C3380CC4-5D6E-409C-BE32-E72D297353CC}">
                <c16:uniqueId val="{00000206-CD5A-4912-B6EC-EE3831DBD15C}"/>
              </c:ext>
            </c:extLst>
          </c:dPt>
          <c:dPt>
            <c:idx val="81"/>
            <c:bubble3D val="0"/>
            <c:spPr>
              <a:solidFill>
                <a:schemeClr val="accent4">
                  <a:lumMod val="60000"/>
                  <a:lumOff val="40000"/>
                </a:schemeClr>
              </a:solidFill>
              <a:ln w="19050">
                <a:solidFill>
                  <a:schemeClr val="lt1"/>
                </a:solidFill>
              </a:ln>
              <a:effectLst/>
            </c:spPr>
            <c:extLst>
              <c:ext xmlns:c16="http://schemas.microsoft.com/office/drawing/2014/chart" uri="{C3380CC4-5D6E-409C-BE32-E72D297353CC}">
                <c16:uniqueId val="{00000208-CD5A-4912-B6EC-EE3831DBD15C}"/>
              </c:ext>
            </c:extLst>
          </c:dPt>
          <c:dPt>
            <c:idx val="82"/>
            <c:bubble3D val="0"/>
            <c:spPr>
              <a:solidFill>
                <a:schemeClr val="accent5">
                  <a:lumMod val="60000"/>
                  <a:lumOff val="40000"/>
                </a:schemeClr>
              </a:solidFill>
              <a:ln w="19050">
                <a:solidFill>
                  <a:schemeClr val="lt1"/>
                </a:solidFill>
              </a:ln>
              <a:effectLst/>
            </c:spPr>
            <c:extLst>
              <c:ext xmlns:c16="http://schemas.microsoft.com/office/drawing/2014/chart" uri="{C3380CC4-5D6E-409C-BE32-E72D297353CC}">
                <c16:uniqueId val="{0000020A-CD5A-4912-B6EC-EE3831DBD15C}"/>
              </c:ext>
            </c:extLst>
          </c:dPt>
          <c:dPt>
            <c:idx val="83"/>
            <c:bubble3D val="0"/>
            <c:spPr>
              <a:solidFill>
                <a:schemeClr val="accent6">
                  <a:lumMod val="60000"/>
                  <a:lumOff val="40000"/>
                </a:schemeClr>
              </a:solidFill>
              <a:ln w="19050">
                <a:solidFill>
                  <a:schemeClr val="lt1"/>
                </a:solidFill>
              </a:ln>
              <a:effectLst/>
            </c:spPr>
            <c:extLst>
              <c:ext xmlns:c16="http://schemas.microsoft.com/office/drawing/2014/chart" uri="{C3380CC4-5D6E-409C-BE32-E72D297353CC}">
                <c16:uniqueId val="{0000020C-CD5A-4912-B6EC-EE3831DBD15C}"/>
              </c:ext>
            </c:extLst>
          </c:dPt>
          <c:dPt>
            <c:idx val="84"/>
            <c:bubble3D val="0"/>
            <c:spPr>
              <a:solidFill>
                <a:schemeClr val="accent1">
                  <a:lumMod val="50000"/>
                </a:schemeClr>
              </a:solidFill>
              <a:ln w="19050">
                <a:solidFill>
                  <a:schemeClr val="lt1"/>
                </a:solidFill>
              </a:ln>
              <a:effectLst/>
            </c:spPr>
            <c:extLst>
              <c:ext xmlns:c16="http://schemas.microsoft.com/office/drawing/2014/chart" uri="{C3380CC4-5D6E-409C-BE32-E72D297353CC}">
                <c16:uniqueId val="{0000020E-CD5A-4912-B6EC-EE3831DBD15C}"/>
              </c:ext>
            </c:extLst>
          </c:dPt>
          <c:dPt>
            <c:idx val="85"/>
            <c:bubble3D val="0"/>
            <c:spPr>
              <a:solidFill>
                <a:schemeClr val="accent2">
                  <a:lumMod val="50000"/>
                </a:schemeClr>
              </a:solidFill>
              <a:ln w="19050">
                <a:solidFill>
                  <a:schemeClr val="lt1"/>
                </a:solidFill>
              </a:ln>
              <a:effectLst/>
            </c:spPr>
            <c:extLst>
              <c:ext xmlns:c16="http://schemas.microsoft.com/office/drawing/2014/chart" uri="{C3380CC4-5D6E-409C-BE32-E72D297353CC}">
                <c16:uniqueId val="{00000210-CD5A-4912-B6EC-EE3831DBD15C}"/>
              </c:ext>
            </c:extLst>
          </c:dPt>
          <c:dPt>
            <c:idx val="86"/>
            <c:bubble3D val="0"/>
            <c:spPr>
              <a:solidFill>
                <a:schemeClr val="accent3">
                  <a:lumMod val="50000"/>
                </a:schemeClr>
              </a:solidFill>
              <a:ln w="19050">
                <a:solidFill>
                  <a:schemeClr val="lt1"/>
                </a:solidFill>
              </a:ln>
              <a:effectLst/>
            </c:spPr>
            <c:extLst>
              <c:ext xmlns:c16="http://schemas.microsoft.com/office/drawing/2014/chart" uri="{C3380CC4-5D6E-409C-BE32-E72D297353CC}">
                <c16:uniqueId val="{00000212-CD5A-4912-B6EC-EE3831DBD15C}"/>
              </c:ext>
            </c:extLst>
          </c:dPt>
          <c:dPt>
            <c:idx val="87"/>
            <c:bubble3D val="0"/>
            <c:spPr>
              <a:solidFill>
                <a:schemeClr val="accent4">
                  <a:lumMod val="50000"/>
                </a:schemeClr>
              </a:solidFill>
              <a:ln w="19050">
                <a:solidFill>
                  <a:schemeClr val="lt1"/>
                </a:solidFill>
              </a:ln>
              <a:effectLst/>
            </c:spPr>
            <c:extLst>
              <c:ext xmlns:c16="http://schemas.microsoft.com/office/drawing/2014/chart" uri="{C3380CC4-5D6E-409C-BE32-E72D297353CC}">
                <c16:uniqueId val="{00000214-CD5A-4912-B6EC-EE3831DBD15C}"/>
              </c:ext>
            </c:extLst>
          </c:dPt>
          <c:dPt>
            <c:idx val="88"/>
            <c:bubble3D val="0"/>
            <c:spPr>
              <a:solidFill>
                <a:schemeClr val="accent5">
                  <a:lumMod val="50000"/>
                </a:schemeClr>
              </a:solidFill>
              <a:ln w="19050">
                <a:solidFill>
                  <a:schemeClr val="lt1"/>
                </a:solidFill>
              </a:ln>
              <a:effectLst/>
            </c:spPr>
            <c:extLst>
              <c:ext xmlns:c16="http://schemas.microsoft.com/office/drawing/2014/chart" uri="{C3380CC4-5D6E-409C-BE32-E72D297353CC}">
                <c16:uniqueId val="{00000216-CD5A-4912-B6EC-EE3831DBD15C}"/>
              </c:ext>
            </c:extLst>
          </c:dPt>
          <c:dPt>
            <c:idx val="89"/>
            <c:bubble3D val="0"/>
            <c:spPr>
              <a:solidFill>
                <a:schemeClr val="accent6">
                  <a:lumMod val="50000"/>
                </a:schemeClr>
              </a:solidFill>
              <a:ln w="19050">
                <a:solidFill>
                  <a:schemeClr val="lt1"/>
                </a:solidFill>
              </a:ln>
              <a:effectLst/>
            </c:spPr>
            <c:extLst>
              <c:ext xmlns:c16="http://schemas.microsoft.com/office/drawing/2014/chart" uri="{C3380CC4-5D6E-409C-BE32-E72D297353CC}">
                <c16:uniqueId val="{00000218-CD5A-4912-B6EC-EE3831DBD15C}"/>
              </c:ext>
            </c:extLst>
          </c:dPt>
          <c:dPt>
            <c:idx val="90"/>
            <c:bubble3D val="0"/>
            <c:spPr>
              <a:solidFill>
                <a:schemeClr val="accent1">
                  <a:lumMod val="70000"/>
                  <a:lumOff val="30000"/>
                </a:schemeClr>
              </a:solidFill>
              <a:ln w="19050">
                <a:solidFill>
                  <a:schemeClr val="lt1"/>
                </a:solidFill>
              </a:ln>
              <a:effectLst/>
            </c:spPr>
            <c:extLst>
              <c:ext xmlns:c16="http://schemas.microsoft.com/office/drawing/2014/chart" uri="{C3380CC4-5D6E-409C-BE32-E72D297353CC}">
                <c16:uniqueId val="{0000021A-CD5A-4912-B6EC-EE3831DBD15C}"/>
              </c:ext>
            </c:extLst>
          </c:dPt>
          <c:dPt>
            <c:idx val="91"/>
            <c:bubble3D val="0"/>
            <c:spPr>
              <a:solidFill>
                <a:schemeClr val="accent2">
                  <a:lumMod val="70000"/>
                  <a:lumOff val="30000"/>
                </a:schemeClr>
              </a:solidFill>
              <a:ln w="19050">
                <a:solidFill>
                  <a:schemeClr val="lt1"/>
                </a:solidFill>
              </a:ln>
              <a:effectLst/>
            </c:spPr>
            <c:extLst>
              <c:ext xmlns:c16="http://schemas.microsoft.com/office/drawing/2014/chart" uri="{C3380CC4-5D6E-409C-BE32-E72D297353CC}">
                <c16:uniqueId val="{0000021C-CD5A-4912-B6EC-EE3831DBD15C}"/>
              </c:ext>
            </c:extLst>
          </c:dPt>
          <c:dPt>
            <c:idx val="92"/>
            <c:bubble3D val="0"/>
            <c:spPr>
              <a:solidFill>
                <a:schemeClr val="accent3">
                  <a:lumMod val="70000"/>
                  <a:lumOff val="30000"/>
                </a:schemeClr>
              </a:solidFill>
              <a:ln w="19050">
                <a:solidFill>
                  <a:schemeClr val="lt1"/>
                </a:solidFill>
              </a:ln>
              <a:effectLst/>
            </c:spPr>
            <c:extLst>
              <c:ext xmlns:c16="http://schemas.microsoft.com/office/drawing/2014/chart" uri="{C3380CC4-5D6E-409C-BE32-E72D297353CC}">
                <c16:uniqueId val="{0000021E-CD5A-4912-B6EC-EE3831DBD15C}"/>
              </c:ext>
            </c:extLst>
          </c:dPt>
          <c:dPt>
            <c:idx val="93"/>
            <c:bubble3D val="0"/>
            <c:spPr>
              <a:solidFill>
                <a:schemeClr val="accent4">
                  <a:lumMod val="70000"/>
                  <a:lumOff val="30000"/>
                </a:schemeClr>
              </a:solidFill>
              <a:ln w="19050">
                <a:solidFill>
                  <a:schemeClr val="lt1"/>
                </a:solidFill>
              </a:ln>
              <a:effectLst/>
            </c:spPr>
            <c:extLst>
              <c:ext xmlns:c16="http://schemas.microsoft.com/office/drawing/2014/chart" uri="{C3380CC4-5D6E-409C-BE32-E72D297353CC}">
                <c16:uniqueId val="{00000220-CD5A-4912-B6EC-EE3831DBD15C}"/>
              </c:ext>
            </c:extLst>
          </c:dPt>
          <c:dPt>
            <c:idx val="94"/>
            <c:bubble3D val="0"/>
            <c:spPr>
              <a:solidFill>
                <a:schemeClr val="accent5">
                  <a:lumMod val="70000"/>
                  <a:lumOff val="30000"/>
                </a:schemeClr>
              </a:solidFill>
              <a:ln w="19050">
                <a:solidFill>
                  <a:schemeClr val="lt1"/>
                </a:solidFill>
              </a:ln>
              <a:effectLst/>
            </c:spPr>
            <c:extLst>
              <c:ext xmlns:c16="http://schemas.microsoft.com/office/drawing/2014/chart" uri="{C3380CC4-5D6E-409C-BE32-E72D297353CC}">
                <c16:uniqueId val="{00000222-CD5A-4912-B6EC-EE3831DBD15C}"/>
              </c:ext>
            </c:extLst>
          </c:dPt>
          <c:dPt>
            <c:idx val="95"/>
            <c:bubble3D val="0"/>
            <c:spPr>
              <a:solidFill>
                <a:schemeClr val="accent6">
                  <a:lumMod val="70000"/>
                  <a:lumOff val="30000"/>
                </a:schemeClr>
              </a:solidFill>
              <a:ln w="19050">
                <a:solidFill>
                  <a:schemeClr val="lt1"/>
                </a:solidFill>
              </a:ln>
              <a:effectLst/>
            </c:spPr>
            <c:extLst>
              <c:ext xmlns:c16="http://schemas.microsoft.com/office/drawing/2014/chart" uri="{C3380CC4-5D6E-409C-BE32-E72D297353CC}">
                <c16:uniqueId val="{00000224-CD5A-4912-B6EC-EE3831DBD15C}"/>
              </c:ext>
            </c:extLst>
          </c:dPt>
          <c:dPt>
            <c:idx val="96"/>
            <c:bubble3D val="0"/>
            <c:spPr>
              <a:solidFill>
                <a:schemeClr val="accent1">
                  <a:lumMod val="70000"/>
                </a:schemeClr>
              </a:solidFill>
              <a:ln w="19050">
                <a:solidFill>
                  <a:schemeClr val="lt1"/>
                </a:solidFill>
              </a:ln>
              <a:effectLst/>
            </c:spPr>
            <c:extLst>
              <c:ext xmlns:c16="http://schemas.microsoft.com/office/drawing/2014/chart" uri="{C3380CC4-5D6E-409C-BE32-E72D297353CC}">
                <c16:uniqueId val="{00000226-CD5A-4912-B6EC-EE3831DBD15C}"/>
              </c:ext>
            </c:extLst>
          </c:dPt>
          <c:dPt>
            <c:idx val="97"/>
            <c:bubble3D val="0"/>
            <c:spPr>
              <a:solidFill>
                <a:schemeClr val="accent2">
                  <a:lumMod val="70000"/>
                </a:schemeClr>
              </a:solidFill>
              <a:ln w="19050">
                <a:solidFill>
                  <a:schemeClr val="lt1"/>
                </a:solidFill>
              </a:ln>
              <a:effectLst/>
            </c:spPr>
            <c:extLst>
              <c:ext xmlns:c16="http://schemas.microsoft.com/office/drawing/2014/chart" uri="{C3380CC4-5D6E-409C-BE32-E72D297353CC}">
                <c16:uniqueId val="{00000228-CD5A-4912-B6EC-EE3831DBD15C}"/>
              </c:ext>
            </c:extLst>
          </c:dPt>
          <c:dPt>
            <c:idx val="98"/>
            <c:bubble3D val="0"/>
            <c:spPr>
              <a:solidFill>
                <a:schemeClr val="accent3">
                  <a:lumMod val="70000"/>
                </a:schemeClr>
              </a:solidFill>
              <a:ln w="19050">
                <a:solidFill>
                  <a:schemeClr val="lt1"/>
                </a:solidFill>
              </a:ln>
              <a:effectLst/>
            </c:spPr>
            <c:extLst>
              <c:ext xmlns:c16="http://schemas.microsoft.com/office/drawing/2014/chart" uri="{C3380CC4-5D6E-409C-BE32-E72D297353CC}">
                <c16:uniqueId val="{0000022A-CD5A-4912-B6EC-EE3831DBD15C}"/>
              </c:ext>
            </c:extLst>
          </c:dPt>
          <c:dPt>
            <c:idx val="99"/>
            <c:bubble3D val="0"/>
            <c:spPr>
              <a:solidFill>
                <a:schemeClr val="accent4">
                  <a:lumMod val="70000"/>
                </a:schemeClr>
              </a:solidFill>
              <a:ln w="19050">
                <a:solidFill>
                  <a:schemeClr val="lt1"/>
                </a:solidFill>
              </a:ln>
              <a:effectLst/>
            </c:spPr>
            <c:extLst>
              <c:ext xmlns:c16="http://schemas.microsoft.com/office/drawing/2014/chart" uri="{C3380CC4-5D6E-409C-BE32-E72D297353CC}">
                <c16:uniqueId val="{0000022C-CD5A-4912-B6EC-EE3831DBD15C}"/>
              </c:ext>
            </c:extLst>
          </c:dPt>
          <c:dPt>
            <c:idx val="100"/>
            <c:bubble3D val="0"/>
            <c:spPr>
              <a:solidFill>
                <a:schemeClr val="accent5">
                  <a:lumMod val="70000"/>
                </a:schemeClr>
              </a:solidFill>
              <a:ln w="19050">
                <a:solidFill>
                  <a:schemeClr val="lt1"/>
                </a:solidFill>
              </a:ln>
              <a:effectLst/>
            </c:spPr>
            <c:extLst>
              <c:ext xmlns:c16="http://schemas.microsoft.com/office/drawing/2014/chart" uri="{C3380CC4-5D6E-409C-BE32-E72D297353CC}">
                <c16:uniqueId val="{0000022E-CD5A-4912-B6EC-EE3831DBD15C}"/>
              </c:ext>
            </c:extLst>
          </c:dPt>
          <c:dPt>
            <c:idx val="101"/>
            <c:bubble3D val="0"/>
            <c:spPr>
              <a:solidFill>
                <a:schemeClr val="accent6">
                  <a:lumMod val="70000"/>
                </a:schemeClr>
              </a:solidFill>
              <a:ln w="19050">
                <a:solidFill>
                  <a:schemeClr val="lt1"/>
                </a:solidFill>
              </a:ln>
              <a:effectLst/>
            </c:spPr>
            <c:extLst>
              <c:ext xmlns:c16="http://schemas.microsoft.com/office/drawing/2014/chart" uri="{C3380CC4-5D6E-409C-BE32-E72D297353CC}">
                <c16:uniqueId val="{00000230-CD5A-4912-B6EC-EE3831DBD15C}"/>
              </c:ext>
            </c:extLst>
          </c:dPt>
          <c:dPt>
            <c:idx val="102"/>
            <c:bubble3D val="0"/>
            <c:spPr>
              <a:solidFill>
                <a:schemeClr val="accent1">
                  <a:lumMod val="50000"/>
                  <a:lumOff val="50000"/>
                </a:schemeClr>
              </a:solidFill>
              <a:ln w="19050">
                <a:solidFill>
                  <a:schemeClr val="lt1"/>
                </a:solidFill>
              </a:ln>
              <a:effectLst/>
            </c:spPr>
            <c:extLst>
              <c:ext xmlns:c16="http://schemas.microsoft.com/office/drawing/2014/chart" uri="{C3380CC4-5D6E-409C-BE32-E72D297353CC}">
                <c16:uniqueId val="{00000232-CD5A-4912-B6EC-EE3831DBD15C}"/>
              </c:ext>
            </c:extLst>
          </c:dPt>
          <c:dPt>
            <c:idx val="103"/>
            <c:bubble3D val="0"/>
            <c:spPr>
              <a:solidFill>
                <a:schemeClr val="accent2">
                  <a:lumMod val="50000"/>
                  <a:lumOff val="50000"/>
                </a:schemeClr>
              </a:solidFill>
              <a:ln w="19050">
                <a:solidFill>
                  <a:schemeClr val="lt1"/>
                </a:solidFill>
              </a:ln>
              <a:effectLst/>
            </c:spPr>
            <c:extLst>
              <c:ext xmlns:c16="http://schemas.microsoft.com/office/drawing/2014/chart" uri="{C3380CC4-5D6E-409C-BE32-E72D297353CC}">
                <c16:uniqueId val="{00000234-CD5A-4912-B6EC-EE3831DBD15C}"/>
              </c:ext>
            </c:extLst>
          </c:dPt>
          <c:dPt>
            <c:idx val="104"/>
            <c:bubble3D val="0"/>
            <c:spPr>
              <a:solidFill>
                <a:schemeClr val="accent3">
                  <a:lumMod val="50000"/>
                  <a:lumOff val="50000"/>
                </a:schemeClr>
              </a:solidFill>
              <a:ln w="19050">
                <a:solidFill>
                  <a:schemeClr val="lt1"/>
                </a:solidFill>
              </a:ln>
              <a:effectLst/>
            </c:spPr>
            <c:extLst>
              <c:ext xmlns:c16="http://schemas.microsoft.com/office/drawing/2014/chart" uri="{C3380CC4-5D6E-409C-BE32-E72D297353CC}">
                <c16:uniqueId val="{00000236-CD5A-4912-B6EC-EE3831DBD15C}"/>
              </c:ext>
            </c:extLst>
          </c:dPt>
          <c:dPt>
            <c:idx val="105"/>
            <c:bubble3D val="0"/>
            <c:spPr>
              <a:solidFill>
                <a:schemeClr val="accent4">
                  <a:lumMod val="50000"/>
                  <a:lumOff val="50000"/>
                </a:schemeClr>
              </a:solidFill>
              <a:ln w="19050">
                <a:solidFill>
                  <a:schemeClr val="lt1"/>
                </a:solidFill>
              </a:ln>
              <a:effectLst/>
            </c:spPr>
            <c:extLst>
              <c:ext xmlns:c16="http://schemas.microsoft.com/office/drawing/2014/chart" uri="{C3380CC4-5D6E-409C-BE32-E72D297353CC}">
                <c16:uniqueId val="{00000238-CD5A-4912-B6EC-EE3831DBD15C}"/>
              </c:ext>
            </c:extLst>
          </c:dPt>
          <c:dPt>
            <c:idx val="106"/>
            <c:bubble3D val="0"/>
            <c:spPr>
              <a:solidFill>
                <a:schemeClr val="accent5">
                  <a:lumMod val="50000"/>
                  <a:lumOff val="50000"/>
                </a:schemeClr>
              </a:solidFill>
              <a:ln w="19050">
                <a:solidFill>
                  <a:schemeClr val="lt1"/>
                </a:solidFill>
              </a:ln>
              <a:effectLst/>
            </c:spPr>
            <c:extLst>
              <c:ext xmlns:c16="http://schemas.microsoft.com/office/drawing/2014/chart" uri="{C3380CC4-5D6E-409C-BE32-E72D297353CC}">
                <c16:uniqueId val="{0000023A-CD5A-4912-B6EC-EE3831DBD15C}"/>
              </c:ext>
            </c:extLst>
          </c:dPt>
          <c:dPt>
            <c:idx val="107"/>
            <c:bubble3D val="0"/>
            <c:spPr>
              <a:solidFill>
                <a:schemeClr val="accent6">
                  <a:lumMod val="50000"/>
                  <a:lumOff val="50000"/>
                </a:schemeClr>
              </a:solidFill>
              <a:ln w="19050">
                <a:solidFill>
                  <a:schemeClr val="lt1"/>
                </a:solidFill>
              </a:ln>
              <a:effectLst/>
            </c:spPr>
            <c:extLst>
              <c:ext xmlns:c16="http://schemas.microsoft.com/office/drawing/2014/chart" uri="{C3380CC4-5D6E-409C-BE32-E72D297353CC}">
                <c16:uniqueId val="{0000023C-CD5A-4912-B6EC-EE3831DBD15C}"/>
              </c:ext>
            </c:extLst>
          </c:dPt>
          <c:dPt>
            <c:idx val="108"/>
            <c:bubble3D val="0"/>
            <c:spPr>
              <a:solidFill>
                <a:schemeClr val="accent1"/>
              </a:solidFill>
              <a:ln w="19050">
                <a:solidFill>
                  <a:schemeClr val="lt1"/>
                </a:solidFill>
              </a:ln>
              <a:effectLst/>
            </c:spPr>
            <c:extLst>
              <c:ext xmlns:c16="http://schemas.microsoft.com/office/drawing/2014/chart" uri="{C3380CC4-5D6E-409C-BE32-E72D297353CC}">
                <c16:uniqueId val="{0000023E-CD5A-4912-B6EC-EE3831DBD15C}"/>
              </c:ext>
            </c:extLst>
          </c:dPt>
          <c:dPt>
            <c:idx val="109"/>
            <c:bubble3D val="0"/>
            <c:spPr>
              <a:solidFill>
                <a:schemeClr val="accent2"/>
              </a:solidFill>
              <a:ln w="19050">
                <a:solidFill>
                  <a:schemeClr val="lt1"/>
                </a:solidFill>
              </a:ln>
              <a:effectLst/>
            </c:spPr>
            <c:extLst>
              <c:ext xmlns:c16="http://schemas.microsoft.com/office/drawing/2014/chart" uri="{C3380CC4-5D6E-409C-BE32-E72D297353CC}">
                <c16:uniqueId val="{00000240-CD5A-4912-B6EC-EE3831DBD15C}"/>
              </c:ext>
            </c:extLst>
          </c:dPt>
          <c:dPt>
            <c:idx val="110"/>
            <c:bubble3D val="0"/>
            <c:spPr>
              <a:solidFill>
                <a:schemeClr val="accent3"/>
              </a:solidFill>
              <a:ln w="19050">
                <a:solidFill>
                  <a:schemeClr val="lt1"/>
                </a:solidFill>
              </a:ln>
              <a:effectLst/>
            </c:spPr>
            <c:extLst>
              <c:ext xmlns:c16="http://schemas.microsoft.com/office/drawing/2014/chart" uri="{C3380CC4-5D6E-409C-BE32-E72D297353CC}">
                <c16:uniqueId val="{00000242-CD5A-4912-B6EC-EE3831DBD15C}"/>
              </c:ext>
            </c:extLst>
          </c:dPt>
          <c:dPt>
            <c:idx val="111"/>
            <c:bubble3D val="0"/>
            <c:spPr>
              <a:solidFill>
                <a:schemeClr val="accent4"/>
              </a:solidFill>
              <a:ln w="19050">
                <a:solidFill>
                  <a:schemeClr val="lt1"/>
                </a:solidFill>
              </a:ln>
              <a:effectLst/>
            </c:spPr>
            <c:extLst>
              <c:ext xmlns:c16="http://schemas.microsoft.com/office/drawing/2014/chart" uri="{C3380CC4-5D6E-409C-BE32-E72D297353CC}">
                <c16:uniqueId val="{00000244-CD5A-4912-B6EC-EE3831DBD15C}"/>
              </c:ext>
            </c:extLst>
          </c:dPt>
          <c:dPt>
            <c:idx val="112"/>
            <c:bubble3D val="0"/>
            <c:spPr>
              <a:solidFill>
                <a:schemeClr val="accent5"/>
              </a:solidFill>
              <a:ln w="19050">
                <a:solidFill>
                  <a:schemeClr val="lt1"/>
                </a:solidFill>
              </a:ln>
              <a:effectLst/>
            </c:spPr>
            <c:extLst>
              <c:ext xmlns:c16="http://schemas.microsoft.com/office/drawing/2014/chart" uri="{C3380CC4-5D6E-409C-BE32-E72D297353CC}">
                <c16:uniqueId val="{00000246-CD5A-4912-B6EC-EE3831DBD15C}"/>
              </c:ext>
            </c:extLst>
          </c:dPt>
          <c:dPt>
            <c:idx val="113"/>
            <c:bubble3D val="0"/>
            <c:spPr>
              <a:solidFill>
                <a:schemeClr val="accent6"/>
              </a:solidFill>
              <a:ln w="19050">
                <a:solidFill>
                  <a:schemeClr val="lt1"/>
                </a:solidFill>
              </a:ln>
              <a:effectLst/>
            </c:spPr>
            <c:extLst>
              <c:ext xmlns:c16="http://schemas.microsoft.com/office/drawing/2014/chart" uri="{C3380CC4-5D6E-409C-BE32-E72D297353CC}">
                <c16:uniqueId val="{00000248-CD5A-4912-B6EC-EE3831DBD15C}"/>
              </c:ext>
            </c:extLst>
          </c:dPt>
          <c:dPt>
            <c:idx val="114"/>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24A-CD5A-4912-B6EC-EE3831DBD15C}"/>
              </c:ext>
            </c:extLst>
          </c:dPt>
          <c:dPt>
            <c:idx val="115"/>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24C-CD5A-4912-B6EC-EE3831DBD15C}"/>
              </c:ext>
            </c:extLst>
          </c:dPt>
          <c:dPt>
            <c:idx val="116"/>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24E-CD5A-4912-B6EC-EE3831DBD15C}"/>
              </c:ext>
            </c:extLst>
          </c:dPt>
          <c:dPt>
            <c:idx val="117"/>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250-CD5A-4912-B6EC-EE3831DBD15C}"/>
              </c:ext>
            </c:extLst>
          </c:dPt>
          <c:dPt>
            <c:idx val="118"/>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252-CD5A-4912-B6EC-EE3831DBD15C}"/>
              </c:ext>
            </c:extLst>
          </c:dPt>
          <c:dPt>
            <c:idx val="119"/>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254-CD5A-4912-B6EC-EE3831DBD15C}"/>
              </c:ext>
            </c:extLst>
          </c:dPt>
          <c:dPt>
            <c:idx val="120"/>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0256-CD5A-4912-B6EC-EE3831DBD15C}"/>
              </c:ext>
            </c:extLst>
          </c:dPt>
          <c:dPt>
            <c:idx val="121"/>
            <c:bubble3D val="0"/>
            <c:spPr>
              <a:solidFill>
                <a:schemeClr val="accent2">
                  <a:lumMod val="80000"/>
                  <a:lumOff val="20000"/>
                </a:schemeClr>
              </a:solidFill>
              <a:ln w="19050">
                <a:solidFill>
                  <a:schemeClr val="lt1"/>
                </a:solidFill>
              </a:ln>
              <a:effectLst/>
            </c:spPr>
            <c:extLst>
              <c:ext xmlns:c16="http://schemas.microsoft.com/office/drawing/2014/chart" uri="{C3380CC4-5D6E-409C-BE32-E72D297353CC}">
                <c16:uniqueId val="{00000258-CD5A-4912-B6EC-EE3831DBD15C}"/>
              </c:ext>
            </c:extLst>
          </c:dPt>
          <c:dPt>
            <c:idx val="122"/>
            <c:bubble3D val="0"/>
            <c:spPr>
              <a:solidFill>
                <a:schemeClr val="accent3">
                  <a:lumMod val="80000"/>
                  <a:lumOff val="20000"/>
                </a:schemeClr>
              </a:solidFill>
              <a:ln w="19050">
                <a:solidFill>
                  <a:schemeClr val="lt1"/>
                </a:solidFill>
              </a:ln>
              <a:effectLst/>
            </c:spPr>
            <c:extLst>
              <c:ext xmlns:c16="http://schemas.microsoft.com/office/drawing/2014/chart" uri="{C3380CC4-5D6E-409C-BE32-E72D297353CC}">
                <c16:uniqueId val="{0000025A-CD5A-4912-B6EC-EE3831DBD15C}"/>
              </c:ext>
            </c:extLst>
          </c:dPt>
          <c:dPt>
            <c:idx val="123"/>
            <c:bubble3D val="0"/>
            <c:spPr>
              <a:solidFill>
                <a:schemeClr val="accent4">
                  <a:lumMod val="80000"/>
                  <a:lumOff val="20000"/>
                </a:schemeClr>
              </a:solidFill>
              <a:ln w="19050">
                <a:solidFill>
                  <a:schemeClr val="lt1"/>
                </a:solidFill>
              </a:ln>
              <a:effectLst/>
            </c:spPr>
            <c:extLst>
              <c:ext xmlns:c16="http://schemas.microsoft.com/office/drawing/2014/chart" uri="{C3380CC4-5D6E-409C-BE32-E72D297353CC}">
                <c16:uniqueId val="{0000025C-CD5A-4912-B6EC-EE3831DBD15C}"/>
              </c:ext>
            </c:extLst>
          </c:dPt>
          <c:dPt>
            <c:idx val="124"/>
            <c:bubble3D val="0"/>
            <c:spPr>
              <a:solidFill>
                <a:schemeClr val="accent5">
                  <a:lumMod val="80000"/>
                  <a:lumOff val="20000"/>
                </a:schemeClr>
              </a:solidFill>
              <a:ln w="19050">
                <a:solidFill>
                  <a:schemeClr val="lt1"/>
                </a:solidFill>
              </a:ln>
              <a:effectLst/>
            </c:spPr>
            <c:extLst>
              <c:ext xmlns:c16="http://schemas.microsoft.com/office/drawing/2014/chart" uri="{C3380CC4-5D6E-409C-BE32-E72D297353CC}">
                <c16:uniqueId val="{0000025E-CD5A-4912-B6EC-EE3831DBD15C}"/>
              </c:ext>
            </c:extLst>
          </c:dPt>
          <c:dPt>
            <c:idx val="125"/>
            <c:bubble3D val="0"/>
            <c:spPr>
              <a:solidFill>
                <a:schemeClr val="accent6">
                  <a:lumMod val="80000"/>
                  <a:lumOff val="20000"/>
                </a:schemeClr>
              </a:solidFill>
              <a:ln w="19050">
                <a:solidFill>
                  <a:schemeClr val="lt1"/>
                </a:solidFill>
              </a:ln>
              <a:effectLst/>
            </c:spPr>
            <c:extLst>
              <c:ext xmlns:c16="http://schemas.microsoft.com/office/drawing/2014/chart" uri="{C3380CC4-5D6E-409C-BE32-E72D297353CC}">
                <c16:uniqueId val="{00000260-CD5A-4912-B6EC-EE3831DBD15C}"/>
              </c:ext>
            </c:extLst>
          </c:dPt>
          <c:dPt>
            <c:idx val="126"/>
            <c:bubble3D val="0"/>
            <c:spPr>
              <a:solidFill>
                <a:schemeClr val="accent1">
                  <a:lumMod val="80000"/>
                </a:schemeClr>
              </a:solidFill>
              <a:ln w="19050">
                <a:solidFill>
                  <a:schemeClr val="lt1"/>
                </a:solidFill>
              </a:ln>
              <a:effectLst/>
            </c:spPr>
            <c:extLst>
              <c:ext xmlns:c16="http://schemas.microsoft.com/office/drawing/2014/chart" uri="{C3380CC4-5D6E-409C-BE32-E72D297353CC}">
                <c16:uniqueId val="{00000262-CD5A-4912-B6EC-EE3831DBD15C}"/>
              </c:ext>
            </c:extLst>
          </c:dPt>
          <c:dPt>
            <c:idx val="127"/>
            <c:bubble3D val="0"/>
            <c:spPr>
              <a:solidFill>
                <a:schemeClr val="accent2">
                  <a:lumMod val="80000"/>
                </a:schemeClr>
              </a:solidFill>
              <a:ln w="19050">
                <a:solidFill>
                  <a:schemeClr val="lt1"/>
                </a:solidFill>
              </a:ln>
              <a:effectLst/>
            </c:spPr>
            <c:extLst>
              <c:ext xmlns:c16="http://schemas.microsoft.com/office/drawing/2014/chart" uri="{C3380CC4-5D6E-409C-BE32-E72D297353CC}">
                <c16:uniqueId val="{00000264-CD5A-4912-B6EC-EE3831DBD15C}"/>
              </c:ext>
            </c:extLst>
          </c:dPt>
          <c:dPt>
            <c:idx val="128"/>
            <c:bubble3D val="0"/>
            <c:spPr>
              <a:solidFill>
                <a:schemeClr val="accent3">
                  <a:lumMod val="80000"/>
                </a:schemeClr>
              </a:solidFill>
              <a:ln w="19050">
                <a:solidFill>
                  <a:schemeClr val="lt1"/>
                </a:solidFill>
              </a:ln>
              <a:effectLst/>
            </c:spPr>
            <c:extLst>
              <c:ext xmlns:c16="http://schemas.microsoft.com/office/drawing/2014/chart" uri="{C3380CC4-5D6E-409C-BE32-E72D297353CC}">
                <c16:uniqueId val="{00000266-CD5A-4912-B6EC-EE3831DBD15C}"/>
              </c:ext>
            </c:extLst>
          </c:dPt>
          <c:dPt>
            <c:idx val="129"/>
            <c:bubble3D val="0"/>
            <c:spPr>
              <a:solidFill>
                <a:schemeClr val="accent4">
                  <a:lumMod val="80000"/>
                </a:schemeClr>
              </a:solidFill>
              <a:ln w="19050">
                <a:solidFill>
                  <a:schemeClr val="lt1"/>
                </a:solidFill>
              </a:ln>
              <a:effectLst/>
            </c:spPr>
            <c:extLst>
              <c:ext xmlns:c16="http://schemas.microsoft.com/office/drawing/2014/chart" uri="{C3380CC4-5D6E-409C-BE32-E72D297353CC}">
                <c16:uniqueId val="{00000268-CD5A-4912-B6EC-EE3831DBD15C}"/>
              </c:ext>
            </c:extLst>
          </c:dPt>
          <c:dPt>
            <c:idx val="130"/>
            <c:bubble3D val="0"/>
            <c:spPr>
              <a:solidFill>
                <a:schemeClr val="accent5">
                  <a:lumMod val="80000"/>
                </a:schemeClr>
              </a:solidFill>
              <a:ln w="19050">
                <a:solidFill>
                  <a:schemeClr val="lt1"/>
                </a:solidFill>
              </a:ln>
              <a:effectLst/>
            </c:spPr>
            <c:extLst>
              <c:ext xmlns:c16="http://schemas.microsoft.com/office/drawing/2014/chart" uri="{C3380CC4-5D6E-409C-BE32-E72D297353CC}">
                <c16:uniqueId val="{0000026A-CD5A-4912-B6EC-EE3831DBD15C}"/>
              </c:ext>
            </c:extLst>
          </c:dPt>
          <c:dPt>
            <c:idx val="131"/>
            <c:bubble3D val="0"/>
            <c:spPr>
              <a:solidFill>
                <a:schemeClr val="accent6">
                  <a:lumMod val="80000"/>
                </a:schemeClr>
              </a:solidFill>
              <a:ln w="19050">
                <a:solidFill>
                  <a:schemeClr val="lt1"/>
                </a:solidFill>
              </a:ln>
              <a:effectLst/>
            </c:spPr>
            <c:extLst>
              <c:ext xmlns:c16="http://schemas.microsoft.com/office/drawing/2014/chart" uri="{C3380CC4-5D6E-409C-BE32-E72D297353CC}">
                <c16:uniqueId val="{0000026C-CD5A-4912-B6EC-EE3831DBD15C}"/>
              </c:ext>
            </c:extLst>
          </c:dPt>
          <c:dPt>
            <c:idx val="132"/>
            <c:bubble3D val="0"/>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26E-CD5A-4912-B6EC-EE3831DBD15C}"/>
              </c:ext>
            </c:extLst>
          </c:dPt>
          <c:dPt>
            <c:idx val="133"/>
            <c:bubble3D val="0"/>
            <c:spPr>
              <a:solidFill>
                <a:schemeClr val="accent2">
                  <a:lumMod val="60000"/>
                  <a:lumOff val="40000"/>
                </a:schemeClr>
              </a:solidFill>
              <a:ln w="19050">
                <a:solidFill>
                  <a:schemeClr val="lt1"/>
                </a:solidFill>
              </a:ln>
              <a:effectLst/>
            </c:spPr>
            <c:extLst>
              <c:ext xmlns:c16="http://schemas.microsoft.com/office/drawing/2014/chart" uri="{C3380CC4-5D6E-409C-BE32-E72D297353CC}">
                <c16:uniqueId val="{00000270-CD5A-4912-B6EC-EE3831DBD15C}"/>
              </c:ext>
            </c:extLst>
          </c:dPt>
          <c:dPt>
            <c:idx val="134"/>
            <c:bubble3D val="0"/>
            <c:spPr>
              <a:solidFill>
                <a:schemeClr val="accent3">
                  <a:lumMod val="60000"/>
                  <a:lumOff val="40000"/>
                </a:schemeClr>
              </a:solidFill>
              <a:ln w="19050">
                <a:solidFill>
                  <a:schemeClr val="lt1"/>
                </a:solidFill>
              </a:ln>
              <a:effectLst/>
            </c:spPr>
            <c:extLst>
              <c:ext xmlns:c16="http://schemas.microsoft.com/office/drawing/2014/chart" uri="{C3380CC4-5D6E-409C-BE32-E72D297353CC}">
                <c16:uniqueId val="{00000272-CD5A-4912-B6EC-EE3831DBD15C}"/>
              </c:ext>
            </c:extLst>
          </c:dPt>
          <c:dPt>
            <c:idx val="135"/>
            <c:bubble3D val="0"/>
            <c:spPr>
              <a:solidFill>
                <a:schemeClr val="accent4">
                  <a:lumMod val="60000"/>
                  <a:lumOff val="40000"/>
                </a:schemeClr>
              </a:solidFill>
              <a:ln w="19050">
                <a:solidFill>
                  <a:schemeClr val="lt1"/>
                </a:solidFill>
              </a:ln>
              <a:effectLst/>
            </c:spPr>
            <c:extLst>
              <c:ext xmlns:c16="http://schemas.microsoft.com/office/drawing/2014/chart" uri="{C3380CC4-5D6E-409C-BE32-E72D297353CC}">
                <c16:uniqueId val="{00000274-CD5A-4912-B6EC-EE3831DBD15C}"/>
              </c:ext>
            </c:extLst>
          </c:dPt>
          <c:dPt>
            <c:idx val="136"/>
            <c:bubble3D val="0"/>
            <c:spPr>
              <a:solidFill>
                <a:schemeClr val="accent5">
                  <a:lumMod val="60000"/>
                  <a:lumOff val="40000"/>
                </a:schemeClr>
              </a:solidFill>
              <a:ln w="19050">
                <a:solidFill>
                  <a:schemeClr val="lt1"/>
                </a:solidFill>
              </a:ln>
              <a:effectLst/>
            </c:spPr>
            <c:extLst>
              <c:ext xmlns:c16="http://schemas.microsoft.com/office/drawing/2014/chart" uri="{C3380CC4-5D6E-409C-BE32-E72D297353CC}">
                <c16:uniqueId val="{00000276-CD5A-4912-B6EC-EE3831DBD15C}"/>
              </c:ext>
            </c:extLst>
          </c:dPt>
          <c:dPt>
            <c:idx val="137"/>
            <c:bubble3D val="0"/>
            <c:spPr>
              <a:solidFill>
                <a:schemeClr val="accent6">
                  <a:lumMod val="60000"/>
                  <a:lumOff val="40000"/>
                </a:schemeClr>
              </a:solidFill>
              <a:ln w="19050">
                <a:solidFill>
                  <a:schemeClr val="lt1"/>
                </a:solidFill>
              </a:ln>
              <a:effectLst/>
            </c:spPr>
            <c:extLst>
              <c:ext xmlns:c16="http://schemas.microsoft.com/office/drawing/2014/chart" uri="{C3380CC4-5D6E-409C-BE32-E72D297353CC}">
                <c16:uniqueId val="{00000278-CD5A-4912-B6EC-EE3831DBD15C}"/>
              </c:ext>
            </c:extLst>
          </c:dPt>
          <c:dPt>
            <c:idx val="138"/>
            <c:bubble3D val="0"/>
            <c:spPr>
              <a:solidFill>
                <a:schemeClr val="accent1">
                  <a:lumMod val="50000"/>
                </a:schemeClr>
              </a:solidFill>
              <a:ln w="19050">
                <a:solidFill>
                  <a:schemeClr val="lt1"/>
                </a:solidFill>
              </a:ln>
              <a:effectLst/>
            </c:spPr>
            <c:extLst>
              <c:ext xmlns:c16="http://schemas.microsoft.com/office/drawing/2014/chart" uri="{C3380CC4-5D6E-409C-BE32-E72D297353CC}">
                <c16:uniqueId val="{0000027A-CD5A-4912-B6EC-EE3831DBD15C}"/>
              </c:ext>
            </c:extLst>
          </c:dPt>
          <c:dPt>
            <c:idx val="139"/>
            <c:bubble3D val="0"/>
            <c:spPr>
              <a:solidFill>
                <a:schemeClr val="accent2">
                  <a:lumMod val="50000"/>
                </a:schemeClr>
              </a:solidFill>
              <a:ln w="19050">
                <a:solidFill>
                  <a:schemeClr val="lt1"/>
                </a:solidFill>
              </a:ln>
              <a:effectLst/>
            </c:spPr>
            <c:extLst>
              <c:ext xmlns:c16="http://schemas.microsoft.com/office/drawing/2014/chart" uri="{C3380CC4-5D6E-409C-BE32-E72D297353CC}">
                <c16:uniqueId val="{0000027C-CD5A-4912-B6EC-EE3831DBD15C}"/>
              </c:ext>
            </c:extLst>
          </c:dPt>
          <c:dPt>
            <c:idx val="140"/>
            <c:bubble3D val="0"/>
            <c:spPr>
              <a:solidFill>
                <a:schemeClr val="accent3">
                  <a:lumMod val="50000"/>
                </a:schemeClr>
              </a:solidFill>
              <a:ln w="19050">
                <a:solidFill>
                  <a:schemeClr val="lt1"/>
                </a:solidFill>
              </a:ln>
              <a:effectLst/>
            </c:spPr>
            <c:extLst>
              <c:ext xmlns:c16="http://schemas.microsoft.com/office/drawing/2014/chart" uri="{C3380CC4-5D6E-409C-BE32-E72D297353CC}">
                <c16:uniqueId val="{0000027E-CD5A-4912-B6EC-EE3831DBD15C}"/>
              </c:ext>
            </c:extLst>
          </c:dPt>
          <c:dPt>
            <c:idx val="141"/>
            <c:bubble3D val="0"/>
            <c:spPr>
              <a:solidFill>
                <a:schemeClr val="accent4">
                  <a:lumMod val="50000"/>
                </a:schemeClr>
              </a:solidFill>
              <a:ln w="19050">
                <a:solidFill>
                  <a:schemeClr val="lt1"/>
                </a:solidFill>
              </a:ln>
              <a:effectLst/>
            </c:spPr>
            <c:extLst>
              <c:ext xmlns:c16="http://schemas.microsoft.com/office/drawing/2014/chart" uri="{C3380CC4-5D6E-409C-BE32-E72D297353CC}">
                <c16:uniqueId val="{00000280-CD5A-4912-B6EC-EE3831DBD15C}"/>
              </c:ext>
            </c:extLst>
          </c:dPt>
          <c:dPt>
            <c:idx val="142"/>
            <c:bubble3D val="0"/>
            <c:spPr>
              <a:solidFill>
                <a:schemeClr val="accent5">
                  <a:lumMod val="50000"/>
                </a:schemeClr>
              </a:solidFill>
              <a:ln w="19050">
                <a:solidFill>
                  <a:schemeClr val="lt1"/>
                </a:solidFill>
              </a:ln>
              <a:effectLst/>
            </c:spPr>
            <c:extLst>
              <c:ext xmlns:c16="http://schemas.microsoft.com/office/drawing/2014/chart" uri="{C3380CC4-5D6E-409C-BE32-E72D297353CC}">
                <c16:uniqueId val="{00000282-CD5A-4912-B6EC-EE3831DBD15C}"/>
              </c:ext>
            </c:extLst>
          </c:dPt>
          <c:dPt>
            <c:idx val="143"/>
            <c:bubble3D val="0"/>
            <c:spPr>
              <a:solidFill>
                <a:schemeClr val="accent6">
                  <a:lumMod val="50000"/>
                </a:schemeClr>
              </a:solidFill>
              <a:ln w="19050">
                <a:solidFill>
                  <a:schemeClr val="lt1"/>
                </a:solidFill>
              </a:ln>
              <a:effectLst/>
            </c:spPr>
            <c:extLst>
              <c:ext xmlns:c16="http://schemas.microsoft.com/office/drawing/2014/chart" uri="{C3380CC4-5D6E-409C-BE32-E72D297353CC}">
                <c16:uniqueId val="{00000284-CD5A-4912-B6EC-EE3831DBD15C}"/>
              </c:ext>
            </c:extLst>
          </c:dPt>
          <c:dPt>
            <c:idx val="144"/>
            <c:bubble3D val="0"/>
            <c:spPr>
              <a:solidFill>
                <a:schemeClr val="accent1">
                  <a:lumMod val="70000"/>
                  <a:lumOff val="30000"/>
                </a:schemeClr>
              </a:solidFill>
              <a:ln w="19050">
                <a:solidFill>
                  <a:schemeClr val="lt1"/>
                </a:solidFill>
              </a:ln>
              <a:effectLst/>
            </c:spPr>
            <c:extLst>
              <c:ext xmlns:c16="http://schemas.microsoft.com/office/drawing/2014/chart" uri="{C3380CC4-5D6E-409C-BE32-E72D297353CC}">
                <c16:uniqueId val="{00000286-CD5A-4912-B6EC-EE3831DBD15C}"/>
              </c:ext>
            </c:extLst>
          </c:dPt>
          <c:dPt>
            <c:idx val="145"/>
            <c:bubble3D val="0"/>
            <c:spPr>
              <a:solidFill>
                <a:schemeClr val="accent2">
                  <a:lumMod val="70000"/>
                  <a:lumOff val="30000"/>
                </a:schemeClr>
              </a:solidFill>
              <a:ln w="19050">
                <a:solidFill>
                  <a:schemeClr val="lt1"/>
                </a:solidFill>
              </a:ln>
              <a:effectLst/>
            </c:spPr>
            <c:extLst>
              <c:ext xmlns:c16="http://schemas.microsoft.com/office/drawing/2014/chart" uri="{C3380CC4-5D6E-409C-BE32-E72D297353CC}">
                <c16:uniqueId val="{00000288-CD5A-4912-B6EC-EE3831DBD15C}"/>
              </c:ext>
            </c:extLst>
          </c:dPt>
          <c:dPt>
            <c:idx val="146"/>
            <c:bubble3D val="0"/>
            <c:spPr>
              <a:solidFill>
                <a:schemeClr val="accent3">
                  <a:lumMod val="70000"/>
                  <a:lumOff val="30000"/>
                </a:schemeClr>
              </a:solidFill>
              <a:ln w="19050">
                <a:solidFill>
                  <a:schemeClr val="lt1"/>
                </a:solidFill>
              </a:ln>
              <a:effectLst/>
            </c:spPr>
            <c:extLst>
              <c:ext xmlns:c16="http://schemas.microsoft.com/office/drawing/2014/chart" uri="{C3380CC4-5D6E-409C-BE32-E72D297353CC}">
                <c16:uniqueId val="{0000028A-CD5A-4912-B6EC-EE3831DBD15C}"/>
              </c:ext>
            </c:extLst>
          </c:dPt>
          <c:dPt>
            <c:idx val="147"/>
            <c:bubble3D val="0"/>
            <c:spPr>
              <a:solidFill>
                <a:schemeClr val="accent4">
                  <a:lumMod val="70000"/>
                  <a:lumOff val="30000"/>
                </a:schemeClr>
              </a:solidFill>
              <a:ln w="19050">
                <a:solidFill>
                  <a:schemeClr val="lt1"/>
                </a:solidFill>
              </a:ln>
              <a:effectLst/>
            </c:spPr>
            <c:extLst>
              <c:ext xmlns:c16="http://schemas.microsoft.com/office/drawing/2014/chart" uri="{C3380CC4-5D6E-409C-BE32-E72D297353CC}">
                <c16:uniqueId val="{0000028C-CD5A-4912-B6EC-EE3831DBD15C}"/>
              </c:ext>
            </c:extLst>
          </c:dPt>
          <c:dPt>
            <c:idx val="148"/>
            <c:bubble3D val="0"/>
            <c:spPr>
              <a:solidFill>
                <a:schemeClr val="accent5">
                  <a:lumMod val="70000"/>
                  <a:lumOff val="30000"/>
                </a:schemeClr>
              </a:solidFill>
              <a:ln w="19050">
                <a:solidFill>
                  <a:schemeClr val="lt1"/>
                </a:solidFill>
              </a:ln>
              <a:effectLst/>
            </c:spPr>
            <c:extLst>
              <c:ext xmlns:c16="http://schemas.microsoft.com/office/drawing/2014/chart" uri="{C3380CC4-5D6E-409C-BE32-E72D297353CC}">
                <c16:uniqueId val="{0000028E-CD5A-4912-B6EC-EE3831DBD15C}"/>
              </c:ext>
            </c:extLst>
          </c:dPt>
          <c:dPt>
            <c:idx val="149"/>
            <c:bubble3D val="0"/>
            <c:spPr>
              <a:solidFill>
                <a:schemeClr val="accent6">
                  <a:lumMod val="70000"/>
                  <a:lumOff val="30000"/>
                </a:schemeClr>
              </a:solidFill>
              <a:ln w="19050">
                <a:solidFill>
                  <a:schemeClr val="lt1"/>
                </a:solidFill>
              </a:ln>
              <a:effectLst/>
            </c:spPr>
            <c:extLst>
              <c:ext xmlns:c16="http://schemas.microsoft.com/office/drawing/2014/chart" uri="{C3380CC4-5D6E-409C-BE32-E72D297353CC}">
                <c16:uniqueId val="{00000290-CD5A-4912-B6EC-EE3831DBD15C}"/>
              </c:ext>
            </c:extLst>
          </c:dPt>
          <c:dPt>
            <c:idx val="150"/>
            <c:bubble3D val="0"/>
            <c:spPr>
              <a:solidFill>
                <a:schemeClr val="accent1">
                  <a:lumMod val="70000"/>
                </a:schemeClr>
              </a:solidFill>
              <a:ln w="19050">
                <a:solidFill>
                  <a:schemeClr val="lt1"/>
                </a:solidFill>
              </a:ln>
              <a:effectLst/>
            </c:spPr>
            <c:extLst>
              <c:ext xmlns:c16="http://schemas.microsoft.com/office/drawing/2014/chart" uri="{C3380CC4-5D6E-409C-BE32-E72D297353CC}">
                <c16:uniqueId val="{00000292-CD5A-4912-B6EC-EE3831DBD15C}"/>
              </c:ext>
            </c:extLst>
          </c:dPt>
          <c:dPt>
            <c:idx val="151"/>
            <c:bubble3D val="0"/>
            <c:spPr>
              <a:solidFill>
                <a:schemeClr val="accent2">
                  <a:lumMod val="70000"/>
                </a:schemeClr>
              </a:solidFill>
              <a:ln w="19050">
                <a:solidFill>
                  <a:schemeClr val="lt1"/>
                </a:solidFill>
              </a:ln>
              <a:effectLst/>
            </c:spPr>
            <c:extLst>
              <c:ext xmlns:c16="http://schemas.microsoft.com/office/drawing/2014/chart" uri="{C3380CC4-5D6E-409C-BE32-E72D297353CC}">
                <c16:uniqueId val="{00000294-CD5A-4912-B6EC-EE3831DBD15C}"/>
              </c:ext>
            </c:extLst>
          </c:dPt>
          <c:dPt>
            <c:idx val="152"/>
            <c:bubble3D val="0"/>
            <c:spPr>
              <a:solidFill>
                <a:schemeClr val="accent3">
                  <a:lumMod val="70000"/>
                </a:schemeClr>
              </a:solidFill>
              <a:ln w="19050">
                <a:solidFill>
                  <a:schemeClr val="lt1"/>
                </a:solidFill>
              </a:ln>
              <a:effectLst/>
            </c:spPr>
            <c:extLst>
              <c:ext xmlns:c16="http://schemas.microsoft.com/office/drawing/2014/chart" uri="{C3380CC4-5D6E-409C-BE32-E72D297353CC}">
                <c16:uniqueId val="{00000296-CD5A-4912-B6EC-EE3831DBD15C}"/>
              </c:ext>
            </c:extLst>
          </c:dPt>
          <c:dPt>
            <c:idx val="153"/>
            <c:bubble3D val="0"/>
            <c:spPr>
              <a:solidFill>
                <a:schemeClr val="accent4">
                  <a:lumMod val="70000"/>
                </a:schemeClr>
              </a:solidFill>
              <a:ln w="19050">
                <a:solidFill>
                  <a:schemeClr val="lt1"/>
                </a:solidFill>
              </a:ln>
              <a:effectLst/>
            </c:spPr>
            <c:extLst>
              <c:ext xmlns:c16="http://schemas.microsoft.com/office/drawing/2014/chart" uri="{C3380CC4-5D6E-409C-BE32-E72D297353CC}">
                <c16:uniqueId val="{00000298-CD5A-4912-B6EC-EE3831DBD15C}"/>
              </c:ext>
            </c:extLst>
          </c:dPt>
          <c:dPt>
            <c:idx val="154"/>
            <c:bubble3D val="0"/>
            <c:spPr>
              <a:solidFill>
                <a:schemeClr val="accent5">
                  <a:lumMod val="70000"/>
                </a:schemeClr>
              </a:solidFill>
              <a:ln w="19050">
                <a:solidFill>
                  <a:schemeClr val="lt1"/>
                </a:solidFill>
              </a:ln>
              <a:effectLst/>
            </c:spPr>
            <c:extLst>
              <c:ext xmlns:c16="http://schemas.microsoft.com/office/drawing/2014/chart" uri="{C3380CC4-5D6E-409C-BE32-E72D297353CC}">
                <c16:uniqueId val="{0000029A-CD5A-4912-B6EC-EE3831DBD15C}"/>
              </c:ext>
            </c:extLst>
          </c:dPt>
          <c:dPt>
            <c:idx val="155"/>
            <c:bubble3D val="0"/>
            <c:spPr>
              <a:solidFill>
                <a:schemeClr val="accent6">
                  <a:lumMod val="70000"/>
                </a:schemeClr>
              </a:solidFill>
              <a:ln w="19050">
                <a:solidFill>
                  <a:schemeClr val="lt1"/>
                </a:solidFill>
              </a:ln>
              <a:effectLst/>
            </c:spPr>
            <c:extLst>
              <c:ext xmlns:c16="http://schemas.microsoft.com/office/drawing/2014/chart" uri="{C3380CC4-5D6E-409C-BE32-E72D297353CC}">
                <c16:uniqueId val="{0000029C-CD5A-4912-B6EC-EE3831DBD15C}"/>
              </c:ext>
            </c:extLst>
          </c:dPt>
          <c:dPt>
            <c:idx val="156"/>
            <c:bubble3D val="0"/>
            <c:spPr>
              <a:solidFill>
                <a:schemeClr val="accent1">
                  <a:lumMod val="50000"/>
                  <a:lumOff val="50000"/>
                </a:schemeClr>
              </a:solidFill>
              <a:ln w="19050">
                <a:solidFill>
                  <a:schemeClr val="lt1"/>
                </a:solidFill>
              </a:ln>
              <a:effectLst/>
            </c:spPr>
            <c:extLst>
              <c:ext xmlns:c16="http://schemas.microsoft.com/office/drawing/2014/chart" uri="{C3380CC4-5D6E-409C-BE32-E72D297353CC}">
                <c16:uniqueId val="{0000029E-CD5A-4912-B6EC-EE3831DBD15C}"/>
              </c:ext>
            </c:extLst>
          </c:dPt>
          <c:dPt>
            <c:idx val="157"/>
            <c:bubble3D val="0"/>
            <c:spPr>
              <a:solidFill>
                <a:schemeClr val="accent2">
                  <a:lumMod val="50000"/>
                  <a:lumOff val="50000"/>
                </a:schemeClr>
              </a:solidFill>
              <a:ln w="19050">
                <a:solidFill>
                  <a:schemeClr val="lt1"/>
                </a:solidFill>
              </a:ln>
              <a:effectLst/>
            </c:spPr>
            <c:extLst>
              <c:ext xmlns:c16="http://schemas.microsoft.com/office/drawing/2014/chart" uri="{C3380CC4-5D6E-409C-BE32-E72D297353CC}">
                <c16:uniqueId val="{000002A0-CD5A-4912-B6EC-EE3831DBD15C}"/>
              </c:ext>
            </c:extLst>
          </c:dPt>
          <c:dPt>
            <c:idx val="158"/>
            <c:bubble3D val="0"/>
            <c:spPr>
              <a:solidFill>
                <a:schemeClr val="accent3">
                  <a:lumMod val="50000"/>
                  <a:lumOff val="50000"/>
                </a:schemeClr>
              </a:solidFill>
              <a:ln w="19050">
                <a:solidFill>
                  <a:schemeClr val="lt1"/>
                </a:solidFill>
              </a:ln>
              <a:effectLst/>
            </c:spPr>
            <c:extLst>
              <c:ext xmlns:c16="http://schemas.microsoft.com/office/drawing/2014/chart" uri="{C3380CC4-5D6E-409C-BE32-E72D297353CC}">
                <c16:uniqueId val="{000002A2-CD5A-4912-B6EC-EE3831DBD15C}"/>
              </c:ext>
            </c:extLst>
          </c:dPt>
          <c:dPt>
            <c:idx val="159"/>
            <c:bubble3D val="0"/>
            <c:spPr>
              <a:solidFill>
                <a:schemeClr val="accent4">
                  <a:lumMod val="50000"/>
                  <a:lumOff val="50000"/>
                </a:schemeClr>
              </a:solidFill>
              <a:ln w="19050">
                <a:solidFill>
                  <a:schemeClr val="lt1"/>
                </a:solidFill>
              </a:ln>
              <a:effectLst/>
            </c:spPr>
            <c:extLst>
              <c:ext xmlns:c16="http://schemas.microsoft.com/office/drawing/2014/chart" uri="{C3380CC4-5D6E-409C-BE32-E72D297353CC}">
                <c16:uniqueId val="{000002A4-CD5A-4912-B6EC-EE3831DBD15C}"/>
              </c:ext>
            </c:extLst>
          </c:dPt>
          <c:dPt>
            <c:idx val="160"/>
            <c:bubble3D val="0"/>
            <c:spPr>
              <a:solidFill>
                <a:schemeClr val="accent5">
                  <a:lumMod val="50000"/>
                  <a:lumOff val="50000"/>
                </a:schemeClr>
              </a:solidFill>
              <a:ln w="19050">
                <a:solidFill>
                  <a:schemeClr val="lt1"/>
                </a:solidFill>
              </a:ln>
              <a:effectLst/>
            </c:spPr>
            <c:extLst>
              <c:ext xmlns:c16="http://schemas.microsoft.com/office/drawing/2014/chart" uri="{C3380CC4-5D6E-409C-BE32-E72D297353CC}">
                <c16:uniqueId val="{000002A6-CD5A-4912-B6EC-EE3831DBD15C}"/>
              </c:ext>
            </c:extLst>
          </c:dPt>
          <c:dPt>
            <c:idx val="161"/>
            <c:bubble3D val="0"/>
            <c:spPr>
              <a:solidFill>
                <a:schemeClr val="accent6">
                  <a:lumMod val="50000"/>
                  <a:lumOff val="50000"/>
                </a:schemeClr>
              </a:solidFill>
              <a:ln w="19050">
                <a:solidFill>
                  <a:schemeClr val="lt1"/>
                </a:solidFill>
              </a:ln>
              <a:effectLst/>
            </c:spPr>
            <c:extLst>
              <c:ext xmlns:c16="http://schemas.microsoft.com/office/drawing/2014/chart" uri="{C3380CC4-5D6E-409C-BE32-E72D297353CC}">
                <c16:uniqueId val="{000002A8-CD5A-4912-B6EC-EE3831DBD15C}"/>
              </c:ext>
            </c:extLst>
          </c:dPt>
          <c:dPt>
            <c:idx val="162"/>
            <c:bubble3D val="0"/>
            <c:spPr>
              <a:solidFill>
                <a:schemeClr val="accent1"/>
              </a:solidFill>
              <a:ln w="19050">
                <a:solidFill>
                  <a:schemeClr val="lt1"/>
                </a:solidFill>
              </a:ln>
              <a:effectLst/>
            </c:spPr>
            <c:extLst>
              <c:ext xmlns:c16="http://schemas.microsoft.com/office/drawing/2014/chart" uri="{C3380CC4-5D6E-409C-BE32-E72D297353CC}">
                <c16:uniqueId val="{000002AA-CD5A-4912-B6EC-EE3831DBD15C}"/>
              </c:ext>
            </c:extLst>
          </c:dPt>
          <c:dPt>
            <c:idx val="163"/>
            <c:bubble3D val="0"/>
            <c:spPr>
              <a:solidFill>
                <a:schemeClr val="accent2"/>
              </a:solidFill>
              <a:ln w="19050">
                <a:solidFill>
                  <a:schemeClr val="lt1"/>
                </a:solidFill>
              </a:ln>
              <a:effectLst/>
            </c:spPr>
            <c:extLst>
              <c:ext xmlns:c16="http://schemas.microsoft.com/office/drawing/2014/chart" uri="{C3380CC4-5D6E-409C-BE32-E72D297353CC}">
                <c16:uniqueId val="{000002AC-CD5A-4912-B6EC-EE3831DBD15C}"/>
              </c:ext>
            </c:extLst>
          </c:dPt>
          <c:dPt>
            <c:idx val="164"/>
            <c:bubble3D val="0"/>
            <c:spPr>
              <a:solidFill>
                <a:schemeClr val="accent3"/>
              </a:solidFill>
              <a:ln w="19050">
                <a:solidFill>
                  <a:schemeClr val="lt1"/>
                </a:solidFill>
              </a:ln>
              <a:effectLst/>
            </c:spPr>
            <c:extLst>
              <c:ext xmlns:c16="http://schemas.microsoft.com/office/drawing/2014/chart" uri="{C3380CC4-5D6E-409C-BE32-E72D297353CC}">
                <c16:uniqueId val="{000002AE-CD5A-4912-B6EC-EE3831DBD15C}"/>
              </c:ext>
            </c:extLst>
          </c:dPt>
          <c:dPt>
            <c:idx val="165"/>
            <c:bubble3D val="0"/>
            <c:spPr>
              <a:solidFill>
                <a:schemeClr val="accent4"/>
              </a:solidFill>
              <a:ln w="19050">
                <a:solidFill>
                  <a:schemeClr val="lt1"/>
                </a:solidFill>
              </a:ln>
              <a:effectLst/>
            </c:spPr>
            <c:extLst>
              <c:ext xmlns:c16="http://schemas.microsoft.com/office/drawing/2014/chart" uri="{C3380CC4-5D6E-409C-BE32-E72D297353CC}">
                <c16:uniqueId val="{000002B0-CD5A-4912-B6EC-EE3831DBD15C}"/>
              </c:ext>
            </c:extLst>
          </c:dPt>
          <c:dPt>
            <c:idx val="166"/>
            <c:bubble3D val="0"/>
            <c:spPr>
              <a:solidFill>
                <a:schemeClr val="accent5"/>
              </a:solidFill>
              <a:ln w="19050">
                <a:solidFill>
                  <a:schemeClr val="lt1"/>
                </a:solidFill>
              </a:ln>
              <a:effectLst/>
            </c:spPr>
            <c:extLst>
              <c:ext xmlns:c16="http://schemas.microsoft.com/office/drawing/2014/chart" uri="{C3380CC4-5D6E-409C-BE32-E72D297353CC}">
                <c16:uniqueId val="{000002B2-CD5A-4912-B6EC-EE3831DBD15C}"/>
              </c:ext>
            </c:extLst>
          </c:dPt>
          <c:dPt>
            <c:idx val="167"/>
            <c:bubble3D val="0"/>
            <c:spPr>
              <a:solidFill>
                <a:schemeClr val="accent6"/>
              </a:solidFill>
              <a:ln w="19050">
                <a:solidFill>
                  <a:schemeClr val="lt1"/>
                </a:solidFill>
              </a:ln>
              <a:effectLst/>
            </c:spPr>
            <c:extLst>
              <c:ext xmlns:c16="http://schemas.microsoft.com/office/drawing/2014/chart" uri="{C3380CC4-5D6E-409C-BE32-E72D297353CC}">
                <c16:uniqueId val="{000002B4-CD5A-4912-B6EC-EE3831DBD15C}"/>
              </c:ext>
            </c:extLst>
          </c:dPt>
          <c:dPt>
            <c:idx val="168"/>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2B6-CD5A-4912-B6EC-EE3831DBD15C}"/>
              </c:ext>
            </c:extLst>
          </c:dPt>
          <c:dPt>
            <c:idx val="169"/>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2B8-CD5A-4912-B6EC-EE3831DBD15C}"/>
              </c:ext>
            </c:extLst>
          </c:dPt>
          <c:dPt>
            <c:idx val="170"/>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2BA-CD5A-4912-B6EC-EE3831DBD15C}"/>
              </c:ext>
            </c:extLst>
          </c:dPt>
          <c:dPt>
            <c:idx val="171"/>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2BC-CD5A-4912-B6EC-EE3831DBD15C}"/>
              </c:ext>
            </c:extLst>
          </c:dPt>
          <c:dPt>
            <c:idx val="172"/>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2BE-CD5A-4912-B6EC-EE3831DBD15C}"/>
              </c:ext>
            </c:extLst>
          </c:dPt>
          <c:dPt>
            <c:idx val="173"/>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2C0-CD5A-4912-B6EC-EE3831DBD15C}"/>
              </c:ext>
            </c:extLst>
          </c:dPt>
          <c:dPt>
            <c:idx val="174"/>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02C2-CD5A-4912-B6EC-EE3831DBD15C}"/>
              </c:ext>
            </c:extLst>
          </c:dPt>
          <c:dPt>
            <c:idx val="175"/>
            <c:bubble3D val="0"/>
            <c:spPr>
              <a:solidFill>
                <a:schemeClr val="accent2">
                  <a:lumMod val="80000"/>
                  <a:lumOff val="20000"/>
                </a:schemeClr>
              </a:solidFill>
              <a:ln w="19050">
                <a:solidFill>
                  <a:schemeClr val="lt1"/>
                </a:solidFill>
              </a:ln>
              <a:effectLst/>
            </c:spPr>
            <c:extLst>
              <c:ext xmlns:c16="http://schemas.microsoft.com/office/drawing/2014/chart" uri="{C3380CC4-5D6E-409C-BE32-E72D297353CC}">
                <c16:uniqueId val="{000002C4-CD5A-4912-B6EC-EE3831DBD15C}"/>
              </c:ext>
            </c:extLst>
          </c:dPt>
          <c:dPt>
            <c:idx val="176"/>
            <c:bubble3D val="0"/>
            <c:spPr>
              <a:solidFill>
                <a:schemeClr val="accent3">
                  <a:lumMod val="80000"/>
                  <a:lumOff val="20000"/>
                </a:schemeClr>
              </a:solidFill>
              <a:ln w="19050">
                <a:solidFill>
                  <a:schemeClr val="lt1"/>
                </a:solidFill>
              </a:ln>
              <a:effectLst/>
            </c:spPr>
            <c:extLst>
              <c:ext xmlns:c16="http://schemas.microsoft.com/office/drawing/2014/chart" uri="{C3380CC4-5D6E-409C-BE32-E72D297353CC}">
                <c16:uniqueId val="{000002C6-CD5A-4912-B6EC-EE3831DBD15C}"/>
              </c:ext>
            </c:extLst>
          </c:dPt>
          <c:dPt>
            <c:idx val="177"/>
            <c:bubble3D val="0"/>
            <c:spPr>
              <a:solidFill>
                <a:schemeClr val="accent4">
                  <a:lumMod val="80000"/>
                  <a:lumOff val="20000"/>
                </a:schemeClr>
              </a:solidFill>
              <a:ln w="19050">
                <a:solidFill>
                  <a:schemeClr val="lt1"/>
                </a:solidFill>
              </a:ln>
              <a:effectLst/>
            </c:spPr>
            <c:extLst>
              <c:ext xmlns:c16="http://schemas.microsoft.com/office/drawing/2014/chart" uri="{C3380CC4-5D6E-409C-BE32-E72D297353CC}">
                <c16:uniqueId val="{000002C8-CD5A-4912-B6EC-EE3831DBD15C}"/>
              </c:ext>
            </c:extLst>
          </c:dPt>
          <c:cat>
            <c:multiLvlStrRef>
              <c:f>Sheet3!$A$4:$A$536</c:f>
              <c:multiLvlStrCache>
                <c:ptCount val="178"/>
                <c:lvl>
                  <c:pt idx="0">
                    <c:v>Permanent</c:v>
                  </c:pt>
                  <c:pt idx="1">
                    <c:v>Permanent</c:v>
                  </c:pt>
                  <c:pt idx="2">
                    <c:v>Permanent</c:v>
                  </c:pt>
                  <c:pt idx="3">
                    <c:v>Permanent</c:v>
                  </c:pt>
                  <c:pt idx="4">
                    <c:v>Permanent</c:v>
                  </c:pt>
                  <c:pt idx="5">
                    <c:v>Permanent</c:v>
                  </c:pt>
                  <c:pt idx="6">
                    <c:v>Permanent</c:v>
                  </c:pt>
                  <c:pt idx="7">
                    <c:v>Permanent</c:v>
                  </c:pt>
                  <c:pt idx="8">
                    <c:v>Permanent</c:v>
                  </c:pt>
                  <c:pt idx="9">
                    <c:v>Fixed Term</c:v>
                  </c:pt>
                  <c:pt idx="10">
                    <c:v>Fixed Term</c:v>
                  </c:pt>
                  <c:pt idx="11">
                    <c:v>Temporary</c:v>
                  </c:pt>
                  <c:pt idx="12">
                    <c:v>Permanent</c:v>
                  </c:pt>
                  <c:pt idx="13">
                    <c:v>Fixed Term</c:v>
                  </c:pt>
                  <c:pt idx="14">
                    <c:v>Permanent</c:v>
                  </c:pt>
                  <c:pt idx="15">
                    <c:v>Permanent</c:v>
                  </c:pt>
                  <c:pt idx="16">
                    <c:v>Permanent</c:v>
                  </c:pt>
                  <c:pt idx="17">
                    <c:v>Temporary</c:v>
                  </c:pt>
                  <c:pt idx="18">
                    <c:v>Temporary</c:v>
                  </c:pt>
                  <c:pt idx="19">
                    <c:v>Permanent</c:v>
                  </c:pt>
                  <c:pt idx="20">
                    <c:v>Permanent</c:v>
                  </c:pt>
                  <c:pt idx="21">
                    <c:v>Permanent</c:v>
                  </c:pt>
                  <c:pt idx="22">
                    <c:v>Temporary</c:v>
                  </c:pt>
                  <c:pt idx="23">
                    <c:v>Permanent</c:v>
                  </c:pt>
                  <c:pt idx="24">
                    <c:v>Permanent</c:v>
                  </c:pt>
                  <c:pt idx="25">
                    <c:v>Permanent</c:v>
                  </c:pt>
                  <c:pt idx="26">
                    <c:v>Permanent</c:v>
                  </c:pt>
                  <c:pt idx="27">
                    <c:v>Permanent</c:v>
                  </c:pt>
                  <c:pt idx="28">
                    <c:v>Permanent</c:v>
                  </c:pt>
                  <c:pt idx="29">
                    <c:v>Fixed Term</c:v>
                  </c:pt>
                  <c:pt idx="30">
                    <c:v>Permanent</c:v>
                  </c:pt>
                  <c:pt idx="31">
                    <c:v>Fixed Term</c:v>
                  </c:pt>
                  <c:pt idx="32">
                    <c:v>Permanent</c:v>
                  </c:pt>
                  <c:pt idx="33">
                    <c:v>Fixed Term</c:v>
                  </c:pt>
                  <c:pt idx="34">
                    <c:v>Permanent</c:v>
                  </c:pt>
                  <c:pt idx="35">
                    <c:v>Permanent</c:v>
                  </c:pt>
                  <c:pt idx="36">
                    <c:v>Fixed Term</c:v>
                  </c:pt>
                  <c:pt idx="37">
                    <c:v>Permanent</c:v>
                  </c:pt>
                  <c:pt idx="38">
                    <c:v>Permanent</c:v>
                  </c:pt>
                  <c:pt idx="39">
                    <c:v>Permanent</c:v>
                  </c:pt>
                  <c:pt idx="40">
                    <c:v>Permanent</c:v>
                  </c:pt>
                  <c:pt idx="41">
                    <c:v>Permanent</c:v>
                  </c:pt>
                  <c:pt idx="42">
                    <c:v>Permanent</c:v>
                  </c:pt>
                  <c:pt idx="43">
                    <c:v>Temporary</c:v>
                  </c:pt>
                  <c:pt idx="44">
                    <c:v>Permanent</c:v>
                  </c:pt>
                  <c:pt idx="45">
                    <c:v>Fixed Term</c:v>
                  </c:pt>
                  <c:pt idx="46">
                    <c:v>Permanent</c:v>
                  </c:pt>
                  <c:pt idx="47">
                    <c:v>Permanent</c:v>
                  </c:pt>
                  <c:pt idx="48">
                    <c:v>Permanent</c:v>
                  </c:pt>
                  <c:pt idx="49">
                    <c:v>Fixed Term</c:v>
                  </c:pt>
                  <c:pt idx="50">
                    <c:v>Permanent</c:v>
                  </c:pt>
                  <c:pt idx="51">
                    <c:v>Permanent</c:v>
                  </c:pt>
                  <c:pt idx="52">
                    <c:v>Permanent</c:v>
                  </c:pt>
                  <c:pt idx="53">
                    <c:v>Fixed Term</c:v>
                  </c:pt>
                  <c:pt idx="54">
                    <c:v>Permanent</c:v>
                  </c:pt>
                  <c:pt idx="55">
                    <c:v>Permanent</c:v>
                  </c:pt>
                  <c:pt idx="56">
                    <c:v>Permanent</c:v>
                  </c:pt>
                  <c:pt idx="57">
                    <c:v>Temporary</c:v>
                  </c:pt>
                  <c:pt idx="58">
                    <c:v>Temporary</c:v>
                  </c:pt>
                  <c:pt idx="59">
                    <c:v>Permanent</c:v>
                  </c:pt>
                  <c:pt idx="60">
                    <c:v>Temporary</c:v>
                  </c:pt>
                  <c:pt idx="61">
                    <c:v>Fixed Term</c:v>
                  </c:pt>
                  <c:pt idx="62">
                    <c:v>Temporary</c:v>
                  </c:pt>
                  <c:pt idx="63">
                    <c:v>Permanent</c:v>
                  </c:pt>
                  <c:pt idx="64">
                    <c:v>Permanent</c:v>
                  </c:pt>
                  <c:pt idx="65">
                    <c:v>Permanent</c:v>
                  </c:pt>
                  <c:pt idx="66">
                    <c:v>Temporary</c:v>
                  </c:pt>
                  <c:pt idx="67">
                    <c:v>Temporary</c:v>
                  </c:pt>
                  <c:pt idx="68">
                    <c:v>Permanent</c:v>
                  </c:pt>
                  <c:pt idx="69">
                    <c:v>Permanent</c:v>
                  </c:pt>
                  <c:pt idx="70">
                    <c:v>Permanent</c:v>
                  </c:pt>
                  <c:pt idx="71">
                    <c:v>Permanent</c:v>
                  </c:pt>
                  <c:pt idx="72">
                    <c:v>Temporary</c:v>
                  </c:pt>
                  <c:pt idx="73">
                    <c:v>Permanent</c:v>
                  </c:pt>
                  <c:pt idx="74">
                    <c:v>Temporary</c:v>
                  </c:pt>
                  <c:pt idx="75">
                    <c:v>Permanent</c:v>
                  </c:pt>
                  <c:pt idx="76">
                    <c:v>Permanent</c:v>
                  </c:pt>
                  <c:pt idx="77">
                    <c:v>Permanent</c:v>
                  </c:pt>
                  <c:pt idx="78">
                    <c:v>Temporary</c:v>
                  </c:pt>
                  <c:pt idx="79">
                    <c:v>Permanent</c:v>
                  </c:pt>
                  <c:pt idx="80">
                    <c:v>Fixed Term</c:v>
                  </c:pt>
                  <c:pt idx="81">
                    <c:v>Permanent</c:v>
                  </c:pt>
                  <c:pt idx="82">
                    <c:v>Permanent</c:v>
                  </c:pt>
                  <c:pt idx="83">
                    <c:v>Permanent</c:v>
                  </c:pt>
                  <c:pt idx="84">
                    <c:v>Fixed Term</c:v>
                  </c:pt>
                  <c:pt idx="85">
                    <c:v>Fixed Term</c:v>
                  </c:pt>
                  <c:pt idx="86">
                    <c:v>Fixed Term</c:v>
                  </c:pt>
                  <c:pt idx="87">
                    <c:v>Permanent</c:v>
                  </c:pt>
                  <c:pt idx="88">
                    <c:v>Permanent</c:v>
                  </c:pt>
                  <c:pt idx="89">
                    <c:v>Permanent</c:v>
                  </c:pt>
                  <c:pt idx="90">
                    <c:v>Permanent</c:v>
                  </c:pt>
                  <c:pt idx="91">
                    <c:v>Fixed Term</c:v>
                  </c:pt>
                  <c:pt idx="92">
                    <c:v>Permanent</c:v>
                  </c:pt>
                  <c:pt idx="93">
                    <c:v>Permanent</c:v>
                  </c:pt>
                  <c:pt idx="94">
                    <c:v>Permanent</c:v>
                  </c:pt>
                  <c:pt idx="95">
                    <c:v>Temporary</c:v>
                  </c:pt>
                  <c:pt idx="96">
                    <c:v>Permanent</c:v>
                  </c:pt>
                  <c:pt idx="97">
                    <c:v>Permanent</c:v>
                  </c:pt>
                  <c:pt idx="98">
                    <c:v>Permanent</c:v>
                  </c:pt>
                  <c:pt idx="99">
                    <c:v>Permanent</c:v>
                  </c:pt>
                  <c:pt idx="100">
                    <c:v>Permanent</c:v>
                  </c:pt>
                  <c:pt idx="101">
                    <c:v>Fixed Term</c:v>
                  </c:pt>
                  <c:pt idx="102">
                    <c:v>Permanent</c:v>
                  </c:pt>
                  <c:pt idx="103">
                    <c:v>Permanent</c:v>
                  </c:pt>
                  <c:pt idx="104">
                    <c:v>Permanent</c:v>
                  </c:pt>
                  <c:pt idx="105">
                    <c:v>Temporary</c:v>
                  </c:pt>
                  <c:pt idx="106">
                    <c:v>Permanent</c:v>
                  </c:pt>
                  <c:pt idx="107">
                    <c:v>Fixed Term</c:v>
                  </c:pt>
                  <c:pt idx="108">
                    <c:v>Permanent</c:v>
                  </c:pt>
                  <c:pt idx="109">
                    <c:v>Fixed Term</c:v>
                  </c:pt>
                  <c:pt idx="110">
                    <c:v>Temporary</c:v>
                  </c:pt>
                  <c:pt idx="111">
                    <c:v>Fixed Term</c:v>
                  </c:pt>
                  <c:pt idx="112">
                    <c:v>Permanent</c:v>
                  </c:pt>
                  <c:pt idx="113">
                    <c:v>Permanent</c:v>
                  </c:pt>
                  <c:pt idx="114">
                    <c:v>Fixed Term</c:v>
                  </c:pt>
                  <c:pt idx="115">
                    <c:v>Permanent</c:v>
                  </c:pt>
                  <c:pt idx="116">
                    <c:v>Fixed Term</c:v>
                  </c:pt>
                  <c:pt idx="117">
                    <c:v>Permanent</c:v>
                  </c:pt>
                  <c:pt idx="118">
                    <c:v>Permanent</c:v>
                  </c:pt>
                  <c:pt idx="119">
                    <c:v>Permanent</c:v>
                  </c:pt>
                  <c:pt idx="120">
                    <c:v>Fixed Term</c:v>
                  </c:pt>
                  <c:pt idx="121">
                    <c:v>Fixed Term</c:v>
                  </c:pt>
                  <c:pt idx="122">
                    <c:v>Temporary</c:v>
                  </c:pt>
                  <c:pt idx="123">
                    <c:v>Temporary</c:v>
                  </c:pt>
                  <c:pt idx="124">
                    <c:v>Permanent</c:v>
                  </c:pt>
                  <c:pt idx="125">
                    <c:v>Fixed Term</c:v>
                  </c:pt>
                  <c:pt idx="126">
                    <c:v>Permanent</c:v>
                  </c:pt>
                  <c:pt idx="127">
                    <c:v>Permanent</c:v>
                  </c:pt>
                  <c:pt idx="128">
                    <c:v>Permanent</c:v>
                  </c:pt>
                  <c:pt idx="129">
                    <c:v>Temporary</c:v>
                  </c:pt>
                  <c:pt idx="130">
                    <c:v>Permanent</c:v>
                  </c:pt>
                  <c:pt idx="131">
                    <c:v>Permanent</c:v>
                  </c:pt>
                  <c:pt idx="132">
                    <c:v>Permanent</c:v>
                  </c:pt>
                  <c:pt idx="133">
                    <c:v>Permanent</c:v>
                  </c:pt>
                  <c:pt idx="134">
                    <c:v>Permanent</c:v>
                  </c:pt>
                  <c:pt idx="135">
                    <c:v>Permanent</c:v>
                  </c:pt>
                  <c:pt idx="136">
                    <c:v>Permanent</c:v>
                  </c:pt>
                  <c:pt idx="137">
                    <c:v>Temporary</c:v>
                  </c:pt>
                  <c:pt idx="138">
                    <c:v>Permanent</c:v>
                  </c:pt>
                  <c:pt idx="139">
                    <c:v>Permanent</c:v>
                  </c:pt>
                  <c:pt idx="140">
                    <c:v>Fixed Term</c:v>
                  </c:pt>
                  <c:pt idx="141">
                    <c:v>Permanent</c:v>
                  </c:pt>
                  <c:pt idx="142">
                    <c:v>Temporary</c:v>
                  </c:pt>
                  <c:pt idx="143">
                    <c:v>Permanent</c:v>
                  </c:pt>
                  <c:pt idx="144">
                    <c:v>Permanent</c:v>
                  </c:pt>
                  <c:pt idx="145">
                    <c:v>Permanent</c:v>
                  </c:pt>
                  <c:pt idx="146">
                    <c:v>Permanent</c:v>
                  </c:pt>
                  <c:pt idx="147">
                    <c:v>Temporary</c:v>
                  </c:pt>
                  <c:pt idx="148">
                    <c:v>Permanent</c:v>
                  </c:pt>
                  <c:pt idx="149">
                    <c:v>Temporary</c:v>
                  </c:pt>
                  <c:pt idx="150">
                    <c:v>Permanent</c:v>
                  </c:pt>
                  <c:pt idx="151">
                    <c:v>Temporary</c:v>
                  </c:pt>
                  <c:pt idx="152">
                    <c:v>Permanent</c:v>
                  </c:pt>
                  <c:pt idx="153">
                    <c:v>Fixed Term</c:v>
                  </c:pt>
                  <c:pt idx="154">
                    <c:v>Permanent</c:v>
                  </c:pt>
                  <c:pt idx="155">
                    <c:v>Fixed Term</c:v>
                  </c:pt>
                  <c:pt idx="156">
                    <c:v>Temporary</c:v>
                  </c:pt>
                  <c:pt idx="157">
                    <c:v>Permanent</c:v>
                  </c:pt>
                  <c:pt idx="158">
                    <c:v>Permanent</c:v>
                  </c:pt>
                  <c:pt idx="159">
                    <c:v>Permanent</c:v>
                  </c:pt>
                  <c:pt idx="160">
                    <c:v>Fixed Term</c:v>
                  </c:pt>
                  <c:pt idx="161">
                    <c:v>Fixed Term</c:v>
                  </c:pt>
                  <c:pt idx="162">
                    <c:v>Temporary</c:v>
                  </c:pt>
                  <c:pt idx="163">
                    <c:v>Permanent</c:v>
                  </c:pt>
                  <c:pt idx="164">
                    <c:v>Fixed Term</c:v>
                  </c:pt>
                  <c:pt idx="165">
                    <c:v>Temporary</c:v>
                  </c:pt>
                  <c:pt idx="166">
                    <c:v>Temporary</c:v>
                  </c:pt>
                  <c:pt idx="167">
                    <c:v>Permanent</c:v>
                  </c:pt>
                  <c:pt idx="168">
                    <c:v>Fixed Term</c:v>
                  </c:pt>
                  <c:pt idx="169">
                    <c:v>Permanent</c:v>
                  </c:pt>
                  <c:pt idx="170">
                    <c:v>Permanent</c:v>
                  </c:pt>
                  <c:pt idx="171">
                    <c:v>Permanent</c:v>
                  </c:pt>
                  <c:pt idx="172">
                    <c:v>Permanent</c:v>
                  </c:pt>
                  <c:pt idx="173">
                    <c:v>Permanent</c:v>
                  </c:pt>
                  <c:pt idx="174">
                    <c:v>Permanent</c:v>
                  </c:pt>
                  <c:pt idx="175">
                    <c:v>Permanent</c:v>
                  </c:pt>
                  <c:pt idx="176">
                    <c:v>Permanent</c:v>
                  </c:pt>
                  <c:pt idx="177">
                    <c:v>Temporary</c:v>
                  </c:pt>
                </c:lvl>
                <c:lvl>
                  <c:pt idx="0">
                    <c:v>Services</c:v>
                  </c:pt>
                  <c:pt idx="1">
                    <c:v>Accounting</c:v>
                  </c:pt>
                  <c:pt idx="2">
                    <c:v>Accounting</c:v>
                  </c:pt>
                  <c:pt idx="3">
                    <c:v>Sales</c:v>
                  </c:pt>
                  <c:pt idx="4">
                    <c:v>Marketing</c:v>
                  </c:pt>
                  <c:pt idx="5">
                    <c:v>Research and Development</c:v>
                  </c:pt>
                  <c:pt idx="6">
                    <c:v>Sales</c:v>
                  </c:pt>
                  <c:pt idx="7">
                    <c:v>Accounting</c:v>
                  </c:pt>
                  <c:pt idx="8">
                    <c:v>Business Development</c:v>
                  </c:pt>
                  <c:pt idx="9">
                    <c:v>Engineering</c:v>
                  </c:pt>
                  <c:pt idx="10">
                    <c:v>Support</c:v>
                  </c:pt>
                  <c:pt idx="11">
                    <c:v>Legal</c:v>
                  </c:pt>
                  <c:pt idx="12">
                    <c:v>Business Development</c:v>
                  </c:pt>
                  <c:pt idx="13">
                    <c:v>Engineering</c:v>
                  </c:pt>
                  <c:pt idx="14">
                    <c:v>Business Development</c:v>
                  </c:pt>
                  <c:pt idx="15">
                    <c:v>Business Development</c:v>
                  </c:pt>
                  <c:pt idx="16">
                    <c:v>Legal</c:v>
                  </c:pt>
                  <c:pt idx="17">
                    <c:v>Engineering</c:v>
                  </c:pt>
                  <c:pt idx="18">
                    <c:v>Legal</c:v>
                  </c:pt>
                  <c:pt idx="19">
                    <c:v>Accounting</c:v>
                  </c:pt>
                  <c:pt idx="20">
                    <c:v>NULL</c:v>
                  </c:pt>
                  <c:pt idx="21">
                    <c:v>Product Management</c:v>
                  </c:pt>
                  <c:pt idx="22">
                    <c:v>Research and Development</c:v>
                  </c:pt>
                  <c:pt idx="23">
                    <c:v>Legal</c:v>
                  </c:pt>
                  <c:pt idx="24">
                    <c:v>Legal</c:v>
                  </c:pt>
                  <c:pt idx="25">
                    <c:v>Human Resources</c:v>
                  </c:pt>
                  <c:pt idx="26">
                    <c:v>Product Management</c:v>
                  </c:pt>
                  <c:pt idx="27">
                    <c:v>Sales</c:v>
                  </c:pt>
                  <c:pt idx="28">
                    <c:v>Business Development</c:v>
                  </c:pt>
                  <c:pt idx="29">
                    <c:v>Training</c:v>
                  </c:pt>
                  <c:pt idx="30">
                    <c:v>Support</c:v>
                  </c:pt>
                  <c:pt idx="31">
                    <c:v>Product Management</c:v>
                  </c:pt>
                  <c:pt idx="32">
                    <c:v>Marketing</c:v>
                  </c:pt>
                  <c:pt idx="33">
                    <c:v>Marketing</c:v>
                  </c:pt>
                  <c:pt idx="34">
                    <c:v>Support</c:v>
                  </c:pt>
                  <c:pt idx="35">
                    <c:v>Business Development</c:v>
                  </c:pt>
                  <c:pt idx="36">
                    <c:v>Legal</c:v>
                  </c:pt>
                  <c:pt idx="37">
                    <c:v>Human Resources</c:v>
                  </c:pt>
                  <c:pt idx="38">
                    <c:v>Research and Development</c:v>
                  </c:pt>
                  <c:pt idx="39">
                    <c:v>Product Management</c:v>
                  </c:pt>
                  <c:pt idx="40">
                    <c:v>Marketing</c:v>
                  </c:pt>
                  <c:pt idx="41">
                    <c:v>Support</c:v>
                  </c:pt>
                  <c:pt idx="42">
                    <c:v>Business Development</c:v>
                  </c:pt>
                  <c:pt idx="43">
                    <c:v>Marketing</c:v>
                  </c:pt>
                  <c:pt idx="44">
                    <c:v>Accounting</c:v>
                  </c:pt>
                  <c:pt idx="45">
                    <c:v>Business Development</c:v>
                  </c:pt>
                  <c:pt idx="46">
                    <c:v>Engineering</c:v>
                  </c:pt>
                  <c:pt idx="47">
                    <c:v>Engineering</c:v>
                  </c:pt>
                  <c:pt idx="48">
                    <c:v>Services</c:v>
                  </c:pt>
                  <c:pt idx="49">
                    <c:v>Human Resources</c:v>
                  </c:pt>
                  <c:pt idx="50">
                    <c:v>Human Resources</c:v>
                  </c:pt>
                  <c:pt idx="51">
                    <c:v>Human Resources</c:v>
                  </c:pt>
                  <c:pt idx="52">
                    <c:v>Services</c:v>
                  </c:pt>
                  <c:pt idx="53">
                    <c:v>Business Development</c:v>
                  </c:pt>
                  <c:pt idx="54">
                    <c:v>Legal</c:v>
                  </c:pt>
                  <c:pt idx="55">
                    <c:v>Training</c:v>
                  </c:pt>
                  <c:pt idx="56">
                    <c:v>Research and Development</c:v>
                  </c:pt>
                  <c:pt idx="57">
                    <c:v>Engineering</c:v>
                  </c:pt>
                  <c:pt idx="58">
                    <c:v>Accounting</c:v>
                  </c:pt>
                  <c:pt idx="59">
                    <c:v>Legal</c:v>
                  </c:pt>
                  <c:pt idx="60">
                    <c:v>Engineering</c:v>
                  </c:pt>
                  <c:pt idx="61">
                    <c:v>Product Management</c:v>
                  </c:pt>
                  <c:pt idx="62">
                    <c:v>Human Resources</c:v>
                  </c:pt>
                  <c:pt idx="63">
                    <c:v>Services</c:v>
                  </c:pt>
                  <c:pt idx="64">
                    <c:v>Training</c:v>
                  </c:pt>
                  <c:pt idx="65">
                    <c:v>Accounting</c:v>
                  </c:pt>
                  <c:pt idx="66">
                    <c:v>Research and Development</c:v>
                  </c:pt>
                  <c:pt idx="67">
                    <c:v>Legal</c:v>
                  </c:pt>
                  <c:pt idx="68">
                    <c:v>Product Management</c:v>
                  </c:pt>
                  <c:pt idx="69">
                    <c:v>Engineering</c:v>
                  </c:pt>
                  <c:pt idx="70">
                    <c:v>Accounting</c:v>
                  </c:pt>
                  <c:pt idx="71">
                    <c:v>Sales</c:v>
                  </c:pt>
                  <c:pt idx="72">
                    <c:v>Support</c:v>
                  </c:pt>
                  <c:pt idx="73">
                    <c:v>Services</c:v>
                  </c:pt>
                  <c:pt idx="74">
                    <c:v>Training</c:v>
                  </c:pt>
                  <c:pt idx="75">
                    <c:v>Accounting</c:v>
                  </c:pt>
                  <c:pt idx="76">
                    <c:v>Product Management</c:v>
                  </c:pt>
                  <c:pt idx="77">
                    <c:v>Product Management</c:v>
                  </c:pt>
                  <c:pt idx="78">
                    <c:v>Support</c:v>
                  </c:pt>
                  <c:pt idx="79">
                    <c:v>Business Development</c:v>
                  </c:pt>
                  <c:pt idx="80">
                    <c:v>Training</c:v>
                  </c:pt>
                  <c:pt idx="81">
                    <c:v>Research and Development</c:v>
                  </c:pt>
                  <c:pt idx="82">
                    <c:v>Research and Development</c:v>
                  </c:pt>
                  <c:pt idx="83">
                    <c:v>Support</c:v>
                  </c:pt>
                  <c:pt idx="84">
                    <c:v>Accounting</c:v>
                  </c:pt>
                  <c:pt idx="85">
                    <c:v>Services</c:v>
                  </c:pt>
                  <c:pt idx="86">
                    <c:v>Services</c:v>
                  </c:pt>
                  <c:pt idx="87">
                    <c:v>Accounting</c:v>
                  </c:pt>
                  <c:pt idx="88">
                    <c:v>Accounting</c:v>
                  </c:pt>
                  <c:pt idx="89">
                    <c:v>Legal</c:v>
                  </c:pt>
                  <c:pt idx="90">
                    <c:v>Research and Development</c:v>
                  </c:pt>
                  <c:pt idx="91">
                    <c:v>Human Resources</c:v>
                  </c:pt>
                  <c:pt idx="92">
                    <c:v>Accounting</c:v>
                  </c:pt>
                  <c:pt idx="93">
                    <c:v>Sales</c:v>
                  </c:pt>
                  <c:pt idx="94">
                    <c:v>Legal</c:v>
                  </c:pt>
                  <c:pt idx="96">
                    <c:v>Services</c:v>
                  </c:pt>
                  <c:pt idx="97">
                    <c:v>Accounting</c:v>
                  </c:pt>
                  <c:pt idx="98">
                    <c:v>Research and Development</c:v>
                  </c:pt>
                  <c:pt idx="99">
                    <c:v>NULL</c:v>
                  </c:pt>
                  <c:pt idx="100">
                    <c:v>Marketing</c:v>
                  </c:pt>
                  <c:pt idx="101">
                    <c:v>Research and Development</c:v>
                  </c:pt>
                  <c:pt idx="102">
                    <c:v>Marketing</c:v>
                  </c:pt>
                  <c:pt idx="103">
                    <c:v>Training</c:v>
                  </c:pt>
                  <c:pt idx="104">
                    <c:v>NULL</c:v>
                  </c:pt>
                  <c:pt idx="105">
                    <c:v>Engineering</c:v>
                  </c:pt>
                  <c:pt idx="106">
                    <c:v>Business Development</c:v>
                  </c:pt>
                  <c:pt idx="107">
                    <c:v>Training</c:v>
                  </c:pt>
                  <c:pt idx="108">
                    <c:v>Product Management</c:v>
                  </c:pt>
                  <c:pt idx="109">
                    <c:v>Human Resources</c:v>
                  </c:pt>
                  <c:pt idx="110">
                    <c:v>Accounting</c:v>
                  </c:pt>
                  <c:pt idx="111">
                    <c:v>Sales</c:v>
                  </c:pt>
                  <c:pt idx="112">
                    <c:v>Research and Development</c:v>
                  </c:pt>
                  <c:pt idx="113">
                    <c:v>Support</c:v>
                  </c:pt>
                  <c:pt idx="114">
                    <c:v>Training</c:v>
                  </c:pt>
                  <c:pt idx="115">
                    <c:v>Legal</c:v>
                  </c:pt>
                  <c:pt idx="116">
                    <c:v>Business Development</c:v>
                  </c:pt>
                  <c:pt idx="117">
                    <c:v>Support</c:v>
                  </c:pt>
                  <c:pt idx="118">
                    <c:v>Product Management</c:v>
                  </c:pt>
                  <c:pt idx="119">
                    <c:v>Training</c:v>
                  </c:pt>
                  <c:pt idx="120">
                    <c:v>Services</c:v>
                  </c:pt>
                  <c:pt idx="121">
                    <c:v>Accounting</c:v>
                  </c:pt>
                  <c:pt idx="122">
                    <c:v>Training</c:v>
                  </c:pt>
                  <c:pt idx="123">
                    <c:v>Training</c:v>
                  </c:pt>
                  <c:pt idx="124">
                    <c:v>Research and Development</c:v>
                  </c:pt>
                  <c:pt idx="125">
                    <c:v>Legal</c:v>
                  </c:pt>
                  <c:pt idx="126">
                    <c:v>Legal</c:v>
                  </c:pt>
                  <c:pt idx="127">
                    <c:v>Research and Development</c:v>
                  </c:pt>
                  <c:pt idx="128">
                    <c:v>Training</c:v>
                  </c:pt>
                  <c:pt idx="129">
                    <c:v>Services</c:v>
                  </c:pt>
                  <c:pt idx="130">
                    <c:v>Services</c:v>
                  </c:pt>
                  <c:pt idx="131">
                    <c:v>Engineering</c:v>
                  </c:pt>
                  <c:pt idx="132">
                    <c:v>NULL</c:v>
                  </c:pt>
                  <c:pt idx="133">
                    <c:v>NULL</c:v>
                  </c:pt>
                  <c:pt idx="134">
                    <c:v>Sales</c:v>
                  </c:pt>
                  <c:pt idx="135">
                    <c:v>Support</c:v>
                  </c:pt>
                  <c:pt idx="136">
                    <c:v>Product Management</c:v>
                  </c:pt>
                  <c:pt idx="137">
                    <c:v>Product Management</c:v>
                  </c:pt>
                  <c:pt idx="138">
                    <c:v>Engineering</c:v>
                  </c:pt>
                  <c:pt idx="139">
                    <c:v>Marketing</c:v>
                  </c:pt>
                  <c:pt idx="140">
                    <c:v>NULL</c:v>
                  </c:pt>
                  <c:pt idx="141">
                    <c:v>Accounting</c:v>
                  </c:pt>
                  <c:pt idx="142">
                    <c:v>Support</c:v>
                  </c:pt>
                  <c:pt idx="143">
                    <c:v>Business Development</c:v>
                  </c:pt>
                  <c:pt idx="144">
                    <c:v>Marketing</c:v>
                  </c:pt>
                  <c:pt idx="145">
                    <c:v>Services</c:v>
                  </c:pt>
                  <c:pt idx="146">
                    <c:v>Services</c:v>
                  </c:pt>
                  <c:pt idx="147">
                    <c:v>Business Development</c:v>
                  </c:pt>
                  <c:pt idx="148">
                    <c:v>NULL</c:v>
                  </c:pt>
                  <c:pt idx="149">
                    <c:v>Research and Development</c:v>
                  </c:pt>
                  <c:pt idx="150">
                    <c:v>Human Resources</c:v>
                  </c:pt>
                  <c:pt idx="151">
                    <c:v>Product Management</c:v>
                  </c:pt>
                  <c:pt idx="152">
                    <c:v>Human Resources</c:v>
                  </c:pt>
                  <c:pt idx="153">
                    <c:v>Engineering</c:v>
                  </c:pt>
                  <c:pt idx="154">
                    <c:v>Product Management</c:v>
                  </c:pt>
                  <c:pt idx="155">
                    <c:v>Support</c:v>
                  </c:pt>
                  <c:pt idx="156">
                    <c:v>Training</c:v>
                  </c:pt>
                  <c:pt idx="157">
                    <c:v>NULL</c:v>
                  </c:pt>
                  <c:pt idx="158">
                    <c:v>Sales</c:v>
                  </c:pt>
                  <c:pt idx="159">
                    <c:v>Engineering</c:v>
                  </c:pt>
                  <c:pt idx="160">
                    <c:v>Accounting</c:v>
                  </c:pt>
                  <c:pt idx="161">
                    <c:v>Human Resources</c:v>
                  </c:pt>
                  <c:pt idx="162">
                    <c:v>Sales</c:v>
                  </c:pt>
                  <c:pt idx="163">
                    <c:v>Business Development</c:v>
                  </c:pt>
                  <c:pt idx="164">
                    <c:v>Business Development</c:v>
                  </c:pt>
                  <c:pt idx="165">
                    <c:v>Training</c:v>
                  </c:pt>
                  <c:pt idx="166">
                    <c:v>Product Management</c:v>
                  </c:pt>
                  <c:pt idx="167">
                    <c:v>Business Development</c:v>
                  </c:pt>
                  <c:pt idx="168">
                    <c:v>Support</c:v>
                  </c:pt>
                  <c:pt idx="169">
                    <c:v>Business Development</c:v>
                  </c:pt>
                  <c:pt idx="170">
                    <c:v>Training</c:v>
                  </c:pt>
                  <c:pt idx="171">
                    <c:v>Legal</c:v>
                  </c:pt>
                  <c:pt idx="172">
                    <c:v>Support</c:v>
                  </c:pt>
                  <c:pt idx="173">
                    <c:v>Training</c:v>
                  </c:pt>
                  <c:pt idx="174">
                    <c:v>Support</c:v>
                  </c:pt>
                  <c:pt idx="175">
                    <c:v>Legal</c:v>
                  </c:pt>
                  <c:pt idx="176">
                    <c:v>Marketing</c:v>
                  </c:pt>
                  <c:pt idx="177">
                    <c:v>Human Resources</c:v>
                  </c:pt>
                </c:lvl>
                <c:lvl>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6">
                    <c:v>Inge Creer</c:v>
                  </c:pt>
                  <c:pt idx="97">
                    <c:v>Inger Andriveaux</c:v>
                  </c:pt>
                  <c:pt idx="98">
                    <c:v>Inger Chapelhow</c:v>
                  </c:pt>
                  <c:pt idx="99">
                    <c:v>Iris  Wagg</c:v>
                  </c:pt>
                  <c:pt idx="100">
                    <c:v>Isaak Rawne</c:v>
                  </c:pt>
                  <c:pt idx="101">
                    <c:v>Janina Wolverson</c:v>
                  </c:pt>
                  <c:pt idx="102">
                    <c:v>Jessica Callcott</c:v>
                  </c:pt>
                  <c:pt idx="103">
                    <c:v>Jo-anne Gobeau</c:v>
                  </c:pt>
                  <c:pt idx="104">
                    <c:v>Julietta Culross</c:v>
                  </c:pt>
                  <c:pt idx="105">
                    <c:v>Karyn Creeghan</c:v>
                  </c:pt>
                  <c:pt idx="106">
                    <c:v>Katya Hundy</c:v>
                  </c:pt>
                  <c:pt idx="107">
                    <c:v>Kellsie Waby</c:v>
                  </c:pt>
                  <c:pt idx="108">
                    <c:v>Layton Crayden</c:v>
                  </c:pt>
                  <c:pt idx="109">
                    <c:v>Lea Chaplin</c:v>
                  </c:pt>
                  <c:pt idx="110">
                    <c:v>Leonidas Cavaney</c:v>
                  </c:pt>
                  <c:pt idx="111">
                    <c:v>Letisha Carrett</c:v>
                  </c:pt>
                  <c:pt idx="112">
                    <c:v>Lezlie Philcott</c:v>
                  </c:pt>
                  <c:pt idx="113">
                    <c:v>Lincoln Cord</c:v>
                  </c:pt>
                  <c:pt idx="114">
                    <c:v>Lindy Guillet</c:v>
                  </c:pt>
                  <c:pt idx="115">
                    <c:v>Lion  Adcock</c:v>
                  </c:pt>
                  <c:pt idx="116">
                    <c:v>Lissy McCoy</c:v>
                  </c:pt>
                  <c:pt idx="117">
                    <c:v>Lizzie Mullally</c:v>
                  </c:pt>
                  <c:pt idx="118">
                    <c:v>Mabel Orrow</c:v>
                  </c:pt>
                  <c:pt idx="119">
                    <c:v>Mackenzie Hannis</c:v>
                  </c:pt>
                  <c:pt idx="120">
                    <c:v>Magnum Locksley</c:v>
                  </c:pt>
                  <c:pt idx="121">
                    <c:v>Maible Azemar</c:v>
                  </c:pt>
                  <c:pt idx="122">
                    <c:v>Malory Biles</c:v>
                  </c:pt>
                  <c:pt idx="123">
                    <c:v>Marissa Infante</c:v>
                  </c:pt>
                  <c:pt idx="124">
                    <c:v>Maritsa Marusic</c:v>
                  </c:pt>
                  <c:pt idx="125">
                    <c:v>Marline Wahncke</c:v>
                  </c:pt>
                  <c:pt idx="126">
                    <c:v>Marquita Liquorish</c:v>
                  </c:pt>
                  <c:pt idx="127">
                    <c:v>Matias Cormack </c:v>
                  </c:pt>
                  <c:pt idx="128">
                    <c:v>Melisa Knott</c:v>
                  </c:pt>
                  <c:pt idx="129">
                    <c:v>Michale Rolf</c:v>
                  </c:pt>
                  <c:pt idx="130">
                    <c:v>Mick Spraberry</c:v>
                  </c:pt>
                  <c:pt idx="131">
                    <c:v>Mickie Dagwell</c:v>
                  </c:pt>
                  <c:pt idx="132">
                    <c:v>Minerva Ricardot</c:v>
                  </c:pt>
                  <c:pt idx="133">
                    <c:v>Mollie  Hanway</c:v>
                  </c:pt>
                  <c:pt idx="134">
                    <c:v>Myrle Prandoni</c:v>
                  </c:pt>
                  <c:pt idx="135">
                    <c:v>Nananne Gehringer</c:v>
                  </c:pt>
                  <c:pt idx="136">
                    <c:v>Natalee Craiker</c:v>
                  </c:pt>
                  <c:pt idx="137">
                    <c:v>Nickolai  Artin</c:v>
                  </c:pt>
                  <c:pt idx="138">
                    <c:v>Niko MacGille</c:v>
                  </c:pt>
                  <c:pt idx="139">
                    <c:v>North Bertomeu</c:v>
                  </c:pt>
                  <c:pt idx="140">
                    <c:v>Northrop Reid</c:v>
                  </c:pt>
                  <c:pt idx="141">
                    <c:v>Novelia Pyffe</c:v>
                  </c:pt>
                  <c:pt idx="142">
                    <c:v>Oby Sorrel</c:v>
                  </c:pt>
                  <c:pt idx="143">
                    <c:v>Oona Donan</c:v>
                  </c:pt>
                  <c:pt idx="144">
                    <c:v>Orlando Gorstidge </c:v>
                  </c:pt>
                  <c:pt idx="145">
                    <c:v>Pearla  Beteriss</c:v>
                  </c:pt>
                  <c:pt idx="146">
                    <c:v>Rafaelita Blaksland </c:v>
                  </c:pt>
                  <c:pt idx="147">
                    <c:v>Renaldo Thomassin</c:v>
                  </c:pt>
                  <c:pt idx="148">
                    <c:v>Revkah Antonacci</c:v>
                  </c:pt>
                  <c:pt idx="149">
                    <c:v>Rhiamon Mollison</c:v>
                  </c:pt>
                  <c:pt idx="150">
                    <c:v>Riccardo Hagan</c:v>
                  </c:pt>
                  <c:pt idx="151">
                    <c:v>Richy Gray</c:v>
                  </c:pt>
                  <c:pt idx="152">
                    <c:v>Robinia Scholling</c:v>
                  </c:pt>
                  <c:pt idx="153">
                    <c:v>Seward Kubera</c:v>
                  </c:pt>
                  <c:pt idx="154">
                    <c:v>Shantee  D'Antonio</c:v>
                  </c:pt>
                  <c:pt idx="155">
                    <c:v>Shaylyn Ransbury </c:v>
                  </c:pt>
                  <c:pt idx="156">
                    <c:v>Shellysheldon Mahady</c:v>
                  </c:pt>
                  <c:pt idx="157">
                    <c:v>Sidoney Yitzhok</c:v>
                  </c:pt>
                  <c:pt idx="158">
                    <c:v>Stan  Tolliday</c:v>
                  </c:pt>
                  <c:pt idx="159">
                    <c:v>Syd Fearn</c:v>
                  </c:pt>
                  <c:pt idx="160">
                    <c:v>Tabby  Astall</c:v>
                  </c:pt>
                  <c:pt idx="161">
                    <c:v>Tadio Audritt</c:v>
                  </c:pt>
                  <c:pt idx="162">
                    <c:v>Tallie Chaikovski</c:v>
                  </c:pt>
                  <c:pt idx="163">
                    <c:v>Tammi Lackham</c:v>
                  </c:pt>
                  <c:pt idx="164">
                    <c:v>Thedrick Bothwell</c:v>
                  </c:pt>
                  <c:pt idx="165">
                    <c:v>Thekla Lynnett</c:v>
                  </c:pt>
                  <c:pt idx="166">
                    <c:v>Theresita Chasmer</c:v>
                  </c:pt>
                  <c:pt idx="167">
                    <c:v>Thorvald Milliken</c:v>
                  </c:pt>
                  <c:pt idx="168">
                    <c:v>Tristam Cuming</c:v>
                  </c:pt>
                  <c:pt idx="169">
                    <c:v>Van Tuxwell</c:v>
                  </c:pt>
                  <c:pt idx="170">
                    <c:v>Vaughn Carvill</c:v>
                  </c:pt>
                  <c:pt idx="171">
                    <c:v>Vere Kulic</c:v>
                  </c:pt>
                  <c:pt idx="172">
                    <c:v>Verla Timmis</c:v>
                  </c:pt>
                  <c:pt idx="173">
                    <c:v>Vernor Atyea</c:v>
                  </c:pt>
                  <c:pt idx="174">
                    <c:v>Wald Bountiff</c:v>
                  </c:pt>
                  <c:pt idx="175">
                    <c:v>Westbrook Brandino</c:v>
                  </c:pt>
                  <c:pt idx="176">
                    <c:v>Yanaton Wooster</c:v>
                  </c:pt>
                  <c:pt idx="177">
                    <c:v>Yvette  Bett</c:v>
                  </c:pt>
                </c:lvl>
              </c:multiLvlStrCache>
            </c:multiLvlStrRef>
          </c:cat>
          <c:val>
            <c:numRef>
              <c:f>Sheet3!$C$4:$C$536</c:f>
              <c:numCache>
                <c:formatCode>General</c:formatCode>
                <c:ptCount val="178"/>
                <c:pt idx="0">
                  <c:v>9854.3433333333323</c:v>
                </c:pt>
                <c:pt idx="1">
                  <c:v>4060.8422222222225</c:v>
                </c:pt>
                <c:pt idx="2">
                  <c:v>5884.85</c:v>
                </c:pt>
                <c:pt idx="3">
                  <c:v>7651.1555555555551</c:v>
                </c:pt>
                <c:pt idx="4">
                  <c:v>7299.891111111112</c:v>
                </c:pt>
                <c:pt idx="5">
                  <c:v>8253.2233333333334</c:v>
                </c:pt>
                <c:pt idx="6">
                  <c:v>4659.4122222222222</c:v>
                </c:pt>
                <c:pt idx="7">
                  <c:v>4982.8144444444442</c:v>
                </c:pt>
                <c:pt idx="8">
                  <c:v>7688.0944444444449</c:v>
                </c:pt>
                <c:pt idx="9">
                  <c:v>6847.1966666666667</c:v>
                </c:pt>
                <c:pt idx="10">
                  <c:v>10557.455555555556</c:v>
                </c:pt>
                <c:pt idx="11">
                  <c:v>3610.7644444444441</c:v>
                </c:pt>
                <c:pt idx="12">
                  <c:v>9546.5122222222217</c:v>
                </c:pt>
                <c:pt idx="13">
                  <c:v>8715.9755555555548</c:v>
                </c:pt>
                <c:pt idx="14">
                  <c:v>17815.426666666666</c:v>
                </c:pt>
                <c:pt idx="15">
                  <c:v>20196.515555555558</c:v>
                </c:pt>
                <c:pt idx="16">
                  <c:v>8414.86</c:v>
                </c:pt>
                <c:pt idx="17">
                  <c:v>12718.436666666666</c:v>
                </c:pt>
                <c:pt idx="18">
                  <c:v>12638.617777777778</c:v>
                </c:pt>
                <c:pt idx="19">
                  <c:v>7514.8722222222223</c:v>
                </c:pt>
                <c:pt idx="20">
                  <c:v>0</c:v>
                </c:pt>
                <c:pt idx="21">
                  <c:v>11592.78222222222</c:v>
                </c:pt>
                <c:pt idx="22">
                  <c:v>10728.392222222223</c:v>
                </c:pt>
                <c:pt idx="23">
                  <c:v>9982.0855555555554</c:v>
                </c:pt>
                <c:pt idx="24">
                  <c:v>12338.87111111111</c:v>
                </c:pt>
                <c:pt idx="25">
                  <c:v>7550.8777777777768</c:v>
                </c:pt>
                <c:pt idx="26">
                  <c:v>8541.8311111111107</c:v>
                </c:pt>
                <c:pt idx="27">
                  <c:v>10750.42</c:v>
                </c:pt>
                <c:pt idx="28">
                  <c:v>7849.9400000000005</c:v>
                </c:pt>
                <c:pt idx="29">
                  <c:v>11243.039999999999</c:v>
                </c:pt>
                <c:pt idx="30">
                  <c:v>9781.6299999999992</c:v>
                </c:pt>
                <c:pt idx="31">
                  <c:v>23727.808888888889</c:v>
                </c:pt>
                <c:pt idx="32">
                  <c:v>7556.5055555555555</c:v>
                </c:pt>
                <c:pt idx="33">
                  <c:v>3535.1744444444439</c:v>
                </c:pt>
                <c:pt idx="34">
                  <c:v>8441.6655555555553</c:v>
                </c:pt>
                <c:pt idx="35">
                  <c:v>7664.5022222222224</c:v>
                </c:pt>
                <c:pt idx="36">
                  <c:v>3449.1677777777777</c:v>
                </c:pt>
                <c:pt idx="37">
                  <c:v>3993.7355555555559</c:v>
                </c:pt>
                <c:pt idx="38">
                  <c:v>4938.5844444444447</c:v>
                </c:pt>
                <c:pt idx="39">
                  <c:v>8386.2144444444439</c:v>
                </c:pt>
                <c:pt idx="40">
                  <c:v>9956.1255555555563</c:v>
                </c:pt>
                <c:pt idx="41">
                  <c:v>13168.486666666668</c:v>
                </c:pt>
                <c:pt idx="42">
                  <c:v>12226.929999999998</c:v>
                </c:pt>
                <c:pt idx="43">
                  <c:v>7861.7222222222217</c:v>
                </c:pt>
                <c:pt idx="44">
                  <c:v>5546.126666666667</c:v>
                </c:pt>
                <c:pt idx="45">
                  <c:v>9617.6200000000008</c:v>
                </c:pt>
                <c:pt idx="46">
                  <c:v>12713.91</c:v>
                </c:pt>
                <c:pt idx="47">
                  <c:v>13219.573333333334</c:v>
                </c:pt>
                <c:pt idx="48">
                  <c:v>11158.247777777779</c:v>
                </c:pt>
                <c:pt idx="49">
                  <c:v>8097.434444444445</c:v>
                </c:pt>
                <c:pt idx="50">
                  <c:v>6888.3066666666673</c:v>
                </c:pt>
                <c:pt idx="51">
                  <c:v>5590.01</c:v>
                </c:pt>
                <c:pt idx="52">
                  <c:v>19931.195555555558</c:v>
                </c:pt>
                <c:pt idx="53">
                  <c:v>4420.471111111111</c:v>
                </c:pt>
                <c:pt idx="54">
                  <c:v>0</c:v>
                </c:pt>
                <c:pt idx="55">
                  <c:v>7952.3322222222232</c:v>
                </c:pt>
                <c:pt idx="56">
                  <c:v>4411.2022222222222</c:v>
                </c:pt>
                <c:pt idx="57">
                  <c:v>5262.5133333333342</c:v>
                </c:pt>
                <c:pt idx="58">
                  <c:v>15960.791111111112</c:v>
                </c:pt>
                <c:pt idx="59">
                  <c:v>10077.51888888889</c:v>
                </c:pt>
                <c:pt idx="60">
                  <c:v>4441.08</c:v>
                </c:pt>
                <c:pt idx="61">
                  <c:v>7535.3488888888878</c:v>
                </c:pt>
                <c:pt idx="62">
                  <c:v>9266.2777777777774</c:v>
                </c:pt>
                <c:pt idx="63">
                  <c:v>4684.6411111111111</c:v>
                </c:pt>
                <c:pt idx="64">
                  <c:v>10630.877777777778</c:v>
                </c:pt>
                <c:pt idx="65">
                  <c:v>13224.72111111111</c:v>
                </c:pt>
                <c:pt idx="66">
                  <c:v>3128.9766666666665</c:v>
                </c:pt>
                <c:pt idx="67">
                  <c:v>7049.6744444444448</c:v>
                </c:pt>
                <c:pt idx="68">
                  <c:v>12799.042222222222</c:v>
                </c:pt>
                <c:pt idx="69">
                  <c:v>10789.465555555555</c:v>
                </c:pt>
                <c:pt idx="70">
                  <c:v>10182.78222222222</c:v>
                </c:pt>
                <c:pt idx="71">
                  <c:v>3576.905555555556</c:v>
                </c:pt>
                <c:pt idx="72">
                  <c:v>6801.5844444444447</c:v>
                </c:pt>
                <c:pt idx="73">
                  <c:v>9099.7544444444429</c:v>
                </c:pt>
                <c:pt idx="74">
                  <c:v>12974.181111111111</c:v>
                </c:pt>
                <c:pt idx="75">
                  <c:v>10661.557777777778</c:v>
                </c:pt>
                <c:pt idx="76">
                  <c:v>8324.9611111111099</c:v>
                </c:pt>
                <c:pt idx="77">
                  <c:v>14858.997777777779</c:v>
                </c:pt>
                <c:pt idx="78">
                  <c:v>4118.0111111111109</c:v>
                </c:pt>
                <c:pt idx="79">
                  <c:v>7930.1522222222211</c:v>
                </c:pt>
                <c:pt idx="80">
                  <c:v>10347.593333333332</c:v>
                </c:pt>
                <c:pt idx="81">
                  <c:v>5605.4955555555553</c:v>
                </c:pt>
                <c:pt idx="82">
                  <c:v>10259.564444444444</c:v>
                </c:pt>
                <c:pt idx="83">
                  <c:v>7991.6500000000015</c:v>
                </c:pt>
                <c:pt idx="84">
                  <c:v>16956.404444444444</c:v>
                </c:pt>
                <c:pt idx="85">
                  <c:v>3463.6411111111111</c:v>
                </c:pt>
                <c:pt idx="86">
                  <c:v>5294.1055555555549</c:v>
                </c:pt>
                <c:pt idx="87">
                  <c:v>7654.2044444444437</c:v>
                </c:pt>
                <c:pt idx="88">
                  <c:v>7684.8211111111113</c:v>
                </c:pt>
                <c:pt idx="89">
                  <c:v>11051.197777777777</c:v>
                </c:pt>
                <c:pt idx="90">
                  <c:v>0</c:v>
                </c:pt>
                <c:pt idx="91">
                  <c:v>10300.497777777777</c:v>
                </c:pt>
                <c:pt idx="92">
                  <c:v>12686.358888888888</c:v>
                </c:pt>
                <c:pt idx="93">
                  <c:v>9418.0844444444447</c:v>
                </c:pt>
                <c:pt idx="94">
                  <c:v>3164.5733333333333</c:v>
                </c:pt>
                <c:pt idx="95">
                  <c:v>3164.5733333333333</c:v>
                </c:pt>
                <c:pt idx="96">
                  <c:v>15346.071111111112</c:v>
                </c:pt>
                <c:pt idx="97">
                  <c:v>11900.844444444445</c:v>
                </c:pt>
                <c:pt idx="98">
                  <c:v>9367.7722222222219</c:v>
                </c:pt>
                <c:pt idx="99">
                  <c:v>6540.1322222222225</c:v>
                </c:pt>
                <c:pt idx="100">
                  <c:v>4151.3666666666668</c:v>
                </c:pt>
                <c:pt idx="101">
                  <c:v>11075.963333333333</c:v>
                </c:pt>
                <c:pt idx="102">
                  <c:v>7335.2422222222212</c:v>
                </c:pt>
                <c:pt idx="103">
                  <c:v>8422.7444444444445</c:v>
                </c:pt>
                <c:pt idx="104">
                  <c:v>4933.7522222222215</c:v>
                </c:pt>
                <c:pt idx="105">
                  <c:v>4059.5844444444447</c:v>
                </c:pt>
                <c:pt idx="106">
                  <c:v>9834.5744444444445</c:v>
                </c:pt>
                <c:pt idx="107">
                  <c:v>8840.8544444444451</c:v>
                </c:pt>
                <c:pt idx="108">
                  <c:v>4493.9211111111108</c:v>
                </c:pt>
                <c:pt idx="109">
                  <c:v>8165.4088888888882</c:v>
                </c:pt>
                <c:pt idx="110">
                  <c:v>5805.1433333333334</c:v>
                </c:pt>
                <c:pt idx="111">
                  <c:v>9399.8755555555563</c:v>
                </c:pt>
                <c:pt idx="112">
                  <c:v>0</c:v>
                </c:pt>
                <c:pt idx="113">
                  <c:v>7061.7477777777776</c:v>
                </c:pt>
                <c:pt idx="114">
                  <c:v>25061.84</c:v>
                </c:pt>
                <c:pt idx="115">
                  <c:v>7078.3777777777777</c:v>
                </c:pt>
                <c:pt idx="116">
                  <c:v>9581.5366666666669</c:v>
                </c:pt>
                <c:pt idx="117">
                  <c:v>0</c:v>
                </c:pt>
                <c:pt idx="118">
                  <c:v>3471.2488888888888</c:v>
                </c:pt>
                <c:pt idx="119">
                  <c:v>6333.557777777778</c:v>
                </c:pt>
                <c:pt idx="120">
                  <c:v>4701.5988888888887</c:v>
                </c:pt>
                <c:pt idx="121">
                  <c:v>0</c:v>
                </c:pt>
                <c:pt idx="122">
                  <c:v>6527.13</c:v>
                </c:pt>
                <c:pt idx="123">
                  <c:v>8760.0255555555559</c:v>
                </c:pt>
                <c:pt idx="124">
                  <c:v>5860.9588888888884</c:v>
                </c:pt>
                <c:pt idx="125">
                  <c:v>8093.692222222222</c:v>
                </c:pt>
                <c:pt idx="126">
                  <c:v>0</c:v>
                </c:pt>
                <c:pt idx="127">
                  <c:v>9495.0588888888888</c:v>
                </c:pt>
                <c:pt idx="128">
                  <c:v>9556.7266666666656</c:v>
                </c:pt>
                <c:pt idx="129">
                  <c:v>24847.886666666665</c:v>
                </c:pt>
                <c:pt idx="130">
                  <c:v>9542.1366666666654</c:v>
                </c:pt>
                <c:pt idx="131">
                  <c:v>5650.6144444444444</c:v>
                </c:pt>
                <c:pt idx="132">
                  <c:v>11718.744444444445</c:v>
                </c:pt>
                <c:pt idx="133">
                  <c:v>12516.221111111114</c:v>
                </c:pt>
                <c:pt idx="134">
                  <c:v>6910.6077777777773</c:v>
                </c:pt>
                <c:pt idx="135">
                  <c:v>11644.736666666668</c:v>
                </c:pt>
                <c:pt idx="136">
                  <c:v>12358.829999999998</c:v>
                </c:pt>
                <c:pt idx="137">
                  <c:v>12322.927777777779</c:v>
                </c:pt>
                <c:pt idx="138">
                  <c:v>9825.0088888888895</c:v>
                </c:pt>
                <c:pt idx="139">
                  <c:v>11655.976666666666</c:v>
                </c:pt>
                <c:pt idx="140">
                  <c:v>5685.0411111111116</c:v>
                </c:pt>
                <c:pt idx="141">
                  <c:v>5807.8022222222226</c:v>
                </c:pt>
                <c:pt idx="142">
                  <c:v>6548.4355555555558</c:v>
                </c:pt>
                <c:pt idx="143">
                  <c:v>9817.8655555555561</c:v>
                </c:pt>
                <c:pt idx="144">
                  <c:v>4528.1711111111108</c:v>
                </c:pt>
                <c:pt idx="145">
                  <c:v>7768.1544444444444</c:v>
                </c:pt>
                <c:pt idx="146">
                  <c:v>12129.265555555556</c:v>
                </c:pt>
                <c:pt idx="147">
                  <c:v>16302.306666666667</c:v>
                </c:pt>
                <c:pt idx="148">
                  <c:v>12127.018888888888</c:v>
                </c:pt>
                <c:pt idx="149">
                  <c:v>6603.7977777777778</c:v>
                </c:pt>
                <c:pt idx="150">
                  <c:v>9617.44</c:v>
                </c:pt>
                <c:pt idx="151">
                  <c:v>9981.0366666666669</c:v>
                </c:pt>
                <c:pt idx="152">
                  <c:v>11192.43888888889</c:v>
                </c:pt>
                <c:pt idx="153">
                  <c:v>4814.3577777777782</c:v>
                </c:pt>
                <c:pt idx="154">
                  <c:v>0</c:v>
                </c:pt>
                <c:pt idx="155">
                  <c:v>11152.367777777778</c:v>
                </c:pt>
                <c:pt idx="156">
                  <c:v>12743.447777777776</c:v>
                </c:pt>
                <c:pt idx="157">
                  <c:v>13160.28222222222</c:v>
                </c:pt>
                <c:pt idx="158">
                  <c:v>4392.8322222222214</c:v>
                </c:pt>
                <c:pt idx="159">
                  <c:v>12096.974444444444</c:v>
                </c:pt>
                <c:pt idx="160">
                  <c:v>6379.927777777777</c:v>
                </c:pt>
                <c:pt idx="161">
                  <c:v>11049.864444444444</c:v>
                </c:pt>
                <c:pt idx="162">
                  <c:v>9243.5499999999993</c:v>
                </c:pt>
                <c:pt idx="163">
                  <c:v>6854.307777777778</c:v>
                </c:pt>
                <c:pt idx="164">
                  <c:v>7751.5666666666675</c:v>
                </c:pt>
                <c:pt idx="165">
                  <c:v>11988.724444444444</c:v>
                </c:pt>
                <c:pt idx="166">
                  <c:v>11851.741111111111</c:v>
                </c:pt>
                <c:pt idx="167">
                  <c:v>3670.1400000000003</c:v>
                </c:pt>
                <c:pt idx="168">
                  <c:v>11559.877777777778</c:v>
                </c:pt>
                <c:pt idx="169">
                  <c:v>8966.1933333333327</c:v>
                </c:pt>
                <c:pt idx="170">
                  <c:v>9416.2144444444439</c:v>
                </c:pt>
                <c:pt idx="171">
                  <c:v>7396.9533333333338</c:v>
                </c:pt>
                <c:pt idx="172">
                  <c:v>6015.2277777777781</c:v>
                </c:pt>
                <c:pt idx="173">
                  <c:v>11437.121111111112</c:v>
                </c:pt>
                <c:pt idx="174">
                  <c:v>3219.336666666667</c:v>
                </c:pt>
                <c:pt idx="175">
                  <c:v>12624.025555555554</c:v>
                </c:pt>
                <c:pt idx="176">
                  <c:v>8548.0666666666675</c:v>
                </c:pt>
                <c:pt idx="177">
                  <c:v>8480.0488888888885</c:v>
                </c:pt>
              </c:numCache>
            </c:numRef>
          </c:val>
          <c:extLst>
            <c:ext xmlns:c16="http://schemas.microsoft.com/office/drawing/2014/chart" uri="{C3380CC4-5D6E-409C-BE32-E72D297353CC}">
              <c16:uniqueId val="{000002C9-CD5A-4912-B6EC-EE3831DBD15C}"/>
            </c:ext>
          </c:extLst>
        </c:ser>
        <c:dLbls>
          <c:showLegendKey val="0"/>
          <c:showVal val="0"/>
          <c:showCatName val="0"/>
          <c:showSerName val="0"/>
          <c:showPercent val="0"/>
          <c:showBubbleSize val="0"/>
          <c:showLeaderLines val="1"/>
        </c:dLbls>
        <c:firstSliceAng val="0"/>
        <c:holeSize val="50"/>
      </c:doughnut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533400" y="2798304"/>
            <a:ext cx="10631742" cy="1938992"/>
          </a:xfrm>
          <a:prstGeom prst="rect">
            <a:avLst/>
          </a:prstGeom>
          <a:noFill/>
        </p:spPr>
        <p:txBody>
          <a:bodyPr wrap="square" rtlCol="0">
            <a:spAutoFit/>
          </a:bodyPr>
          <a:lstStyle/>
          <a:p>
            <a:r>
              <a:rPr lang="en-US" sz="2400" dirty="0"/>
              <a:t>STUDENT NAME:V.SAHANA </a:t>
            </a:r>
          </a:p>
          <a:p>
            <a:r>
              <a:rPr lang="en-US" sz="2400" dirty="0"/>
              <a:t>REGISTER NO:312220417  NM USER ID : asunm1725312122058</a:t>
            </a:r>
          </a:p>
          <a:p>
            <a:r>
              <a:rPr lang="en-US" sz="2400" dirty="0"/>
              <a:t>DEPARTMENT:BCOM  [GENERAL]</a:t>
            </a:r>
          </a:p>
          <a:p>
            <a:r>
              <a:rPr lang="en-US" sz="2400" dirty="0"/>
              <a:t>COLLEGE: APOLLO ARTS AND SCIENCE COLLEGE NORTH CHENNAI</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2" name="TextBox 1">
            <a:extLst>
              <a:ext uri="{FF2B5EF4-FFF2-40B4-BE49-F238E27FC236}">
                <a16:creationId xmlns:a16="http://schemas.microsoft.com/office/drawing/2014/main" id="{A95BB345-17C8-C4A8-E7FA-D3D83BFF67E2}"/>
              </a:ext>
            </a:extLst>
          </p:cNvPr>
          <p:cNvSpPr txBox="1"/>
          <p:nvPr/>
        </p:nvSpPr>
        <p:spPr>
          <a:xfrm>
            <a:off x="1066800" y="1828800"/>
            <a:ext cx="6781800" cy="369332"/>
          </a:xfrm>
          <a:prstGeom prst="rect">
            <a:avLst/>
          </a:prstGeom>
          <a:noFill/>
        </p:spPr>
        <p:txBody>
          <a:bodyPr wrap="square" rtlCol="0">
            <a:spAutoFit/>
          </a:bodyPr>
          <a:lstStyle/>
          <a:p>
            <a:r>
              <a:rPr lang="en-IN" dirty="0"/>
              <a:t>THE RESULT IS HIHGEST SALARY IS 68000</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985175F-9487-FC1D-D0DE-CD50282FC8EE}"/>
              </a:ext>
            </a:extLst>
          </p:cNvPr>
          <p:cNvSpPr txBox="1"/>
          <p:nvPr/>
        </p:nvSpPr>
        <p:spPr>
          <a:xfrm>
            <a:off x="1143000" y="2057400"/>
            <a:ext cx="7543800" cy="369332"/>
          </a:xfrm>
          <a:prstGeom prst="rect">
            <a:avLst/>
          </a:prstGeom>
          <a:noFill/>
        </p:spPr>
        <p:txBody>
          <a:bodyPr wrap="square" rtlCol="0">
            <a:spAutoFit/>
          </a:bodyPr>
          <a:lstStyle/>
          <a:p>
            <a:r>
              <a:rPr lang="en-IN" dirty="0"/>
              <a:t>TO FIND THE NET SALARY</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31604520-090F-0033-2255-09BDACDD4B6B}"/>
              </a:ext>
            </a:extLst>
          </p:cNvPr>
          <p:cNvSpPr txBox="1"/>
          <p:nvPr/>
        </p:nvSpPr>
        <p:spPr>
          <a:xfrm>
            <a:off x="1143000" y="2019300"/>
            <a:ext cx="6781800" cy="646331"/>
          </a:xfrm>
          <a:prstGeom prst="rect">
            <a:avLst/>
          </a:prstGeom>
          <a:noFill/>
        </p:spPr>
        <p:txBody>
          <a:bodyPr wrap="square" rtlCol="0">
            <a:spAutoFit/>
          </a:bodyPr>
          <a:lstStyle/>
          <a:p>
            <a:r>
              <a:rPr lang="en-IN" dirty="0"/>
              <a:t>AVERAGE RATE  SALARY  NO.OF PRESENT NO.OF ABSENT   TOTAL WORKING DAYS AND TO CALCULATE TOTAL NET SALARY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34B493F1-F8D6-768A-4A4E-8EC627B902FB}"/>
              </a:ext>
            </a:extLst>
          </p:cNvPr>
          <p:cNvSpPr txBox="1"/>
          <p:nvPr/>
        </p:nvSpPr>
        <p:spPr>
          <a:xfrm>
            <a:off x="533400" y="2438400"/>
            <a:ext cx="8124825" cy="1200329"/>
          </a:xfrm>
          <a:prstGeom prst="rect">
            <a:avLst/>
          </a:prstGeom>
          <a:noFill/>
        </p:spPr>
        <p:txBody>
          <a:bodyPr wrap="square" rtlCol="0">
            <a:spAutoFit/>
          </a:bodyPr>
          <a:lstStyle/>
          <a:p>
            <a:r>
              <a:rPr lang="en-IN" dirty="0"/>
              <a:t>THE OUTPUT OF THE PROJECT IS TO CREAT A PIE CHRT AFTER THE EXCEL WORKOUT .IN THE EXCEL SHEET WE HAVE TO SOLVE THE CALCULATION OF NAME ,SALARY OF THE PERSON,NO.OF PRESENT ,NO.OF ABSENT,AND TOTAL WORKING DAYS AT LAST WE  HAVE INSERT A FORMULA AND CALCULATE THE NET SALARY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9B8F0A59-989B-EC75-10CD-0B1E3B0B0E43}"/>
              </a:ext>
            </a:extLst>
          </p:cNvPr>
          <p:cNvSpPr txBox="1"/>
          <p:nvPr/>
        </p:nvSpPr>
        <p:spPr>
          <a:xfrm>
            <a:off x="1295400" y="2286000"/>
            <a:ext cx="6400800" cy="369332"/>
          </a:xfrm>
          <a:prstGeom prst="rect">
            <a:avLst/>
          </a:prstGeom>
          <a:noFill/>
        </p:spPr>
        <p:txBody>
          <a:bodyPr wrap="square" rtlCol="0">
            <a:spAutoFit/>
          </a:bodyPr>
          <a:lstStyle/>
          <a:p>
            <a:r>
              <a:rPr lang="en-IN" dirty="0"/>
              <a:t>CREATED PIE CHART ON EXCEL SHEET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4C2DB1D2-9E8F-A533-F2CD-8FCBF9C29C99}"/>
              </a:ext>
            </a:extLst>
          </p:cNvPr>
          <p:cNvSpPr txBox="1"/>
          <p:nvPr/>
        </p:nvSpPr>
        <p:spPr>
          <a:xfrm>
            <a:off x="2971800" y="2286000"/>
            <a:ext cx="6705600" cy="369332"/>
          </a:xfrm>
          <a:prstGeom prst="rect">
            <a:avLst/>
          </a:prstGeom>
          <a:noFill/>
        </p:spPr>
        <p:txBody>
          <a:bodyPr wrap="square" rtlCol="0">
            <a:spAutoFit/>
          </a:bodyPr>
          <a:lstStyle/>
          <a:p>
            <a:r>
              <a:rPr lang="en-IN" dirty="0"/>
              <a:t>EQUATION=(=E2/K2*L2)</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14E774B2-1CCD-1C0F-2771-CFEBB095A47C}"/>
              </a:ext>
            </a:extLst>
          </p:cNvPr>
          <p:cNvSpPr txBox="1"/>
          <p:nvPr/>
        </p:nvSpPr>
        <p:spPr>
          <a:xfrm>
            <a:off x="3050005" y="3248344"/>
            <a:ext cx="6100010" cy="369332"/>
          </a:xfrm>
          <a:prstGeom prst="rect">
            <a:avLst/>
          </a:prstGeom>
          <a:noFill/>
        </p:spPr>
        <p:txBody>
          <a:bodyPr wrap="square">
            <a:spAutoFit/>
          </a:bodyPr>
          <a:lstStyle/>
          <a:p>
            <a:endParaRPr lang="en-IN" dirty="0"/>
          </a:p>
        </p:txBody>
      </p:sp>
      <p:graphicFrame>
        <p:nvGraphicFramePr>
          <p:cNvPr id="7" name="Chart 6">
            <a:extLst>
              <a:ext uri="{FF2B5EF4-FFF2-40B4-BE49-F238E27FC236}">
                <a16:creationId xmlns:a16="http://schemas.microsoft.com/office/drawing/2014/main" id="{F530C69F-3EEC-4F2A-8B06-2CF3986C4161}"/>
              </a:ext>
            </a:extLst>
          </p:cNvPr>
          <p:cNvGraphicFramePr>
            <a:graphicFrameLocks/>
          </p:cNvGraphicFramePr>
          <p:nvPr/>
        </p:nvGraphicFramePr>
        <p:xfrm>
          <a:off x="3810000" y="2057400"/>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AFED19FC-33EB-D47A-E8C1-A89AB006EBC3}"/>
              </a:ext>
            </a:extLst>
          </p:cNvPr>
          <p:cNvSpPr txBox="1"/>
          <p:nvPr/>
        </p:nvSpPr>
        <p:spPr>
          <a:xfrm>
            <a:off x="1143000" y="2057400"/>
            <a:ext cx="8077200" cy="369332"/>
          </a:xfrm>
          <a:prstGeom prst="rect">
            <a:avLst/>
          </a:prstGeom>
          <a:noFill/>
        </p:spPr>
        <p:txBody>
          <a:bodyPr wrap="square" rtlCol="0">
            <a:spAutoFit/>
          </a:bodyPr>
          <a:lstStyle/>
          <a:p>
            <a:r>
              <a:rPr lang="en-IN" dirty="0"/>
              <a:t>THROUGH EXCEL IN BAR CHART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215</TotalTime>
  <Words>211</Words>
  <Application>Microsoft Office PowerPoint</Application>
  <PresentationFormat>Widescreen</PresentationFormat>
  <Paragraphs>45</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STUDENT</cp:lastModifiedBy>
  <cp:revision>16</cp:revision>
  <dcterms:created xsi:type="dcterms:W3CDTF">2024-03-29T15:07:22Z</dcterms:created>
  <dcterms:modified xsi:type="dcterms:W3CDTF">2024-08-29T06:32:07Z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