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4"/>
        <c:overlap val="100"/>
        <c:axId val="236129664"/>
        <c:axId val="236144128"/>
      </c:barChart>
      <c:catAx>
        <c:axId val="236129664"/>
        <c:scaling>
          <c:orientation val="minMax"/>
        </c:scaling>
        <c:delete val="0"/>
        <c:axPos val="b"/>
        <c:title>
          <c:overlay val="0"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144128"/>
        <c:crosses val="autoZero"/>
        <c:auto val="1"/>
        <c:lblAlgn val="ctr"/>
        <c:lblOffset val="100"/>
        <c:noMultiLvlLbl val="0"/>
      </c:catAx>
      <c:valAx>
        <c:axId val="23614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12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Student name: k. </a:t>
            </a:r>
            <a:r>
              <a:rPr lang="en-US" dirty="0" err="1"/>
              <a:t>Sahana</a:t>
            </a:r>
            <a:endParaRPr lang="en-US" dirty="0"/>
          </a:p>
          <a:p>
            <a:pPr algn="l"/>
            <a:r>
              <a:rPr lang="en-US" dirty="0"/>
              <a:t>Register no:  </a:t>
            </a:r>
            <a:r>
              <a:rPr lang="en-US"/>
              <a:t>312218537  asunm1691cc1221691004</a:t>
            </a:r>
            <a:endParaRPr lang="en-US" dirty="0"/>
          </a:p>
          <a:p>
            <a:pPr algn="l"/>
            <a:r>
              <a:rPr lang="en-US" dirty="0"/>
              <a:t>Department : commerce</a:t>
            </a:r>
          </a:p>
          <a:p>
            <a:pPr algn="l"/>
            <a:r>
              <a:rPr lang="en-US" dirty="0"/>
              <a:t>College : c .m . </a:t>
            </a:r>
            <a:r>
              <a:rPr lang="en-US" dirty="0" err="1"/>
              <a:t>Annamalai</a:t>
            </a:r>
            <a:r>
              <a:rPr lang="en-US" dirty="0"/>
              <a:t> arts and science  college for  </a:t>
            </a:r>
            <a:r>
              <a:rPr lang="en-US" dirty="0" err="1"/>
              <a:t>womens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MODELLIN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Data collection</a:t>
            </a:r>
          </a:p>
          <a:p>
            <a:pPr marL="514350" indent="-514350">
              <a:buNone/>
            </a:pPr>
            <a:r>
              <a:rPr lang="en-US" dirty="0"/>
              <a:t>1.Kaggle</a:t>
            </a:r>
          </a:p>
          <a:p>
            <a:pPr marL="514350" indent="-514350">
              <a:buNone/>
            </a:pPr>
            <a:r>
              <a:rPr lang="en-US" dirty="0"/>
              <a:t>Features collection</a:t>
            </a:r>
          </a:p>
          <a:p>
            <a:pPr marL="514350" indent="-514350">
              <a:buNone/>
            </a:pPr>
            <a:r>
              <a:rPr lang="en-US" dirty="0"/>
              <a:t>1.Kaggle</a:t>
            </a:r>
          </a:p>
          <a:p>
            <a:pPr marL="514350" indent="-514350">
              <a:buNone/>
            </a:pPr>
            <a:r>
              <a:rPr lang="en-US" dirty="0"/>
              <a:t>Data cleaning</a:t>
            </a:r>
          </a:p>
          <a:p>
            <a:pPr marL="514350" indent="-514350">
              <a:buNone/>
            </a:pPr>
            <a:r>
              <a:rPr lang="en-US" dirty="0"/>
              <a:t>1.Using filter</a:t>
            </a:r>
          </a:p>
          <a:p>
            <a:pPr marL="514350" indent="-514350">
              <a:buNone/>
            </a:pPr>
            <a:r>
              <a:rPr lang="en-US" dirty="0"/>
              <a:t>2.Using conditional formatting</a:t>
            </a:r>
          </a:p>
          <a:p>
            <a:pPr marL="514350" indent="-514350">
              <a:buNone/>
            </a:pPr>
            <a:r>
              <a:rPr lang="en-US" dirty="0"/>
              <a:t>Performance level </a:t>
            </a:r>
          </a:p>
          <a:p>
            <a:pPr marL="514350" indent="-514350">
              <a:buNone/>
            </a:pPr>
            <a:r>
              <a:rPr lang="en-US" dirty="0"/>
              <a:t>1.Using formulas</a:t>
            </a:r>
          </a:p>
          <a:p>
            <a:pPr marL="514350" indent="-514350">
              <a:buNone/>
            </a:pPr>
            <a:r>
              <a:rPr lang="en-US" dirty="0"/>
              <a:t>Summary</a:t>
            </a:r>
          </a:p>
          <a:p>
            <a:pPr marL="514350" indent="-514350">
              <a:buNone/>
            </a:pPr>
            <a:r>
              <a:rPr lang="en-US" dirty="0"/>
              <a:t>1.Using Graph</a:t>
            </a:r>
          </a:p>
          <a:p>
            <a:pPr marL="514350" indent="-514350">
              <a:buNone/>
            </a:pPr>
            <a:r>
              <a:rPr lang="en-US" dirty="0"/>
              <a:t>2.Using pivot table</a:t>
            </a:r>
          </a:p>
          <a:p>
            <a:pPr marL="514350" indent="-514350">
              <a:buNone/>
            </a:pPr>
            <a:r>
              <a:rPr lang="en-US" dirty="0"/>
              <a:t>3.Using </a:t>
            </a:r>
            <a:r>
              <a:rPr lang="en-US" dirty="0" err="1"/>
              <a:t>silcer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86140E-D403-3327-E4C8-EAC645DDD14F}"/>
              </a:ext>
              <a:ext uri="{147F2762-F138-4A5C-976F-8EAC2B608ADB}">
                <a16:predDERef xmlns:a16="http://schemas.microsoft.com/office/drawing/2014/main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Employee performance analysis is a vital process that enables organizations to evaluate employees performance accurately, identify strengths and weaknesses, and align individual goals with organizational objectives.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TITLE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Employee 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1.Problem statement</a:t>
            </a:r>
          </a:p>
          <a:p>
            <a:pPr>
              <a:buNone/>
            </a:pPr>
            <a:r>
              <a:rPr lang="en-US" dirty="0"/>
              <a:t>2.Project overview</a:t>
            </a:r>
          </a:p>
          <a:p>
            <a:pPr>
              <a:buNone/>
            </a:pPr>
            <a:r>
              <a:rPr lang="en-US" dirty="0"/>
              <a:t>3.End users</a:t>
            </a:r>
          </a:p>
          <a:p>
            <a:pPr>
              <a:buNone/>
            </a:pPr>
            <a:r>
              <a:rPr lang="en-US" dirty="0"/>
              <a:t>4.Our solution and proposition</a:t>
            </a:r>
          </a:p>
          <a:p>
            <a:pPr>
              <a:buNone/>
            </a:pPr>
            <a:r>
              <a:rPr lang="en-US" dirty="0"/>
              <a:t>5.Dataset description</a:t>
            </a:r>
          </a:p>
          <a:p>
            <a:pPr>
              <a:buNone/>
            </a:pPr>
            <a:r>
              <a:rPr lang="en-US" dirty="0"/>
              <a:t>6.Modelling approach</a:t>
            </a:r>
          </a:p>
          <a:p>
            <a:pPr>
              <a:buNone/>
            </a:pPr>
            <a:r>
              <a:rPr lang="en-US" dirty="0"/>
              <a:t>7.Results and discussion</a:t>
            </a:r>
          </a:p>
          <a:p>
            <a:pPr>
              <a:buNone/>
            </a:pPr>
            <a:r>
              <a:rPr lang="en-US" dirty="0"/>
              <a:t>8.conclusion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Weakness and gaps: Identifying underperforming employee and providing targeted support or training.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Performance evaluation framework.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 Department </a:t>
            </a:r>
          </a:p>
          <a:p>
            <a:r>
              <a:rPr lang="en-US" dirty="0"/>
              <a:t>Managers and supervisors</a:t>
            </a:r>
          </a:p>
          <a:p>
            <a:r>
              <a:rPr lang="en-US" dirty="0"/>
              <a:t>Employees</a:t>
            </a:r>
          </a:p>
          <a:p>
            <a:r>
              <a:rPr lang="en-US" dirty="0"/>
              <a:t>Department heads</a:t>
            </a:r>
          </a:p>
          <a:p>
            <a:r>
              <a:rPr lang="en-US" dirty="0"/>
              <a:t>Senior management</a:t>
            </a:r>
          </a:p>
          <a:p>
            <a:r>
              <a:rPr lang="en-US" dirty="0"/>
              <a:t>Training and Development Teams</a:t>
            </a:r>
          </a:p>
          <a:p>
            <a:r>
              <a:rPr lang="en-US" dirty="0"/>
              <a:t>Recruitment teams</a:t>
            </a:r>
          </a:p>
          <a:p>
            <a:r>
              <a:rPr lang="en-US" dirty="0"/>
              <a:t>Compensation and Benefits teams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SOLUTION AND ITS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Conditional formatting –To</a:t>
            </a:r>
          </a:p>
          <a:p>
            <a:pPr>
              <a:buNone/>
            </a:pPr>
            <a:r>
              <a:rPr lang="en-US" dirty="0"/>
              <a:t>Identify missing values</a:t>
            </a:r>
          </a:p>
          <a:p>
            <a:pPr>
              <a:buNone/>
            </a:pPr>
            <a:r>
              <a:rPr lang="en-US" dirty="0"/>
              <a:t>Filter-To Remove Black Space </a:t>
            </a:r>
          </a:p>
          <a:p>
            <a:pPr>
              <a:buNone/>
            </a:pPr>
            <a:r>
              <a:rPr lang="en-US" dirty="0"/>
              <a:t>Formula-To identify performance level</a:t>
            </a:r>
          </a:p>
          <a:p>
            <a:pPr>
              <a:buNone/>
            </a:pPr>
            <a:r>
              <a:rPr lang="en-US" dirty="0"/>
              <a:t>Pivot table-Summary the data </a:t>
            </a:r>
          </a:p>
          <a:p>
            <a:pPr>
              <a:buNone/>
            </a:pPr>
            <a:r>
              <a:rPr lang="en-US" dirty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DATASET DISCRIPTION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Dataset Record from-</a:t>
            </a:r>
            <a:r>
              <a:rPr lang="en-US" dirty="0" err="1"/>
              <a:t>Kaggle</a:t>
            </a:r>
            <a:endParaRPr lang="en-US" dirty="0"/>
          </a:p>
          <a:p>
            <a:pPr>
              <a:buNone/>
            </a:pPr>
            <a:r>
              <a:rPr lang="en-US" dirty="0"/>
              <a:t>Features-26</a:t>
            </a:r>
          </a:p>
          <a:p>
            <a:pPr>
              <a:buNone/>
            </a:pPr>
            <a:r>
              <a:rPr lang="en-US" dirty="0"/>
              <a:t>Used features-9</a:t>
            </a:r>
          </a:p>
          <a:p>
            <a:pPr>
              <a:buNone/>
            </a:pPr>
            <a:r>
              <a:rPr lang="en-US" dirty="0"/>
              <a:t>Employee id –Number</a:t>
            </a:r>
          </a:p>
          <a:p>
            <a:pPr>
              <a:buNone/>
            </a:pPr>
            <a:r>
              <a:rPr lang="en-US" dirty="0"/>
              <a:t>First Name-Text</a:t>
            </a:r>
          </a:p>
          <a:p>
            <a:pPr>
              <a:buNone/>
            </a:pPr>
            <a:r>
              <a:rPr lang="en-US" dirty="0"/>
              <a:t>Last Name-Text</a:t>
            </a:r>
          </a:p>
          <a:p>
            <a:pPr>
              <a:buNone/>
            </a:pPr>
            <a:r>
              <a:rPr lang="en-US" dirty="0"/>
              <a:t>Exit Data-Text</a:t>
            </a:r>
          </a:p>
          <a:p>
            <a:pPr>
              <a:buNone/>
            </a:pPr>
            <a:r>
              <a:rPr lang="en-US" dirty="0"/>
              <a:t>Business Unit-Text</a:t>
            </a:r>
          </a:p>
          <a:p>
            <a:pPr>
              <a:buNone/>
            </a:pPr>
            <a:r>
              <a:rPr lang="en-US" dirty="0"/>
              <a:t>Employee Status-Text</a:t>
            </a:r>
          </a:p>
          <a:p>
            <a:pPr>
              <a:buNone/>
            </a:pPr>
            <a:r>
              <a:rPr lang="en-US" dirty="0"/>
              <a:t>Employee Type-Text</a:t>
            </a:r>
          </a:p>
          <a:p>
            <a:pPr>
              <a:buNone/>
            </a:pPr>
            <a:r>
              <a:rPr lang="en-US" dirty="0"/>
              <a:t>Employee classification type-text</a:t>
            </a:r>
          </a:p>
          <a:p>
            <a:pPr>
              <a:buNone/>
            </a:pPr>
            <a:r>
              <a:rPr lang="en-US" dirty="0"/>
              <a:t>Gender code-text</a:t>
            </a:r>
          </a:p>
          <a:p>
            <a:pPr>
              <a:buNone/>
            </a:pPr>
            <a:r>
              <a:rPr lang="en-US" dirty="0"/>
              <a:t>Performance score-text</a:t>
            </a:r>
          </a:p>
          <a:p>
            <a:pPr>
              <a:buNone/>
            </a:pPr>
            <a:r>
              <a:rPr lang="en-US" dirty="0"/>
              <a:t>Current Employee Rating-Number</a:t>
            </a:r>
          </a:p>
          <a:p>
            <a:pPr>
              <a:buNone/>
            </a:pPr>
            <a:r>
              <a:rPr lang="en-US" dirty="0"/>
              <a:t>Performance level-text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“WOW” IN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sahanapriya364@gmail.com</cp:lastModifiedBy>
  <cp:revision>16</cp:revision>
  <dcterms:created xsi:type="dcterms:W3CDTF">2024-09-09T05:41:33Z</dcterms:created>
  <dcterms:modified xsi:type="dcterms:W3CDTF">2024-09-10T04:33:10Z</dcterms:modified>
</cp:coreProperties>
</file>