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9"/>
  </p:notesMasterIdLst>
  <p:handoutMasterIdLst>
    <p:handoutMasterId r:id="rId20"/>
  </p:handoutMasterIdLst>
  <p:sldIdLst>
    <p:sldId id="529" r:id="rId2"/>
    <p:sldId id="495" r:id="rId3"/>
    <p:sldId id="514" r:id="rId4"/>
    <p:sldId id="515" r:id="rId5"/>
    <p:sldId id="517" r:id="rId6"/>
    <p:sldId id="516" r:id="rId7"/>
    <p:sldId id="520" r:id="rId8"/>
    <p:sldId id="530" r:id="rId9"/>
    <p:sldId id="532" r:id="rId10"/>
    <p:sldId id="533" r:id="rId11"/>
    <p:sldId id="535" r:id="rId12"/>
    <p:sldId id="536" r:id="rId13"/>
    <p:sldId id="537" r:id="rId14"/>
    <p:sldId id="538" r:id="rId15"/>
    <p:sldId id="539" r:id="rId16"/>
    <p:sldId id="534" r:id="rId17"/>
    <p:sldId id="528" r:id="rId18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8" d="100"/>
          <a:sy n="98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 December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CGB1201 – JAVA PROGRAMMING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(Odd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</a:t>
            </a:r>
            <a:r>
              <a:rPr lang="en-IN" sz="2400" spc="10" dirty="0">
                <a:latin typeface="Times New Roman"/>
                <a:cs typeface="Times New Roman"/>
              </a:rPr>
              <a:t>2303811724322093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</a:t>
            </a:r>
            <a:r>
              <a:rPr lang="en-IN" sz="2400" spc="15" dirty="0">
                <a:latin typeface="Times New Roman"/>
                <a:cs typeface="Times New Roman"/>
              </a:rPr>
              <a:t>SAHANA.P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</a:t>
            </a:r>
            <a:r>
              <a:rPr lang="en-IN" sz="2400" spc="20" dirty="0">
                <a:latin typeface="Times New Roman"/>
                <a:cs typeface="Times New Roman"/>
              </a:rPr>
              <a:t>II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</a:t>
            </a:r>
            <a:r>
              <a:rPr lang="en-IN" sz="2400" spc="10" dirty="0">
                <a:latin typeface="Times New Roman"/>
                <a:cs typeface="Times New Roman"/>
              </a:rPr>
              <a:t>III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</a:t>
            </a:r>
            <a:r>
              <a:rPr lang="en-IN" sz="2400" b="0" spc="20" dirty="0">
                <a:latin typeface="Times New Roman"/>
                <a:cs typeface="Times New Roman"/>
              </a:rPr>
              <a:t>AIDS-B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03-12-2024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Login: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4E428-836B-471F-C503-E4446374A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962150"/>
            <a:ext cx="25717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7081-1EDD-CAA1-AFEB-C08C797F5A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6FF9-DC4A-754E-4E76-7B81852A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094AE3-0684-B331-83ED-8B1DCE6F63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38" y="1866900"/>
            <a:ext cx="349222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85C97-1DBC-5DEF-A0D8-DE6B140BF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87" y="1866900"/>
            <a:ext cx="3463223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644C27-0E55-C4E4-EB53-03551AE0A198}"/>
              </a:ext>
            </a:extLst>
          </p:cNvPr>
          <p:cNvSpPr txBox="1"/>
          <p:nvPr/>
        </p:nvSpPr>
        <p:spPr>
          <a:xfrm>
            <a:off x="838200" y="1243013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Exams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34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0F73-A54E-4E96-4A73-C5E9AAE801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A807C-146D-7ED4-7346-2552D83D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191012-3E7B-C1E7-D78D-FCFCD99B1EF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29949"/>
            <a:ext cx="4100713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80CE8-BC7A-82BC-D4F3-51A7ABB1AD0A}"/>
              </a:ext>
            </a:extLst>
          </p:cNvPr>
          <p:cNvSpPr txBox="1"/>
          <p:nvPr/>
        </p:nvSpPr>
        <p:spPr>
          <a:xfrm>
            <a:off x="1031706" y="1168284"/>
            <a:ext cx="17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Exam: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5357A5-A69E-9659-F9B7-2833A7F7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  <p:extLst>
      <p:ext uri="{BB962C8B-B14F-4D97-AF65-F5344CB8AC3E}">
        <p14:creationId xmlns:p14="http://schemas.microsoft.com/office/powerpoint/2010/main" val="168867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8737-3CD5-D3FD-311D-B05B423A35C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E1F10-79BD-9854-2AA5-E9697E0A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257F96-A9B6-43A9-FCA5-E1D40A77E25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7" y="1737837"/>
            <a:ext cx="3780333" cy="2719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D1943-D325-0B07-417F-3CC52BF30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55321"/>
            <a:ext cx="3656966" cy="2639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4A3C1-F3A0-7CEB-55E8-B47689C0073B}"/>
              </a:ext>
            </a:extLst>
          </p:cNvPr>
          <p:cNvSpPr txBox="1"/>
          <p:nvPr/>
        </p:nvSpPr>
        <p:spPr>
          <a:xfrm>
            <a:off x="791667" y="1121390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Student Results: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060A4A1-FA91-5435-B6ED-F1B594B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  <p:extLst>
      <p:ext uri="{BB962C8B-B14F-4D97-AF65-F5344CB8AC3E}">
        <p14:creationId xmlns:p14="http://schemas.microsoft.com/office/powerpoint/2010/main" val="330964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240F-6909-73B7-81CE-D467CBA897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AD0E-9654-9119-7DC4-2F7E0568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E156A2-EFAF-B81F-3AD5-850658A7B21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79822"/>
            <a:ext cx="3962400" cy="2854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F770F-0425-DBAC-05EA-9A7B7AA6428C}"/>
              </a:ext>
            </a:extLst>
          </p:cNvPr>
          <p:cNvSpPr txBox="1"/>
          <p:nvPr/>
        </p:nvSpPr>
        <p:spPr>
          <a:xfrm>
            <a:off x="1135372" y="1102879"/>
            <a:ext cx="291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Results: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FD6FBB-A78A-1F7A-ED85-D040AD74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</p:spTree>
    <p:extLst>
      <p:ext uri="{BB962C8B-B14F-4D97-AF65-F5344CB8AC3E}">
        <p14:creationId xmlns:p14="http://schemas.microsoft.com/office/powerpoint/2010/main" val="186536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95C4-1366-15BB-FED0-EE49B67D82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A7D3-E6F7-631C-A5CC-36B46076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FB1656-5727-9423-BA7C-110CDB21B4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48" y="1581150"/>
            <a:ext cx="3971184" cy="2858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FCBE0B-6686-6810-E56C-96758609D028}"/>
              </a:ext>
            </a:extLst>
          </p:cNvPr>
          <p:cNvSpPr txBox="1"/>
          <p:nvPr/>
        </p:nvSpPr>
        <p:spPr>
          <a:xfrm>
            <a:off x="1252735" y="111948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FBCD74F-8283-901C-19A1-A3112ED3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11122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 Management System successfully integrates GUI, event-driven programming, and core Java concepts to offer an efficient solution for managing exams and student results. Its modular architecture ensures scalability and maintainability, making it a valuable tool for educational institutions. Future enhancements could include database integration, multi-user support, and advanced analytics for performance tracking.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926A3-D6DE-BF77-88C6-09EA205A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3403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82041" y="1959510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IN" sz="2400" b="1" dirty="0">
                <a:latin typeface="Times New Roman"/>
                <a:cs typeface="Times New Roman"/>
              </a:rPr>
              <a:t>EXAM</a:t>
            </a:r>
            <a:r>
              <a:rPr lang="en-IN" sz="2400" b="1" spc="-5" dirty="0">
                <a:latin typeface="Times New Roman"/>
                <a:cs typeface="Times New Roman"/>
              </a:rPr>
              <a:t> MANAGEMENT</a:t>
            </a:r>
            <a:r>
              <a:rPr lang="en-IN" sz="2400" b="1" spc="-95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SYSTEM</a:t>
            </a:r>
            <a:endParaRPr lang="en-IN" sz="2400" dirty="0">
              <a:latin typeface="Times New Roman"/>
              <a:cs typeface="Times New Roman"/>
            </a:endParaRPr>
          </a:p>
          <a:p>
            <a:pPr algn="ctr">
              <a:defRPr/>
            </a:pP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03579-F0D1-E1A9-9626-90D255E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1910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involve manual processes prone to human errors in scheduling and grading.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exam schedules, avoiding conflicts, and optimizing resources.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real-time exam information and poor communication between students and faculty.</a:t>
            </a:r>
            <a:endParaRPr lang="en-IN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5221-347E-9CCD-BA88-4C53ECC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4767263"/>
            <a:ext cx="41148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BF69-1C78-F823-3EFC-69FA8564C9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automate the scheduling, grading, and result processing of exams to reduce errors and inefficiencies. It aims to provide a centralized platform for students, faculty, and administrators to manage exams, track performance, and receive real-time updates. Additionally, the system ensures secure handling of data, offers a user-friendly interface, and integrates with other educational systems for a comprehensive experience.</a:t>
            </a:r>
            <a:endParaRPr lang="en-IN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8B42-1B21-5C6F-AF75-1ADAF6ED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7000" y="4781550"/>
            <a:ext cx="4035552" cy="228599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FF16655-486B-3832-D3D5-6A222D1CF32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23820" y="1531672"/>
            <a:ext cx="7096359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6BB-2415-497F-4C70-6A70B0135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Programming  - Concepts Used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E2C0-12B3-E6E1-5A16-64A0C663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4035552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28F9-F7CC-2DB8-AAC5-C0EF6049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A75F-B902-2E39-B132-184CA4C154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69900" marR="5080" indent="-457200" algn="just">
              <a:lnSpc>
                <a:spcPct val="150000"/>
              </a:lnSpc>
              <a:spcBef>
                <a:spcPts val="320"/>
              </a:spcBef>
              <a:buSzPct val="95348"/>
              <a:buFont typeface="+mj-lt"/>
              <a:buAutoNum type="arabicPeriod"/>
              <a:tabLst>
                <a:tab pos="225425" algn="l"/>
              </a:tabLst>
            </a:pPr>
            <a:endParaRPr lang="en-IN" b="1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320"/>
              </a:spcBef>
              <a:buSzPct val="95348"/>
              <a:buFont typeface="+mj-lt"/>
              <a:buAutoNum type="arabicPeriod"/>
              <a:tabLst>
                <a:tab pos="225425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Swing Framework</a:t>
            </a:r>
          </a:p>
          <a:p>
            <a:pPr marL="469900" marR="5080" indent="-457200" algn="just">
              <a:lnSpc>
                <a:spcPct val="150000"/>
              </a:lnSpc>
              <a:spcBef>
                <a:spcPts val="320"/>
              </a:spcBef>
              <a:buSzPct val="95348"/>
              <a:buAutoNum type="arabicPeriod"/>
              <a:tabLst>
                <a:tab pos="225425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Event Handling</a:t>
            </a:r>
          </a:p>
          <a:p>
            <a:pPr marL="469900" marR="5080" indent="-457200" algn="just">
              <a:lnSpc>
                <a:spcPct val="150000"/>
              </a:lnSpc>
              <a:spcBef>
                <a:spcPts val="320"/>
              </a:spcBef>
              <a:buSzPct val="95348"/>
              <a:buAutoNum type="arabicPeriod"/>
              <a:tabLst>
                <a:tab pos="225425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Object-Oriented Programming (OOP)</a:t>
            </a:r>
          </a:p>
          <a:p>
            <a:pPr marL="469900" marR="5080" indent="-457200" algn="just">
              <a:lnSpc>
                <a:spcPct val="150000"/>
              </a:lnSpc>
              <a:spcBef>
                <a:spcPts val="320"/>
              </a:spcBef>
              <a:buSzPct val="95348"/>
              <a:buAutoNum type="arabicPeriod"/>
              <a:tabLst>
                <a:tab pos="225425" algn="l"/>
              </a:tabLst>
            </a:pPr>
            <a:r>
              <a:rPr lang="en-IN" sz="2400" b="1" dirty="0">
                <a:latin typeface="Times New Roman"/>
                <a:cs typeface="Times New Roman"/>
              </a:rPr>
              <a:t>Collections Framework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5440" indent="-33337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46075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Login Module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345440" indent="-333375">
              <a:lnSpc>
                <a:spcPct val="100000"/>
              </a:lnSpc>
              <a:buAutoNum type="arabicPeriod"/>
              <a:tabLst>
                <a:tab pos="346075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Exam Management</a:t>
            </a:r>
            <a:r>
              <a:rPr lang="en-US" sz="2400" b="1" spc="-30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Module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344805" indent="-3327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5440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Student Result </a:t>
            </a:r>
            <a:r>
              <a:rPr lang="en-US" sz="2400" b="1" dirty="0">
                <a:latin typeface="Times New Roman"/>
                <a:cs typeface="Times New Roman"/>
              </a:rPr>
              <a:t>Module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345440" indent="-3333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6075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Result Viewing Module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375"/>
              </a:spcBef>
              <a:buClr>
                <a:srgbClr val="717BA2"/>
              </a:buClr>
              <a:buSzPct val="75000"/>
              <a:buNone/>
              <a:tabLst>
                <a:tab pos="287020" algn="l"/>
                <a:tab pos="287655" algn="l"/>
              </a:tabLst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1.Login Module: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 access with credentials (admin/admin).</a:t>
            </a:r>
          </a:p>
          <a:p>
            <a:pPr marL="0" indent="0" algn="just">
              <a:lnSpc>
                <a:spcPct val="150000"/>
              </a:lnSpc>
              <a:spcBef>
                <a:spcPts val="375"/>
              </a:spcBef>
              <a:buClr>
                <a:srgbClr val="717BA2"/>
              </a:buClr>
              <a:buSzPct val="75000"/>
              <a:buNone/>
              <a:tabLst>
                <a:tab pos="287020" algn="l"/>
                <a:tab pos="287655" algn="l"/>
              </a:tabLst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2.Exam Management Module: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adding new exams with attributes like name and date.</a:t>
            </a:r>
          </a:p>
          <a:p>
            <a:pPr marL="0" indent="0" algn="just">
              <a:lnSpc>
                <a:spcPct val="150000"/>
              </a:lnSpc>
              <a:spcBef>
                <a:spcPts val="375"/>
              </a:spcBef>
              <a:buClr>
                <a:srgbClr val="717BA2"/>
              </a:buClr>
              <a:buSzPct val="75000"/>
              <a:buNone/>
              <a:tabLst>
                <a:tab pos="287020" algn="l"/>
                <a:tab pos="287655" algn="l"/>
              </a:tabLst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3.Student Result Module: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adding student scores for specific exams.</a:t>
            </a:r>
          </a:p>
          <a:p>
            <a:pPr marL="0" indent="0" algn="just">
              <a:lnSpc>
                <a:spcPct val="150000"/>
              </a:lnSpc>
              <a:spcBef>
                <a:spcPts val="375"/>
              </a:spcBef>
              <a:buClr>
                <a:srgbClr val="717BA2"/>
              </a:buClr>
              <a:buSzPct val="75000"/>
              <a:buNone/>
              <a:tabLst>
                <a:tab pos="287020" algn="l"/>
                <a:tab pos="287655" algn="l"/>
              </a:tabLst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 Viewing Module: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viewing all results for a specified exam.</a:t>
            </a: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514600" y="960596"/>
            <a:ext cx="3962400" cy="3703320"/>
          </a:xfrm>
        </p:spPr>
        <p:txBody>
          <a:bodyPr>
            <a:normAutofit fontScale="70000" lnSpcReduction="20000"/>
          </a:bodyPr>
          <a:lstStyle/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javax.swing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.*;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java.awt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.*;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java.awt.event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.*;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java.util.ArrayList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 Main EMS Class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class EMS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private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frame;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private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private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&lt;Exam&gt; exams;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68580" indent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private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ArrayList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&lt;Student&gt; students;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95C9AB-6F24-D9B7-D1F9-29164BA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CGB1201 – JAVA PROGRAMMING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520</Words>
  <Application>Microsoft Office PowerPoint</Application>
  <PresentationFormat>On-screen Show (16:9)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CGB1201 – JAVA PROGRAMMING </vt:lpstr>
      <vt:lpstr>Title of the Project</vt:lpstr>
      <vt:lpstr>Problem Identification </vt:lpstr>
      <vt:lpstr>Objective</vt:lpstr>
      <vt:lpstr>Proposed Architecture</vt:lpstr>
      <vt:lpstr>Java Programming  - Concepts Used</vt:lpstr>
      <vt:lpstr>List of Modules</vt:lpstr>
      <vt:lpstr>Module Description</vt:lpstr>
      <vt:lpstr>Source Code</vt:lpstr>
      <vt:lpstr>Results </vt:lpstr>
      <vt:lpstr>Results</vt:lpstr>
      <vt:lpstr>Results</vt:lpstr>
      <vt:lpstr>Results</vt:lpstr>
      <vt:lpstr>Results</vt:lpstr>
      <vt:lpstr>Results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2024-12-02T14:04:19Z</dcterms:modified>
</cp:coreProperties>
</file>