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C0DCE-468A-C845-9BD4-632BB88C6D98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B53B1-8AAA-6341-B5E6-F6FE93D9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Team started Java. This new language is for digital devices such as setter box, television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Firstly, it was called "</a:t>
            </a:r>
            <a:r>
              <a:rPr lang="en-US" dirty="0" err="1" smtClean="0"/>
              <a:t>Greentalk</a:t>
            </a:r>
            <a:r>
              <a:rPr lang="en-US" dirty="0" smtClean="0"/>
              <a:t>" by James Gosling and file extension was .</a:t>
            </a:r>
            <a:r>
              <a:rPr lang="en-US" dirty="0" err="1" smtClean="0"/>
              <a:t>gt.</a:t>
            </a:r>
            <a:endParaRPr lang="en-US" dirty="0" smtClean="0"/>
          </a:p>
          <a:p>
            <a:r>
              <a:rPr lang="en-US" dirty="0" smtClean="0"/>
              <a:t>After that, it was called Oak and was developed as a part of the Green project.</a:t>
            </a:r>
          </a:p>
          <a:p>
            <a:r>
              <a:rPr lang="en-US" dirty="0" smtClean="0"/>
              <a:t>They wanted something that reflected the essence of the technology: revolutionary, dynamic, lively, cool, unique, and easy to spell and fun to </a:t>
            </a:r>
            <a:r>
              <a:rPr lang="en-US" dirty="0" err="1" smtClean="0"/>
              <a:t>say.Hence</a:t>
            </a:r>
            <a:r>
              <a:rPr lang="en-US" dirty="0" smtClean="0"/>
              <a:t> came up with Java</a:t>
            </a:r>
          </a:p>
          <a:p>
            <a:r>
              <a:rPr lang="en-US" dirty="0" smtClean="0"/>
              <a:t>Java means Coffee. Hence java has a coffee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B53B1-8AAA-6341-B5E6-F6FE93D9C1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: Syntax is based on C++, removed rarely used</a:t>
            </a:r>
            <a:r>
              <a:rPr lang="en-US" baseline="0" dirty="0" smtClean="0"/>
              <a:t> feature, unreferenced object need not be used</a:t>
            </a:r>
          </a:p>
          <a:p>
            <a:r>
              <a:rPr lang="en-US" baseline="0" dirty="0" smtClean="0"/>
              <a:t>Platform Independent : build once run anywhere</a:t>
            </a:r>
          </a:p>
          <a:p>
            <a:r>
              <a:rPr lang="en-US" dirty="0" smtClean="0"/>
              <a:t>Secure : Java checks all memory access and also makes sure no virus are</a:t>
            </a:r>
            <a:r>
              <a:rPr lang="en-US" baseline="0" dirty="0" smtClean="0"/>
              <a:t> communicated.</a:t>
            </a:r>
          </a:p>
          <a:p>
            <a:r>
              <a:rPr lang="en-US" baseline="0" dirty="0" smtClean="0"/>
              <a:t>Robust: has strong memory management, no pointers are used, There is automatic garbage collection. Exception and type checking is easy.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Architectural Neutral : There is no platform dependent features in Java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Portable : TO any platform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 Performance : Java is faster than native interpreter, because byte code is in native language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Distributed : we can access any file from the machine using the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B53B1-8AAA-6341-B5E6-F6FE93D9C1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C62FE2B-89AE-B843-A8F5-CE2FA83B59F0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177B-CD9F-9C48-A57D-13BD5D4C33A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History and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412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Grean</a:t>
            </a:r>
            <a:r>
              <a:rPr lang="en-US" dirty="0" smtClean="0"/>
              <a:t> Team Started Java</a:t>
            </a:r>
          </a:p>
          <a:p>
            <a:pPr marL="0" indent="0">
              <a:buNone/>
            </a:pPr>
            <a:r>
              <a:rPr lang="en-US" dirty="0" err="1" smtClean="0"/>
              <a:t>GreenTeam</a:t>
            </a:r>
            <a:r>
              <a:rPr lang="en-US" dirty="0" smtClean="0"/>
              <a:t>- Green Talk</a:t>
            </a:r>
          </a:p>
          <a:p>
            <a:pPr marL="0" indent="0">
              <a:buNone/>
            </a:pPr>
            <a:r>
              <a:rPr lang="en-US" dirty="0" smtClean="0"/>
              <a:t>Renamed as OAK</a:t>
            </a:r>
          </a:p>
          <a:p>
            <a:pPr marL="0" indent="0">
              <a:buNone/>
            </a:pPr>
            <a:r>
              <a:rPr lang="en-US" dirty="0" smtClean="0"/>
              <a:t>Revolutionary, Unique ,Cool Name- Java</a:t>
            </a:r>
          </a:p>
          <a:p>
            <a:pPr marL="0" indent="0">
              <a:buNone/>
            </a:pPr>
            <a:r>
              <a:rPr lang="en-US" dirty="0" smtClean="0"/>
              <a:t>Java : </a:t>
            </a:r>
            <a:r>
              <a:rPr lang="en-US" dirty="0" err="1" smtClean="0"/>
              <a:t>coffe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6520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dirty="0" smtClean="0"/>
              <a:t>Platform Independent</a:t>
            </a:r>
          </a:p>
          <a:p>
            <a:pPr marL="0" indent="0">
              <a:buNone/>
            </a:pPr>
            <a:r>
              <a:rPr lang="en-US" dirty="0" smtClean="0"/>
              <a:t>Secure</a:t>
            </a:r>
          </a:p>
          <a:p>
            <a:pPr marL="0" indent="0">
              <a:buNone/>
            </a:pPr>
            <a:r>
              <a:rPr lang="en-US" dirty="0" smtClean="0"/>
              <a:t>Robust</a:t>
            </a:r>
          </a:p>
          <a:p>
            <a:pPr marL="0" indent="0">
              <a:buNone/>
            </a:pPr>
            <a:r>
              <a:rPr lang="en-US" dirty="0" smtClean="0"/>
              <a:t>Architectural neutral</a:t>
            </a:r>
          </a:p>
          <a:p>
            <a:pPr marL="0" indent="0">
              <a:buNone/>
            </a:pPr>
            <a:r>
              <a:rPr lang="en-US" dirty="0" smtClean="0"/>
              <a:t>Portable</a:t>
            </a:r>
          </a:p>
          <a:p>
            <a:pPr marL="0" indent="0">
              <a:buNone/>
            </a:pPr>
            <a:r>
              <a:rPr lang="en-US" dirty="0" smtClean="0"/>
              <a:t>High Performance</a:t>
            </a:r>
          </a:p>
          <a:p>
            <a:pPr marL="0" indent="0">
              <a:buNone/>
            </a:pPr>
            <a:r>
              <a:rPr lang="en-US" dirty="0" smtClean="0"/>
              <a:t>Distributed</a:t>
            </a:r>
          </a:p>
          <a:p>
            <a:pPr marL="0" indent="0">
              <a:buNone/>
            </a:pPr>
            <a:r>
              <a:rPr lang="en-US" dirty="0" smtClean="0"/>
              <a:t>Multi Threaded</a:t>
            </a:r>
          </a:p>
        </p:txBody>
      </p:sp>
    </p:spTree>
    <p:extLst>
      <p:ext uri="{BB962C8B-B14F-4D97-AF65-F5344CB8AC3E}">
        <p14:creationId xmlns:p14="http://schemas.microsoft.com/office/powerpoint/2010/main" val="3190918992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9879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97</TotalTime>
  <Words>257</Words>
  <Application>Microsoft Macintosh PowerPoint</Application>
  <PresentationFormat>On-screen Show (4:3)</PresentationFormat>
  <Paragraphs>37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Kilter</vt:lpstr>
      <vt:lpstr>JAVA History and Features</vt:lpstr>
      <vt:lpstr>History</vt:lpstr>
      <vt:lpstr>Feature</vt:lpstr>
      <vt:lpstr>PowerPoint Presentation</vt:lpstr>
    </vt:vector>
  </TitlesOfParts>
  <Company>Cerner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History and Features</dc:title>
  <dc:creator>Sahana JP</dc:creator>
  <cp:lastModifiedBy>Sahana JP</cp:lastModifiedBy>
  <cp:revision>4</cp:revision>
  <dcterms:created xsi:type="dcterms:W3CDTF">2015-03-27T06:51:27Z</dcterms:created>
  <dcterms:modified xsi:type="dcterms:W3CDTF">2015-03-27T08:28:50Z</dcterms:modified>
</cp:coreProperties>
</file>