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A5DFF-E353-294C-9E42-427633E4066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613E2-F17C-604D-9F0A-038D96DA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Declaration :</a:t>
            </a:r>
          </a:p>
          <a:p>
            <a:r>
              <a:rPr lang="en-US" dirty="0" smtClean="0"/>
              <a:t>Class is object oriented </a:t>
            </a:r>
            <a:r>
              <a:rPr lang="en-US" dirty="0" err="1" smtClean="0"/>
              <a:t>COnstruct</a:t>
            </a:r>
            <a:endParaRPr lang="en-US" dirty="0" smtClean="0"/>
          </a:p>
          <a:p>
            <a:r>
              <a:rPr lang="en-US" dirty="0" smtClean="0"/>
              <a:t>Everything must be placed inside class</a:t>
            </a:r>
          </a:p>
          <a:p>
            <a:r>
              <a:rPr lang="en-US" dirty="0" smtClean="0"/>
              <a:t>class-keyword</a:t>
            </a:r>
          </a:p>
          <a:p>
            <a:r>
              <a:rPr lang="en-US" dirty="0" err="1" smtClean="0"/>
              <a:t>SampleOne</a:t>
            </a:r>
            <a:r>
              <a:rPr lang="en-US" dirty="0" smtClean="0"/>
              <a:t> is identifier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613E2-F17C-604D-9F0A-038D96DAE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F3494B25-BD19-6A43-99BC-09719B08C906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AA74-0FA5-A94E-B7C4-42753972F5F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665673" y="4064780"/>
            <a:ext cx="5985159" cy="1606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 AND PROGRAM STRUCUTRE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72692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to include</a:t>
            </a:r>
          </a:p>
          <a:p>
            <a:pPr marL="0" indent="0">
              <a:buNone/>
            </a:pPr>
            <a:r>
              <a:rPr lang="en-US" dirty="0" err="1" smtClean="0"/>
              <a:t>Intrepreter</a:t>
            </a:r>
            <a:r>
              <a:rPr lang="en-US" dirty="0" smtClean="0"/>
              <a:t> to include class</a:t>
            </a:r>
          </a:p>
          <a:p>
            <a:pPr marL="0" indent="0">
              <a:buNone/>
            </a:pPr>
            <a:r>
              <a:rPr lang="en-US" dirty="0" smtClean="0"/>
              <a:t>Syntax </a:t>
            </a:r>
          </a:p>
          <a:p>
            <a:pPr marL="0" indent="0">
              <a:buNone/>
            </a:pPr>
            <a:r>
              <a:rPr lang="en-US" dirty="0" smtClean="0"/>
              <a:t>Import &lt;</a:t>
            </a:r>
            <a:r>
              <a:rPr lang="en-US" dirty="0" err="1" smtClean="0"/>
              <a:t>class_name</a:t>
            </a:r>
            <a:r>
              <a:rPr lang="en-US" dirty="0" smtClean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8972887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Defnition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569541" y="971633"/>
            <a:ext cx="4658735" cy="43781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Primary and Essential Element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Everything is inside class</a:t>
            </a:r>
          </a:p>
          <a:p>
            <a:pPr marL="0" indent="0">
              <a:buNone/>
            </a:pPr>
            <a:r>
              <a:rPr lang="en-US" dirty="0" smtClean="0"/>
              <a:t>Can have any number of class</a:t>
            </a:r>
          </a:p>
        </p:txBody>
      </p:sp>
    </p:spTree>
    <p:extLst>
      <p:ext uri="{BB962C8B-B14F-4D97-AF65-F5344CB8AC3E}">
        <p14:creationId xmlns:p14="http://schemas.microsoft.com/office/powerpoint/2010/main" val="230552575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762915" y="3020988"/>
            <a:ext cx="5269941" cy="1695631"/>
          </a:xfrm>
        </p:spPr>
        <p:txBody>
          <a:bodyPr/>
          <a:lstStyle/>
          <a:p>
            <a:r>
              <a:rPr lang="en-US" dirty="0" smtClean="0"/>
              <a:t>Main Method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Starting Point</a:t>
            </a:r>
          </a:p>
          <a:p>
            <a:pPr marL="0" indent="0">
              <a:buNone/>
            </a:pPr>
            <a:r>
              <a:rPr lang="en-US" dirty="0" smtClean="0"/>
              <a:t>Creates object of different class</a:t>
            </a:r>
          </a:p>
          <a:p>
            <a:pPr marL="0" indent="0">
              <a:buNone/>
            </a:pPr>
            <a:r>
              <a:rPr lang="en-US" dirty="0" smtClean="0"/>
              <a:t>Creates communication between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80935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2599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First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487867"/>
            <a:ext cx="5956300" cy="25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0743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544434" y="968328"/>
            <a:ext cx="4658735" cy="4572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: keyword</a:t>
            </a:r>
          </a:p>
          <a:p>
            <a:pPr marL="0" indent="0">
              <a:buNone/>
            </a:pPr>
            <a:r>
              <a:rPr lang="en-US" dirty="0" err="1" smtClean="0"/>
              <a:t>SampleOne</a:t>
            </a:r>
            <a:r>
              <a:rPr lang="en-US" dirty="0" smtClean="0"/>
              <a:t> : Identifier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class &lt;</a:t>
            </a:r>
            <a:r>
              <a:rPr lang="en-US" dirty="0" err="1" smtClean="0"/>
              <a:t>class_name</a:t>
            </a:r>
            <a:r>
              <a:rPr lang="en-US" dirty="0" smtClean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0717690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Braces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Class definition begins: Opening Braces</a:t>
            </a:r>
          </a:p>
          <a:p>
            <a:pPr>
              <a:buFont typeface="Arial"/>
              <a:buChar char="•"/>
            </a:pPr>
            <a:r>
              <a:rPr lang="en-US" dirty="0" smtClean="0"/>
              <a:t>Ends with : Closing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3272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523700" y="620397"/>
            <a:ext cx="4658735" cy="54228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Main : starts execution</a:t>
            </a:r>
          </a:p>
          <a:p>
            <a:pPr marL="0" indent="0">
              <a:buNone/>
            </a:pPr>
            <a:r>
              <a:rPr lang="en-US" dirty="0" smtClean="0"/>
              <a:t>	Every java program will have main</a:t>
            </a:r>
          </a:p>
          <a:p>
            <a:pPr marL="0" indent="0">
              <a:buNone/>
            </a:pPr>
            <a:r>
              <a:rPr lang="en-US" dirty="0" smtClean="0"/>
              <a:t>	Many classes and only one main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: access </a:t>
            </a:r>
            <a:r>
              <a:rPr lang="en-US" dirty="0" err="1" smtClean="0"/>
              <a:t>specifier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unprotected</a:t>
            </a:r>
          </a:p>
          <a:p>
            <a:pPr marL="0" indent="0">
              <a:buNone/>
            </a:pPr>
            <a:r>
              <a:rPr lang="en-US" dirty="0" smtClean="0"/>
              <a:t>Static : keyword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accessible by all class</a:t>
            </a:r>
          </a:p>
          <a:p>
            <a:pPr marL="0" indent="0">
              <a:buNone/>
            </a:pPr>
            <a:r>
              <a:rPr lang="en-US" dirty="0" smtClean="0"/>
              <a:t>Void: return type modifier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does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1119963973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Writes to standard output</a:t>
            </a:r>
          </a:p>
          <a:p>
            <a:pPr marL="0" indent="0">
              <a:buNone/>
            </a:pPr>
            <a:r>
              <a:rPr lang="en-US" dirty="0" smtClean="0"/>
              <a:t>Like C and C++</a:t>
            </a:r>
          </a:p>
          <a:p>
            <a:pPr marL="0" indent="0">
              <a:buNone/>
            </a:pPr>
            <a:r>
              <a:rPr lang="en-US" dirty="0" smtClean="0"/>
              <a:t>Java statement ends with semicolon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28809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47" y="1104188"/>
            <a:ext cx="4386239" cy="48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929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Includes : description, time, Date and also author name</a:t>
            </a:r>
          </a:p>
          <a:p>
            <a:pPr marL="0" indent="0">
              <a:buNone/>
            </a:pPr>
            <a:r>
              <a:rPr lang="en-US" dirty="0" smtClean="0"/>
              <a:t>Why and what is included</a:t>
            </a:r>
          </a:p>
          <a:p>
            <a:pPr marL="0" indent="0">
              <a:buNone/>
            </a:pPr>
            <a:r>
              <a:rPr lang="en-US" dirty="0" smtClean="0"/>
              <a:t>Comment </a:t>
            </a:r>
          </a:p>
          <a:p>
            <a:pPr marL="0" indent="0" algn="ctr">
              <a:buNone/>
            </a:pPr>
            <a:r>
              <a:rPr lang="en-US" dirty="0" smtClean="0"/>
              <a:t>/** ….*/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498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Defines where the java class is.</a:t>
            </a:r>
          </a:p>
          <a:p>
            <a:pPr marL="0" indent="0">
              <a:buNone/>
            </a:pPr>
            <a:r>
              <a:rPr lang="en-US" dirty="0" smtClean="0"/>
              <a:t>First statement of program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Package &lt;</a:t>
            </a:r>
            <a:r>
              <a:rPr lang="en-US" dirty="0" err="1" smtClean="0"/>
              <a:t>package_name</a:t>
            </a:r>
            <a:r>
              <a:rPr lang="en-US" dirty="0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3422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89</TotalTime>
  <Words>164</Words>
  <Application>Microsoft Macintosh PowerPoint</Application>
  <PresentationFormat>On-screen Show (4:3)</PresentationFormat>
  <Paragraphs>56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Kilter</vt:lpstr>
      <vt:lpstr>JAVA PROGRAM AND PROGRAM STRUCUTRE </vt:lpstr>
      <vt:lpstr>Java First Program</vt:lpstr>
      <vt:lpstr>Class Declaration </vt:lpstr>
      <vt:lpstr>Opening and Closing Braces</vt:lpstr>
      <vt:lpstr>Main Declaration</vt:lpstr>
      <vt:lpstr>Output Line </vt:lpstr>
      <vt:lpstr>Program Structure</vt:lpstr>
      <vt:lpstr>Documentation</vt:lpstr>
      <vt:lpstr>Package Statement</vt:lpstr>
      <vt:lpstr>Import Statement</vt:lpstr>
      <vt:lpstr>Class Defnition</vt:lpstr>
      <vt:lpstr>Main Method Class</vt:lpstr>
      <vt:lpstr>PowerPoint Presentation</vt:lpstr>
    </vt:vector>
  </TitlesOfParts>
  <Company>Cerner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JP</dc:creator>
  <cp:lastModifiedBy>Sahana JP</cp:lastModifiedBy>
  <cp:revision>6</cp:revision>
  <dcterms:created xsi:type="dcterms:W3CDTF">2015-03-27T08:29:25Z</dcterms:created>
  <dcterms:modified xsi:type="dcterms:W3CDTF">2015-03-27T09:58:37Z</dcterms:modified>
</cp:coreProperties>
</file>