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5F6AE3C-BD24-FA48-A8FD-344370425973}">
          <p14:sldIdLst>
            <p14:sldId id="256"/>
            <p14:sldId id="257"/>
            <p14:sldId id="258"/>
            <p14:sldId id="259"/>
            <p14:sldId id="260"/>
          </p14:sldIdLst>
        </p14:section>
        <p14:section name="Untitled Section" id="{BA855878-0D39-AC4E-9B8A-2449AB7E0F65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27101-6C5E-DC40-A0CA-7D5662EBC92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18C2A-C073-B047-8FE5-7B527D660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7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Reusability : code is used by others</a:t>
            </a:r>
          </a:p>
          <a:p>
            <a:r>
              <a:rPr lang="en-US" dirty="0" smtClean="0"/>
              <a:t>Inheritance :  eliminate redudant code</a:t>
            </a:r>
          </a:p>
          <a:p>
            <a:r>
              <a:rPr lang="en-US" dirty="0" smtClean="0"/>
              <a:t>Data Hiding : secure programming</a:t>
            </a:r>
          </a:p>
          <a:p>
            <a:r>
              <a:rPr lang="en-US" dirty="0" smtClean="0"/>
              <a:t>Reduced Complexity of Problem</a:t>
            </a:r>
            <a:r>
              <a:rPr lang="en-US" baseline="0" dirty="0" smtClean="0"/>
              <a:t> : Problem is broken into object, which has a specific task to do. Hence this reduces complexity of solving problem </a:t>
            </a:r>
          </a:p>
          <a:p>
            <a:r>
              <a:rPr lang="en-US" baseline="0" dirty="0" smtClean="0"/>
              <a:t>Easy to maintain and upgrade : It is easy to modify and maintain new object with addition to object</a:t>
            </a:r>
          </a:p>
          <a:p>
            <a:r>
              <a:rPr lang="en-US" baseline="0" dirty="0" smtClean="0"/>
              <a:t>Message Passing : Objects intercommunication, is easy to communicate with external object</a:t>
            </a:r>
          </a:p>
          <a:p>
            <a:r>
              <a:rPr lang="en-US" baseline="0" dirty="0" smtClean="0"/>
              <a:t>Modifiability : Easy to make changes to methods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18C2A-C073-B047-8FE5-7B527D6609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5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3/27/15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C45A9071-CFF5-4E3B-B0AB-39782972E256}" type="datetime1">
              <a:rPr lang="en-US" smtClean="0"/>
              <a:pPr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3D8BD1F-DE98-4C29-8281-9EC9927620DF}" type="datetime1">
              <a:rPr lang="en-US" smtClean="0"/>
              <a:pPr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3467CD6D-7520-4B34-A5A3-E8385FA3AFC6}" type="datetime1">
              <a:rPr lang="en-US" smtClean="0"/>
              <a:pPr/>
              <a:t>3/27/15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 userDrawn="1"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 userDrawn="1"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64791DB0-D703-40B5-AE3D-532AFE0356D1}" type="datetime1">
              <a:rPr lang="en-US" smtClean="0"/>
              <a:pPr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0F48C029-2200-4EB8-BDE8-5EE0E23571A6}" type="datetime1">
              <a:rPr lang="en-US" smtClean="0"/>
              <a:pPr/>
              <a:t>3/27/15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07E45A1C-C0DD-4ED6-B23E-A9D2DD110058}" type="datetime1">
              <a:rPr lang="en-US" smtClean="0"/>
              <a:pPr/>
              <a:t>3/27/15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 userDrawn="1"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A44C1B50-C580-4CB7-BA07-14C66C34B76D}" type="datetime1">
              <a:rPr lang="en-US" smtClean="0"/>
              <a:pPr/>
              <a:t>3/27/15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 userDrawn="1"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ED4F1D29-8BEE-49F3-AF49-7A09F617BF67}" type="datetime1">
              <a:rPr lang="en-US" smtClean="0"/>
              <a:pPr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 userDrawn="1"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 userDrawn="1"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 userDrawn="1"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EB273CF-8910-423E-9890-FC81E25E5084}" type="datetime1">
              <a:rPr lang="en-US" smtClean="0"/>
              <a:pPr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EC5816F-D43D-40D1-9B38-E1A2C18F0972}" type="datetime1">
              <a:rPr lang="en-US" smtClean="0"/>
              <a:pPr/>
              <a:t>3/27/15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OOPs CONCEPTS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649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 and POP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OOPS : everything around Object.</a:t>
            </a:r>
          </a:p>
          <a:p>
            <a:pPr marL="0" indent="0">
              <a:buNone/>
            </a:pPr>
            <a:r>
              <a:rPr lang="en-US" dirty="0" smtClean="0"/>
              <a:t>POP : Procedure based.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black box </a:t>
            </a:r>
          </a:p>
        </p:txBody>
      </p:sp>
    </p:spTree>
    <p:extLst>
      <p:ext uri="{BB962C8B-B14F-4D97-AF65-F5344CB8AC3E}">
        <p14:creationId xmlns:p14="http://schemas.microsoft.com/office/powerpoint/2010/main" val="5057230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537224" y="2094010"/>
            <a:ext cx="5140209" cy="36311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Objects : represents class</a:t>
            </a:r>
          </a:p>
          <a:p>
            <a:pPr marL="0" indent="0">
              <a:buNone/>
            </a:pPr>
            <a:r>
              <a:rPr lang="en-US" dirty="0" smtClean="0"/>
              <a:t>Class : data type</a:t>
            </a:r>
          </a:p>
          <a:p>
            <a:pPr marL="0" indent="0">
              <a:buNone/>
            </a:pPr>
            <a:r>
              <a:rPr lang="en-US" dirty="0" smtClean="0"/>
              <a:t>Abstraction : showing essential feature</a:t>
            </a:r>
          </a:p>
          <a:p>
            <a:pPr marL="0" indent="0">
              <a:buNone/>
            </a:pPr>
            <a:r>
              <a:rPr lang="en-US" dirty="0" smtClean="0"/>
              <a:t>Encapsulation : hiding data</a:t>
            </a:r>
          </a:p>
          <a:p>
            <a:pPr marL="0" indent="0">
              <a:buNone/>
            </a:pPr>
            <a:r>
              <a:rPr lang="en-US" dirty="0" smtClean="0"/>
              <a:t>Polymorphism : ability to take more than one form</a:t>
            </a:r>
          </a:p>
          <a:p>
            <a:pPr marL="0" indent="0">
              <a:buNone/>
            </a:pPr>
            <a:r>
              <a:rPr lang="en-US" dirty="0" smtClean="0"/>
              <a:t>Inheritances : new class from existing class</a:t>
            </a:r>
          </a:p>
        </p:txBody>
      </p:sp>
    </p:spTree>
    <p:extLst>
      <p:ext uri="{BB962C8B-B14F-4D97-AF65-F5344CB8AC3E}">
        <p14:creationId xmlns:p14="http://schemas.microsoft.com/office/powerpoint/2010/main" val="1125083626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Reusability </a:t>
            </a:r>
          </a:p>
          <a:p>
            <a:pPr>
              <a:buFont typeface="Arial"/>
              <a:buChar char="•"/>
            </a:pPr>
            <a:r>
              <a:rPr lang="en-US" dirty="0" smtClean="0"/>
              <a:t>Inheritance</a:t>
            </a:r>
          </a:p>
          <a:p>
            <a:pPr>
              <a:buFont typeface="Arial"/>
              <a:buChar char="•"/>
            </a:pPr>
            <a:r>
              <a:rPr lang="en-US" dirty="0" smtClean="0"/>
              <a:t>Data Hiding</a:t>
            </a:r>
          </a:p>
          <a:p>
            <a:pPr>
              <a:buFont typeface="Arial"/>
              <a:buChar char="•"/>
            </a:pPr>
            <a:r>
              <a:rPr lang="en-US" dirty="0" smtClean="0"/>
              <a:t>Reduced Complexity of Problem</a:t>
            </a:r>
          </a:p>
          <a:p>
            <a:pPr>
              <a:buFont typeface="Arial"/>
              <a:buChar char="•"/>
            </a:pPr>
            <a:r>
              <a:rPr lang="en-US" dirty="0" smtClean="0"/>
              <a:t>Easy to maintain and Upgrade</a:t>
            </a:r>
          </a:p>
          <a:p>
            <a:pPr>
              <a:buFont typeface="Arial"/>
              <a:buChar char="•"/>
            </a:pPr>
            <a:r>
              <a:rPr lang="en-US" dirty="0" smtClean="0"/>
              <a:t>Message Passing</a:t>
            </a:r>
          </a:p>
          <a:p>
            <a:pPr>
              <a:buFont typeface="Arial"/>
              <a:buChar char="•"/>
            </a:pPr>
            <a:r>
              <a:rPr lang="en-US" dirty="0" smtClean="0"/>
              <a:t>Modifiability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470461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955635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Kilter.thmx</Template>
  <TotalTime>140</TotalTime>
  <Words>158</Words>
  <Application>Microsoft Macintosh PowerPoint</Application>
  <PresentationFormat>On-screen Show (4:3)</PresentationFormat>
  <Paragraphs>36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Kilter</vt:lpstr>
      <vt:lpstr>OOPs CONCEPTS  </vt:lpstr>
      <vt:lpstr>OOPS and POP</vt:lpstr>
      <vt:lpstr>Concepts</vt:lpstr>
      <vt:lpstr>Benefits of OOPs</vt:lpstr>
      <vt:lpstr>PowerPoint Presentation</vt:lpstr>
    </vt:vector>
  </TitlesOfParts>
  <Company>Cerner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CONCEPTS  </dc:title>
  <dc:creator>Sahana JP</dc:creator>
  <cp:lastModifiedBy>Sahana JP</cp:lastModifiedBy>
  <cp:revision>6</cp:revision>
  <dcterms:created xsi:type="dcterms:W3CDTF">2015-03-27T06:09:10Z</dcterms:created>
  <dcterms:modified xsi:type="dcterms:W3CDTF">2015-03-27T08:29:21Z</dcterms:modified>
</cp:coreProperties>
</file>