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0"/>
  </p:notesMasterIdLst>
  <p:sldIdLst>
    <p:sldId id="256" r:id="rId2"/>
    <p:sldId id="258" r:id="rId3"/>
    <p:sldId id="313" r:id="rId4"/>
    <p:sldId id="257" r:id="rId5"/>
    <p:sldId id="259" r:id="rId6"/>
    <p:sldId id="260" r:id="rId7"/>
    <p:sldId id="261" r:id="rId8"/>
    <p:sldId id="262" r:id="rId9"/>
    <p:sldId id="284" r:id="rId10"/>
    <p:sldId id="263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314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6" r:id="rId31"/>
    <p:sldId id="287" r:id="rId32"/>
    <p:sldId id="295" r:id="rId33"/>
    <p:sldId id="285" r:id="rId34"/>
    <p:sldId id="288" r:id="rId35"/>
    <p:sldId id="315" r:id="rId36"/>
    <p:sldId id="289" r:id="rId37"/>
    <p:sldId id="290" r:id="rId38"/>
    <p:sldId id="291" r:id="rId39"/>
    <p:sldId id="292" r:id="rId40"/>
    <p:sldId id="310" r:id="rId41"/>
    <p:sldId id="311" r:id="rId42"/>
    <p:sldId id="312" r:id="rId43"/>
    <p:sldId id="293" r:id="rId44"/>
    <p:sldId id="294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9" r:id="rId56"/>
    <p:sldId id="306" r:id="rId57"/>
    <p:sldId id="307" r:id="rId58"/>
    <p:sldId id="308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94A9E6-5A0A-414F-875D-7BE8D065CB3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CF7B59-663A-4B12-A901-65934A41F9E3}">
      <dgm:prSet phldrT="[Text]"/>
      <dgm:spPr/>
      <dgm:t>
        <a:bodyPr/>
        <a:lstStyle/>
        <a:p>
          <a:r>
            <a:rPr lang="en-US" dirty="0" smtClean="0"/>
            <a:t>Hadoop</a:t>
          </a:r>
          <a:endParaRPr lang="en-US" dirty="0"/>
        </a:p>
      </dgm:t>
    </dgm:pt>
    <dgm:pt modelId="{6616155B-527A-463F-8433-F2A7E09AFB4B}" type="parTrans" cxnId="{2F13C635-E1E6-4AE3-940F-3664B032B1A6}">
      <dgm:prSet/>
      <dgm:spPr/>
      <dgm:t>
        <a:bodyPr/>
        <a:lstStyle/>
        <a:p>
          <a:endParaRPr lang="en-US"/>
        </a:p>
      </dgm:t>
    </dgm:pt>
    <dgm:pt modelId="{DCFA81D0-A1F5-4808-BE2E-094D606AC914}" type="sibTrans" cxnId="{2F13C635-E1E6-4AE3-940F-3664B032B1A6}">
      <dgm:prSet/>
      <dgm:spPr/>
      <dgm:t>
        <a:bodyPr/>
        <a:lstStyle/>
        <a:p>
          <a:endParaRPr lang="en-US"/>
        </a:p>
      </dgm:t>
    </dgm:pt>
    <dgm:pt modelId="{CDB8BAB5-299F-40B9-A887-F1B4F966111E}">
      <dgm:prSet phldrT="[Text]"/>
      <dgm:spPr/>
      <dgm:t>
        <a:bodyPr/>
        <a:lstStyle/>
        <a:p>
          <a:r>
            <a:rPr lang="en-US" dirty="0" smtClean="0"/>
            <a:t>HDFS</a:t>
          </a:r>
          <a:endParaRPr lang="en-US" dirty="0"/>
        </a:p>
      </dgm:t>
    </dgm:pt>
    <dgm:pt modelId="{C4F75956-CAFC-4202-B1C5-3C15E6E12F86}" type="parTrans" cxnId="{2F47CE2C-2361-47EE-9A9B-872A4069CA28}">
      <dgm:prSet/>
      <dgm:spPr/>
      <dgm:t>
        <a:bodyPr/>
        <a:lstStyle/>
        <a:p>
          <a:endParaRPr lang="en-US"/>
        </a:p>
      </dgm:t>
    </dgm:pt>
    <dgm:pt modelId="{BC51FC4C-CC8C-4EF1-BA9A-04F3E3211A54}" type="sibTrans" cxnId="{2F47CE2C-2361-47EE-9A9B-872A4069CA28}">
      <dgm:prSet/>
      <dgm:spPr/>
      <dgm:t>
        <a:bodyPr/>
        <a:lstStyle/>
        <a:p>
          <a:endParaRPr lang="en-US"/>
        </a:p>
      </dgm:t>
    </dgm:pt>
    <dgm:pt modelId="{0736AC55-41A4-4CAE-B23F-12C60F305F5B}">
      <dgm:prSet phldrT="[Text]"/>
      <dgm:spPr/>
      <dgm:t>
        <a:bodyPr/>
        <a:lstStyle/>
        <a:p>
          <a:r>
            <a:rPr lang="en-US" dirty="0" smtClean="0"/>
            <a:t>Name Node</a:t>
          </a:r>
          <a:endParaRPr lang="en-US" dirty="0"/>
        </a:p>
      </dgm:t>
    </dgm:pt>
    <dgm:pt modelId="{1F79FA77-D7F8-4E7F-B0E8-3870C3547427}" type="parTrans" cxnId="{1C86F361-65BE-48F6-9B00-CCD68CC9355B}">
      <dgm:prSet/>
      <dgm:spPr/>
      <dgm:t>
        <a:bodyPr/>
        <a:lstStyle/>
        <a:p>
          <a:endParaRPr lang="en-US"/>
        </a:p>
      </dgm:t>
    </dgm:pt>
    <dgm:pt modelId="{5A216E45-9481-4366-B318-3D234524BFC2}" type="sibTrans" cxnId="{1C86F361-65BE-48F6-9B00-CCD68CC9355B}">
      <dgm:prSet/>
      <dgm:spPr/>
      <dgm:t>
        <a:bodyPr/>
        <a:lstStyle/>
        <a:p>
          <a:endParaRPr lang="en-US"/>
        </a:p>
      </dgm:t>
    </dgm:pt>
    <dgm:pt modelId="{20549904-8618-447E-BD56-B7443EBB2F18}">
      <dgm:prSet phldrT="[Text]"/>
      <dgm:spPr/>
      <dgm:t>
        <a:bodyPr/>
        <a:lstStyle/>
        <a:p>
          <a:r>
            <a:rPr lang="en-US" dirty="0" smtClean="0"/>
            <a:t>Data Node</a:t>
          </a:r>
          <a:endParaRPr lang="en-US" dirty="0"/>
        </a:p>
      </dgm:t>
    </dgm:pt>
    <dgm:pt modelId="{13D0D620-56FB-41A9-AF76-3E93709814B1}" type="parTrans" cxnId="{CAAAC326-03C7-4901-BD8B-BC42D61EB00A}">
      <dgm:prSet/>
      <dgm:spPr/>
      <dgm:t>
        <a:bodyPr/>
        <a:lstStyle/>
        <a:p>
          <a:endParaRPr lang="en-US"/>
        </a:p>
      </dgm:t>
    </dgm:pt>
    <dgm:pt modelId="{6563F10D-2C52-42A1-9A56-CA7E16950970}" type="sibTrans" cxnId="{CAAAC326-03C7-4901-BD8B-BC42D61EB00A}">
      <dgm:prSet/>
      <dgm:spPr/>
      <dgm:t>
        <a:bodyPr/>
        <a:lstStyle/>
        <a:p>
          <a:endParaRPr lang="en-US"/>
        </a:p>
      </dgm:t>
    </dgm:pt>
    <dgm:pt modelId="{CB4B56DD-4087-4951-9CBD-BF62B6EACC6A}">
      <dgm:prSet phldrT="[Text]"/>
      <dgm:spPr/>
      <dgm:t>
        <a:bodyPr/>
        <a:lstStyle/>
        <a:p>
          <a:r>
            <a:rPr lang="en-US" dirty="0" err="1" smtClean="0"/>
            <a:t>MapReduce</a:t>
          </a:r>
          <a:endParaRPr lang="en-US" dirty="0"/>
        </a:p>
      </dgm:t>
    </dgm:pt>
    <dgm:pt modelId="{A2B3D8C2-CF9B-41FA-9C23-5C327D0EC1E6}" type="parTrans" cxnId="{A2BB64DB-4DFA-4073-BED3-4DE2283F1804}">
      <dgm:prSet/>
      <dgm:spPr/>
      <dgm:t>
        <a:bodyPr/>
        <a:lstStyle/>
        <a:p>
          <a:endParaRPr lang="en-US"/>
        </a:p>
      </dgm:t>
    </dgm:pt>
    <dgm:pt modelId="{7F3B2F4E-B96B-4CBD-8656-7ED9D56B782E}" type="sibTrans" cxnId="{A2BB64DB-4DFA-4073-BED3-4DE2283F1804}">
      <dgm:prSet/>
      <dgm:spPr/>
      <dgm:t>
        <a:bodyPr/>
        <a:lstStyle/>
        <a:p>
          <a:endParaRPr lang="en-US"/>
        </a:p>
      </dgm:t>
    </dgm:pt>
    <dgm:pt modelId="{9EB96662-D2C6-4396-B1BC-2929608952AF}">
      <dgm:prSet phldrT="[Text]"/>
      <dgm:spPr/>
      <dgm:t>
        <a:bodyPr/>
        <a:lstStyle/>
        <a:p>
          <a:r>
            <a:rPr lang="en-US" dirty="0" smtClean="0"/>
            <a:t>Job Tracker</a:t>
          </a:r>
          <a:endParaRPr lang="en-US" dirty="0"/>
        </a:p>
      </dgm:t>
    </dgm:pt>
    <dgm:pt modelId="{32A48D05-9B5E-4BAF-BB53-370F213E377C}" type="parTrans" cxnId="{14424CEE-6AE0-4833-BB47-1E28BFCB4B11}">
      <dgm:prSet/>
      <dgm:spPr/>
      <dgm:t>
        <a:bodyPr/>
        <a:lstStyle/>
        <a:p>
          <a:endParaRPr lang="en-US"/>
        </a:p>
      </dgm:t>
    </dgm:pt>
    <dgm:pt modelId="{139EF1F6-1DFD-4205-8303-38D551858199}" type="sibTrans" cxnId="{14424CEE-6AE0-4833-BB47-1E28BFCB4B11}">
      <dgm:prSet/>
      <dgm:spPr/>
      <dgm:t>
        <a:bodyPr/>
        <a:lstStyle/>
        <a:p>
          <a:endParaRPr lang="en-US"/>
        </a:p>
      </dgm:t>
    </dgm:pt>
    <dgm:pt modelId="{4D071FDC-B2B6-40CD-93F2-142477BD618B}">
      <dgm:prSet phldrT="[Text]"/>
      <dgm:spPr/>
      <dgm:t>
        <a:bodyPr/>
        <a:lstStyle/>
        <a:p>
          <a:r>
            <a:rPr lang="en-US" dirty="0" smtClean="0"/>
            <a:t>Task Tracker</a:t>
          </a:r>
          <a:endParaRPr lang="en-US" dirty="0"/>
        </a:p>
      </dgm:t>
    </dgm:pt>
    <dgm:pt modelId="{6C3A641F-F9DC-4C5A-9DA2-69AC2F2EA880}" type="parTrans" cxnId="{59FF40ED-7FEC-4FA5-819D-D322C233AE78}">
      <dgm:prSet/>
      <dgm:spPr/>
      <dgm:t>
        <a:bodyPr/>
        <a:lstStyle/>
        <a:p>
          <a:endParaRPr lang="en-US"/>
        </a:p>
      </dgm:t>
    </dgm:pt>
    <dgm:pt modelId="{4A66A733-8697-486B-91C4-386C9B3FA24C}" type="sibTrans" cxnId="{59FF40ED-7FEC-4FA5-819D-D322C233AE78}">
      <dgm:prSet/>
      <dgm:spPr/>
      <dgm:t>
        <a:bodyPr/>
        <a:lstStyle/>
        <a:p>
          <a:endParaRPr lang="en-US"/>
        </a:p>
      </dgm:t>
    </dgm:pt>
    <dgm:pt modelId="{BDA7B1FB-2BA3-4CA5-B795-E417A0B2F34A}" type="pres">
      <dgm:prSet presAssocID="{2394A9E6-5A0A-414F-875D-7BE8D065CB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984DEC6-3D69-4579-9AE1-ABA030FDF691}" type="pres">
      <dgm:prSet presAssocID="{44CF7B59-663A-4B12-A901-65934A41F9E3}" presName="hierRoot1" presStyleCnt="0"/>
      <dgm:spPr/>
    </dgm:pt>
    <dgm:pt modelId="{D2FCDA7B-7D3F-44F6-9A77-7A5DA4735DFF}" type="pres">
      <dgm:prSet presAssocID="{44CF7B59-663A-4B12-A901-65934A41F9E3}" presName="composite" presStyleCnt="0"/>
      <dgm:spPr/>
    </dgm:pt>
    <dgm:pt modelId="{85447C3C-2848-46C9-AB6A-5DFA5545DE04}" type="pres">
      <dgm:prSet presAssocID="{44CF7B59-663A-4B12-A901-65934A41F9E3}" presName="background" presStyleLbl="node0" presStyleIdx="0" presStyleCnt="1"/>
      <dgm:spPr/>
    </dgm:pt>
    <dgm:pt modelId="{A8ACC520-2F85-49E3-A74F-415DB0307B0E}" type="pres">
      <dgm:prSet presAssocID="{44CF7B59-663A-4B12-A901-65934A41F9E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C53759D-0374-4804-87D0-792E77C001F1}" type="pres">
      <dgm:prSet presAssocID="{44CF7B59-663A-4B12-A901-65934A41F9E3}" presName="hierChild2" presStyleCnt="0"/>
      <dgm:spPr/>
    </dgm:pt>
    <dgm:pt modelId="{5165326C-4EF8-4291-9EB5-743F7809C2AE}" type="pres">
      <dgm:prSet presAssocID="{C4F75956-CAFC-4202-B1C5-3C15E6E12F86}" presName="Name10" presStyleLbl="parChTrans1D2" presStyleIdx="0" presStyleCnt="2"/>
      <dgm:spPr/>
      <dgm:t>
        <a:bodyPr/>
        <a:lstStyle/>
        <a:p>
          <a:endParaRPr lang="en-US"/>
        </a:p>
      </dgm:t>
    </dgm:pt>
    <dgm:pt modelId="{DA27504F-0399-419D-95BF-6D23748EACC9}" type="pres">
      <dgm:prSet presAssocID="{CDB8BAB5-299F-40B9-A887-F1B4F966111E}" presName="hierRoot2" presStyleCnt="0"/>
      <dgm:spPr/>
    </dgm:pt>
    <dgm:pt modelId="{5D3BE0D2-F73B-4AD1-B664-A6F0D28CCB96}" type="pres">
      <dgm:prSet presAssocID="{CDB8BAB5-299F-40B9-A887-F1B4F966111E}" presName="composite2" presStyleCnt="0"/>
      <dgm:spPr/>
    </dgm:pt>
    <dgm:pt modelId="{0E6E6546-33FB-4A25-8E29-2820A2D3B889}" type="pres">
      <dgm:prSet presAssocID="{CDB8BAB5-299F-40B9-A887-F1B4F966111E}" presName="background2" presStyleLbl="node2" presStyleIdx="0" presStyleCnt="2"/>
      <dgm:spPr/>
    </dgm:pt>
    <dgm:pt modelId="{542E39F0-2AD5-47C5-9B6B-0433C7D635D9}" type="pres">
      <dgm:prSet presAssocID="{CDB8BAB5-299F-40B9-A887-F1B4F966111E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D275BD0-7785-424E-A12D-1DCBE2D4272B}" type="pres">
      <dgm:prSet presAssocID="{CDB8BAB5-299F-40B9-A887-F1B4F966111E}" presName="hierChild3" presStyleCnt="0"/>
      <dgm:spPr/>
    </dgm:pt>
    <dgm:pt modelId="{FE13D946-49EF-4C7D-8F28-A768B228CB2B}" type="pres">
      <dgm:prSet presAssocID="{1F79FA77-D7F8-4E7F-B0E8-3870C3547427}" presName="Name17" presStyleLbl="parChTrans1D3" presStyleIdx="0" presStyleCnt="4"/>
      <dgm:spPr/>
      <dgm:t>
        <a:bodyPr/>
        <a:lstStyle/>
        <a:p>
          <a:endParaRPr lang="en-US"/>
        </a:p>
      </dgm:t>
    </dgm:pt>
    <dgm:pt modelId="{FD7AF609-8DD7-4DB4-A9E7-BAC423348E47}" type="pres">
      <dgm:prSet presAssocID="{0736AC55-41A4-4CAE-B23F-12C60F305F5B}" presName="hierRoot3" presStyleCnt="0"/>
      <dgm:spPr/>
    </dgm:pt>
    <dgm:pt modelId="{AE1827E6-C072-4479-AAD5-9889509F9D1F}" type="pres">
      <dgm:prSet presAssocID="{0736AC55-41A4-4CAE-B23F-12C60F305F5B}" presName="composite3" presStyleCnt="0"/>
      <dgm:spPr/>
    </dgm:pt>
    <dgm:pt modelId="{1731A539-1B5B-4A59-B25E-25F47E97A380}" type="pres">
      <dgm:prSet presAssocID="{0736AC55-41A4-4CAE-B23F-12C60F305F5B}" presName="background3" presStyleLbl="node3" presStyleIdx="0" presStyleCnt="4"/>
      <dgm:spPr/>
    </dgm:pt>
    <dgm:pt modelId="{AAB5D17E-2A96-4D20-AF31-A6A6ED678F7A}" type="pres">
      <dgm:prSet presAssocID="{0736AC55-41A4-4CAE-B23F-12C60F305F5B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AABA1A-5748-4932-9205-BA34F60FD495}" type="pres">
      <dgm:prSet presAssocID="{0736AC55-41A4-4CAE-B23F-12C60F305F5B}" presName="hierChild4" presStyleCnt="0"/>
      <dgm:spPr/>
    </dgm:pt>
    <dgm:pt modelId="{FE2E19D6-F7AB-423E-B8EF-053FD2A29B1E}" type="pres">
      <dgm:prSet presAssocID="{13D0D620-56FB-41A9-AF76-3E93709814B1}" presName="Name17" presStyleLbl="parChTrans1D3" presStyleIdx="1" presStyleCnt="4"/>
      <dgm:spPr/>
      <dgm:t>
        <a:bodyPr/>
        <a:lstStyle/>
        <a:p>
          <a:endParaRPr lang="en-US"/>
        </a:p>
      </dgm:t>
    </dgm:pt>
    <dgm:pt modelId="{D4CDDA4E-13B6-4AA0-8F87-E1614FEC526F}" type="pres">
      <dgm:prSet presAssocID="{20549904-8618-447E-BD56-B7443EBB2F18}" presName="hierRoot3" presStyleCnt="0"/>
      <dgm:spPr/>
    </dgm:pt>
    <dgm:pt modelId="{BC566F29-0B8E-4D93-9CC5-4D091A7B225D}" type="pres">
      <dgm:prSet presAssocID="{20549904-8618-447E-BD56-B7443EBB2F18}" presName="composite3" presStyleCnt="0"/>
      <dgm:spPr/>
    </dgm:pt>
    <dgm:pt modelId="{08CD6BA6-37E6-44AC-B29E-A93C6D0D9389}" type="pres">
      <dgm:prSet presAssocID="{20549904-8618-447E-BD56-B7443EBB2F18}" presName="background3" presStyleLbl="node3" presStyleIdx="1" presStyleCnt="4"/>
      <dgm:spPr/>
    </dgm:pt>
    <dgm:pt modelId="{850E8949-74A0-4F71-B978-76BC74F35359}" type="pres">
      <dgm:prSet presAssocID="{20549904-8618-447E-BD56-B7443EBB2F18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5DD39A-2285-4078-971A-FB3CD1B17E66}" type="pres">
      <dgm:prSet presAssocID="{20549904-8618-447E-BD56-B7443EBB2F18}" presName="hierChild4" presStyleCnt="0"/>
      <dgm:spPr/>
    </dgm:pt>
    <dgm:pt modelId="{6AB2C437-3742-4A59-BE63-4C2A1BEDDAFF}" type="pres">
      <dgm:prSet presAssocID="{A2B3D8C2-CF9B-41FA-9C23-5C327D0EC1E6}" presName="Name10" presStyleLbl="parChTrans1D2" presStyleIdx="1" presStyleCnt="2"/>
      <dgm:spPr/>
      <dgm:t>
        <a:bodyPr/>
        <a:lstStyle/>
        <a:p>
          <a:endParaRPr lang="en-US"/>
        </a:p>
      </dgm:t>
    </dgm:pt>
    <dgm:pt modelId="{D62326D7-03AB-4225-B8AA-21ADD9B00B35}" type="pres">
      <dgm:prSet presAssocID="{CB4B56DD-4087-4951-9CBD-BF62B6EACC6A}" presName="hierRoot2" presStyleCnt="0"/>
      <dgm:spPr/>
    </dgm:pt>
    <dgm:pt modelId="{E12F72A9-F0FE-431B-92FE-D2D5CDE6C2D7}" type="pres">
      <dgm:prSet presAssocID="{CB4B56DD-4087-4951-9CBD-BF62B6EACC6A}" presName="composite2" presStyleCnt="0"/>
      <dgm:spPr/>
    </dgm:pt>
    <dgm:pt modelId="{E8304BBB-EAF8-4E43-A3E4-FACA1AD11D0A}" type="pres">
      <dgm:prSet presAssocID="{CB4B56DD-4087-4951-9CBD-BF62B6EACC6A}" presName="background2" presStyleLbl="node2" presStyleIdx="1" presStyleCnt="2"/>
      <dgm:spPr/>
    </dgm:pt>
    <dgm:pt modelId="{FA66D2DF-611C-4949-967A-5736E9D36467}" type="pres">
      <dgm:prSet presAssocID="{CB4B56DD-4087-4951-9CBD-BF62B6EACC6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741C7C-C0C2-4411-87FE-825AA5CA0A93}" type="pres">
      <dgm:prSet presAssocID="{CB4B56DD-4087-4951-9CBD-BF62B6EACC6A}" presName="hierChild3" presStyleCnt="0"/>
      <dgm:spPr/>
    </dgm:pt>
    <dgm:pt modelId="{B90B4D3D-A24B-482A-B7F6-F3289439077D}" type="pres">
      <dgm:prSet presAssocID="{32A48D05-9B5E-4BAF-BB53-370F213E377C}" presName="Name17" presStyleLbl="parChTrans1D3" presStyleIdx="2" presStyleCnt="4"/>
      <dgm:spPr/>
      <dgm:t>
        <a:bodyPr/>
        <a:lstStyle/>
        <a:p>
          <a:endParaRPr lang="en-US"/>
        </a:p>
      </dgm:t>
    </dgm:pt>
    <dgm:pt modelId="{5F4551E0-C5E9-43CA-BEAF-21B217A1DFEF}" type="pres">
      <dgm:prSet presAssocID="{9EB96662-D2C6-4396-B1BC-2929608952AF}" presName="hierRoot3" presStyleCnt="0"/>
      <dgm:spPr/>
    </dgm:pt>
    <dgm:pt modelId="{BD33EB57-6A8C-42DD-A63A-D6B61DEE9709}" type="pres">
      <dgm:prSet presAssocID="{9EB96662-D2C6-4396-B1BC-2929608952AF}" presName="composite3" presStyleCnt="0"/>
      <dgm:spPr/>
    </dgm:pt>
    <dgm:pt modelId="{25854130-5035-4444-BB0F-1E329420D526}" type="pres">
      <dgm:prSet presAssocID="{9EB96662-D2C6-4396-B1BC-2929608952AF}" presName="background3" presStyleLbl="node3" presStyleIdx="2" presStyleCnt="4"/>
      <dgm:spPr/>
    </dgm:pt>
    <dgm:pt modelId="{58E98AD1-C3AF-463B-91D1-303E43BE3BEA}" type="pres">
      <dgm:prSet presAssocID="{9EB96662-D2C6-4396-B1BC-2929608952AF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D1A2DC-1BD3-4099-8D26-8E8B854F7221}" type="pres">
      <dgm:prSet presAssocID="{9EB96662-D2C6-4396-B1BC-2929608952AF}" presName="hierChild4" presStyleCnt="0"/>
      <dgm:spPr/>
    </dgm:pt>
    <dgm:pt modelId="{419065EE-30DC-40A9-890D-428E649C48C5}" type="pres">
      <dgm:prSet presAssocID="{6C3A641F-F9DC-4C5A-9DA2-69AC2F2EA880}" presName="Name17" presStyleLbl="parChTrans1D3" presStyleIdx="3" presStyleCnt="4"/>
      <dgm:spPr/>
      <dgm:t>
        <a:bodyPr/>
        <a:lstStyle/>
        <a:p>
          <a:endParaRPr lang="en-US"/>
        </a:p>
      </dgm:t>
    </dgm:pt>
    <dgm:pt modelId="{4B10E739-2EC0-4F53-9A08-9012AE834FEE}" type="pres">
      <dgm:prSet presAssocID="{4D071FDC-B2B6-40CD-93F2-142477BD618B}" presName="hierRoot3" presStyleCnt="0"/>
      <dgm:spPr/>
    </dgm:pt>
    <dgm:pt modelId="{B6547696-2F1D-4ED3-8C87-67AC91C025C0}" type="pres">
      <dgm:prSet presAssocID="{4D071FDC-B2B6-40CD-93F2-142477BD618B}" presName="composite3" presStyleCnt="0"/>
      <dgm:spPr/>
    </dgm:pt>
    <dgm:pt modelId="{BBFDFA14-B2CC-4D51-BDA6-EC5EB98E1D0D}" type="pres">
      <dgm:prSet presAssocID="{4D071FDC-B2B6-40CD-93F2-142477BD618B}" presName="background3" presStyleLbl="node3" presStyleIdx="3" presStyleCnt="4"/>
      <dgm:spPr/>
    </dgm:pt>
    <dgm:pt modelId="{C4DA7795-F0B0-4B03-8A72-196F4A14D122}" type="pres">
      <dgm:prSet presAssocID="{4D071FDC-B2B6-40CD-93F2-142477BD618B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0BB3CF-8744-44E7-84C4-522E38A15730}" type="pres">
      <dgm:prSet presAssocID="{4D071FDC-B2B6-40CD-93F2-142477BD618B}" presName="hierChild4" presStyleCnt="0"/>
      <dgm:spPr/>
    </dgm:pt>
  </dgm:ptLst>
  <dgm:cxnLst>
    <dgm:cxn modelId="{5D6D5A88-0281-46B3-BFF1-071F079BAB77}" type="presOf" srcId="{0736AC55-41A4-4CAE-B23F-12C60F305F5B}" destId="{AAB5D17E-2A96-4D20-AF31-A6A6ED678F7A}" srcOrd="0" destOrd="0" presId="urn:microsoft.com/office/officeart/2005/8/layout/hierarchy1"/>
    <dgm:cxn modelId="{1C86F361-65BE-48F6-9B00-CCD68CC9355B}" srcId="{CDB8BAB5-299F-40B9-A887-F1B4F966111E}" destId="{0736AC55-41A4-4CAE-B23F-12C60F305F5B}" srcOrd="0" destOrd="0" parTransId="{1F79FA77-D7F8-4E7F-B0E8-3870C3547427}" sibTransId="{5A216E45-9481-4366-B318-3D234524BFC2}"/>
    <dgm:cxn modelId="{5C9B9C03-C8E5-4C16-B8BB-A89CDB974EFF}" type="presOf" srcId="{4D071FDC-B2B6-40CD-93F2-142477BD618B}" destId="{C4DA7795-F0B0-4B03-8A72-196F4A14D122}" srcOrd="0" destOrd="0" presId="urn:microsoft.com/office/officeart/2005/8/layout/hierarchy1"/>
    <dgm:cxn modelId="{DBF2A936-569D-42AF-9A7D-99DC469A6368}" type="presOf" srcId="{20549904-8618-447E-BD56-B7443EBB2F18}" destId="{850E8949-74A0-4F71-B978-76BC74F35359}" srcOrd="0" destOrd="0" presId="urn:microsoft.com/office/officeart/2005/8/layout/hierarchy1"/>
    <dgm:cxn modelId="{7A688E56-3055-4C8F-BA50-5CDABE23B0AA}" type="presOf" srcId="{32A48D05-9B5E-4BAF-BB53-370F213E377C}" destId="{B90B4D3D-A24B-482A-B7F6-F3289439077D}" srcOrd="0" destOrd="0" presId="urn:microsoft.com/office/officeart/2005/8/layout/hierarchy1"/>
    <dgm:cxn modelId="{1A1B99EA-C76F-4567-9B8B-7AD9A7159C1A}" type="presOf" srcId="{C4F75956-CAFC-4202-B1C5-3C15E6E12F86}" destId="{5165326C-4EF8-4291-9EB5-743F7809C2AE}" srcOrd="0" destOrd="0" presId="urn:microsoft.com/office/officeart/2005/8/layout/hierarchy1"/>
    <dgm:cxn modelId="{AAD83F9F-FB03-4429-9D27-300357E57784}" type="presOf" srcId="{A2B3D8C2-CF9B-41FA-9C23-5C327D0EC1E6}" destId="{6AB2C437-3742-4A59-BE63-4C2A1BEDDAFF}" srcOrd="0" destOrd="0" presId="urn:microsoft.com/office/officeart/2005/8/layout/hierarchy1"/>
    <dgm:cxn modelId="{AF808DC0-FDA7-4E4D-990B-CB9559ED7DF8}" type="presOf" srcId="{CB4B56DD-4087-4951-9CBD-BF62B6EACC6A}" destId="{FA66D2DF-611C-4949-967A-5736E9D36467}" srcOrd="0" destOrd="0" presId="urn:microsoft.com/office/officeart/2005/8/layout/hierarchy1"/>
    <dgm:cxn modelId="{14424CEE-6AE0-4833-BB47-1E28BFCB4B11}" srcId="{CB4B56DD-4087-4951-9CBD-BF62B6EACC6A}" destId="{9EB96662-D2C6-4396-B1BC-2929608952AF}" srcOrd="0" destOrd="0" parTransId="{32A48D05-9B5E-4BAF-BB53-370F213E377C}" sibTransId="{139EF1F6-1DFD-4205-8303-38D551858199}"/>
    <dgm:cxn modelId="{34A0D0EC-DE06-47CD-8E82-1B6F2221E28D}" type="presOf" srcId="{13D0D620-56FB-41A9-AF76-3E93709814B1}" destId="{FE2E19D6-F7AB-423E-B8EF-053FD2A29B1E}" srcOrd="0" destOrd="0" presId="urn:microsoft.com/office/officeart/2005/8/layout/hierarchy1"/>
    <dgm:cxn modelId="{553F34D3-BEB3-42F8-B9C2-FE71E797DDF0}" type="presOf" srcId="{CDB8BAB5-299F-40B9-A887-F1B4F966111E}" destId="{542E39F0-2AD5-47C5-9B6B-0433C7D635D9}" srcOrd="0" destOrd="0" presId="urn:microsoft.com/office/officeart/2005/8/layout/hierarchy1"/>
    <dgm:cxn modelId="{59FF40ED-7FEC-4FA5-819D-D322C233AE78}" srcId="{CB4B56DD-4087-4951-9CBD-BF62B6EACC6A}" destId="{4D071FDC-B2B6-40CD-93F2-142477BD618B}" srcOrd="1" destOrd="0" parTransId="{6C3A641F-F9DC-4C5A-9DA2-69AC2F2EA880}" sibTransId="{4A66A733-8697-486B-91C4-386C9B3FA24C}"/>
    <dgm:cxn modelId="{AEDA82B9-FD3B-46DC-9161-173F50CE000C}" type="presOf" srcId="{6C3A641F-F9DC-4C5A-9DA2-69AC2F2EA880}" destId="{419065EE-30DC-40A9-890D-428E649C48C5}" srcOrd="0" destOrd="0" presId="urn:microsoft.com/office/officeart/2005/8/layout/hierarchy1"/>
    <dgm:cxn modelId="{75205635-C579-48C3-9005-A722A9D5F62E}" type="presOf" srcId="{2394A9E6-5A0A-414F-875D-7BE8D065CB30}" destId="{BDA7B1FB-2BA3-4CA5-B795-E417A0B2F34A}" srcOrd="0" destOrd="0" presId="urn:microsoft.com/office/officeart/2005/8/layout/hierarchy1"/>
    <dgm:cxn modelId="{2F47CE2C-2361-47EE-9A9B-872A4069CA28}" srcId="{44CF7B59-663A-4B12-A901-65934A41F9E3}" destId="{CDB8BAB5-299F-40B9-A887-F1B4F966111E}" srcOrd="0" destOrd="0" parTransId="{C4F75956-CAFC-4202-B1C5-3C15E6E12F86}" sibTransId="{BC51FC4C-CC8C-4EF1-BA9A-04F3E3211A54}"/>
    <dgm:cxn modelId="{CBF5C6BF-44D5-4FA7-B0E1-748064EDB9D0}" type="presOf" srcId="{44CF7B59-663A-4B12-A901-65934A41F9E3}" destId="{A8ACC520-2F85-49E3-A74F-415DB0307B0E}" srcOrd="0" destOrd="0" presId="urn:microsoft.com/office/officeart/2005/8/layout/hierarchy1"/>
    <dgm:cxn modelId="{CAAAC326-03C7-4901-BD8B-BC42D61EB00A}" srcId="{CDB8BAB5-299F-40B9-A887-F1B4F966111E}" destId="{20549904-8618-447E-BD56-B7443EBB2F18}" srcOrd="1" destOrd="0" parTransId="{13D0D620-56FB-41A9-AF76-3E93709814B1}" sibTransId="{6563F10D-2C52-42A1-9A56-CA7E16950970}"/>
    <dgm:cxn modelId="{41EDF0F0-4EB2-4675-9880-29B058810012}" type="presOf" srcId="{9EB96662-D2C6-4396-B1BC-2929608952AF}" destId="{58E98AD1-C3AF-463B-91D1-303E43BE3BEA}" srcOrd="0" destOrd="0" presId="urn:microsoft.com/office/officeart/2005/8/layout/hierarchy1"/>
    <dgm:cxn modelId="{2F13C635-E1E6-4AE3-940F-3664B032B1A6}" srcId="{2394A9E6-5A0A-414F-875D-7BE8D065CB30}" destId="{44CF7B59-663A-4B12-A901-65934A41F9E3}" srcOrd="0" destOrd="0" parTransId="{6616155B-527A-463F-8433-F2A7E09AFB4B}" sibTransId="{DCFA81D0-A1F5-4808-BE2E-094D606AC914}"/>
    <dgm:cxn modelId="{A2BB64DB-4DFA-4073-BED3-4DE2283F1804}" srcId="{44CF7B59-663A-4B12-A901-65934A41F9E3}" destId="{CB4B56DD-4087-4951-9CBD-BF62B6EACC6A}" srcOrd="1" destOrd="0" parTransId="{A2B3D8C2-CF9B-41FA-9C23-5C327D0EC1E6}" sibTransId="{7F3B2F4E-B96B-4CBD-8656-7ED9D56B782E}"/>
    <dgm:cxn modelId="{50D91387-0C9B-4929-8E4E-3BD22FF6E743}" type="presOf" srcId="{1F79FA77-D7F8-4E7F-B0E8-3870C3547427}" destId="{FE13D946-49EF-4C7D-8F28-A768B228CB2B}" srcOrd="0" destOrd="0" presId="urn:microsoft.com/office/officeart/2005/8/layout/hierarchy1"/>
    <dgm:cxn modelId="{E88CC49F-D694-4F55-9611-CE93FB4C7042}" type="presParOf" srcId="{BDA7B1FB-2BA3-4CA5-B795-E417A0B2F34A}" destId="{E984DEC6-3D69-4579-9AE1-ABA030FDF691}" srcOrd="0" destOrd="0" presId="urn:microsoft.com/office/officeart/2005/8/layout/hierarchy1"/>
    <dgm:cxn modelId="{FFB5F560-8F2A-4770-A3CC-5FC628DE4EC5}" type="presParOf" srcId="{E984DEC6-3D69-4579-9AE1-ABA030FDF691}" destId="{D2FCDA7B-7D3F-44F6-9A77-7A5DA4735DFF}" srcOrd="0" destOrd="0" presId="urn:microsoft.com/office/officeart/2005/8/layout/hierarchy1"/>
    <dgm:cxn modelId="{43ACBD72-3428-48D1-B530-9234946F7927}" type="presParOf" srcId="{D2FCDA7B-7D3F-44F6-9A77-7A5DA4735DFF}" destId="{85447C3C-2848-46C9-AB6A-5DFA5545DE04}" srcOrd="0" destOrd="0" presId="urn:microsoft.com/office/officeart/2005/8/layout/hierarchy1"/>
    <dgm:cxn modelId="{63886E84-72E0-49E5-B0EA-5268F96E4C31}" type="presParOf" srcId="{D2FCDA7B-7D3F-44F6-9A77-7A5DA4735DFF}" destId="{A8ACC520-2F85-49E3-A74F-415DB0307B0E}" srcOrd="1" destOrd="0" presId="urn:microsoft.com/office/officeart/2005/8/layout/hierarchy1"/>
    <dgm:cxn modelId="{AEECC78B-F4EB-4558-B3A8-3CE41BFF3649}" type="presParOf" srcId="{E984DEC6-3D69-4579-9AE1-ABA030FDF691}" destId="{4C53759D-0374-4804-87D0-792E77C001F1}" srcOrd="1" destOrd="0" presId="urn:microsoft.com/office/officeart/2005/8/layout/hierarchy1"/>
    <dgm:cxn modelId="{F99E48C5-1EF4-4934-BBBC-51F7AA52D8FD}" type="presParOf" srcId="{4C53759D-0374-4804-87D0-792E77C001F1}" destId="{5165326C-4EF8-4291-9EB5-743F7809C2AE}" srcOrd="0" destOrd="0" presId="urn:microsoft.com/office/officeart/2005/8/layout/hierarchy1"/>
    <dgm:cxn modelId="{D67C6B66-0AEE-41AE-B1AE-DDA55706CA8A}" type="presParOf" srcId="{4C53759D-0374-4804-87D0-792E77C001F1}" destId="{DA27504F-0399-419D-95BF-6D23748EACC9}" srcOrd="1" destOrd="0" presId="urn:microsoft.com/office/officeart/2005/8/layout/hierarchy1"/>
    <dgm:cxn modelId="{012D5B6F-ECBB-48B0-8B6E-0EF8D297F919}" type="presParOf" srcId="{DA27504F-0399-419D-95BF-6D23748EACC9}" destId="{5D3BE0D2-F73B-4AD1-B664-A6F0D28CCB96}" srcOrd="0" destOrd="0" presId="urn:microsoft.com/office/officeart/2005/8/layout/hierarchy1"/>
    <dgm:cxn modelId="{2E90DBC3-CB1E-45F1-8A7C-BB11D7A44899}" type="presParOf" srcId="{5D3BE0D2-F73B-4AD1-B664-A6F0D28CCB96}" destId="{0E6E6546-33FB-4A25-8E29-2820A2D3B889}" srcOrd="0" destOrd="0" presId="urn:microsoft.com/office/officeart/2005/8/layout/hierarchy1"/>
    <dgm:cxn modelId="{B318AD4F-07D7-46FE-9218-4A31E0E47F6F}" type="presParOf" srcId="{5D3BE0D2-F73B-4AD1-B664-A6F0D28CCB96}" destId="{542E39F0-2AD5-47C5-9B6B-0433C7D635D9}" srcOrd="1" destOrd="0" presId="urn:microsoft.com/office/officeart/2005/8/layout/hierarchy1"/>
    <dgm:cxn modelId="{69C8503A-E6B4-4B87-98FE-18E982C12D12}" type="presParOf" srcId="{DA27504F-0399-419D-95BF-6D23748EACC9}" destId="{FD275BD0-7785-424E-A12D-1DCBE2D4272B}" srcOrd="1" destOrd="0" presId="urn:microsoft.com/office/officeart/2005/8/layout/hierarchy1"/>
    <dgm:cxn modelId="{873AF691-797D-449C-B208-ADB2061FFDA7}" type="presParOf" srcId="{FD275BD0-7785-424E-A12D-1DCBE2D4272B}" destId="{FE13D946-49EF-4C7D-8F28-A768B228CB2B}" srcOrd="0" destOrd="0" presId="urn:microsoft.com/office/officeart/2005/8/layout/hierarchy1"/>
    <dgm:cxn modelId="{D50BFE70-351F-4E38-87BD-3B22C54BAEFB}" type="presParOf" srcId="{FD275BD0-7785-424E-A12D-1DCBE2D4272B}" destId="{FD7AF609-8DD7-4DB4-A9E7-BAC423348E47}" srcOrd="1" destOrd="0" presId="urn:microsoft.com/office/officeart/2005/8/layout/hierarchy1"/>
    <dgm:cxn modelId="{C8798292-DE6C-46EE-8E8F-73A99D65A25D}" type="presParOf" srcId="{FD7AF609-8DD7-4DB4-A9E7-BAC423348E47}" destId="{AE1827E6-C072-4479-AAD5-9889509F9D1F}" srcOrd="0" destOrd="0" presId="urn:microsoft.com/office/officeart/2005/8/layout/hierarchy1"/>
    <dgm:cxn modelId="{B06C3025-D75A-4D97-8BD3-08C22EE1FAF9}" type="presParOf" srcId="{AE1827E6-C072-4479-AAD5-9889509F9D1F}" destId="{1731A539-1B5B-4A59-B25E-25F47E97A380}" srcOrd="0" destOrd="0" presId="urn:microsoft.com/office/officeart/2005/8/layout/hierarchy1"/>
    <dgm:cxn modelId="{4EA419E4-986B-4F4B-8266-42FA52CD20F8}" type="presParOf" srcId="{AE1827E6-C072-4479-AAD5-9889509F9D1F}" destId="{AAB5D17E-2A96-4D20-AF31-A6A6ED678F7A}" srcOrd="1" destOrd="0" presId="urn:microsoft.com/office/officeart/2005/8/layout/hierarchy1"/>
    <dgm:cxn modelId="{06832F21-4AF1-4820-BA38-1C1D8B67875E}" type="presParOf" srcId="{FD7AF609-8DD7-4DB4-A9E7-BAC423348E47}" destId="{28AABA1A-5748-4932-9205-BA34F60FD495}" srcOrd="1" destOrd="0" presId="urn:microsoft.com/office/officeart/2005/8/layout/hierarchy1"/>
    <dgm:cxn modelId="{14E75F55-6218-40CD-A43D-9F8D82D3BCF5}" type="presParOf" srcId="{FD275BD0-7785-424E-A12D-1DCBE2D4272B}" destId="{FE2E19D6-F7AB-423E-B8EF-053FD2A29B1E}" srcOrd="2" destOrd="0" presId="urn:microsoft.com/office/officeart/2005/8/layout/hierarchy1"/>
    <dgm:cxn modelId="{5CF687AF-EB51-4303-BD70-0056087DE9EE}" type="presParOf" srcId="{FD275BD0-7785-424E-A12D-1DCBE2D4272B}" destId="{D4CDDA4E-13B6-4AA0-8F87-E1614FEC526F}" srcOrd="3" destOrd="0" presId="urn:microsoft.com/office/officeart/2005/8/layout/hierarchy1"/>
    <dgm:cxn modelId="{495E20B4-5288-400F-940E-168D9C0A15E0}" type="presParOf" srcId="{D4CDDA4E-13B6-4AA0-8F87-E1614FEC526F}" destId="{BC566F29-0B8E-4D93-9CC5-4D091A7B225D}" srcOrd="0" destOrd="0" presId="urn:microsoft.com/office/officeart/2005/8/layout/hierarchy1"/>
    <dgm:cxn modelId="{B25E3DD5-D79C-4FF0-B142-FEFE6456C384}" type="presParOf" srcId="{BC566F29-0B8E-4D93-9CC5-4D091A7B225D}" destId="{08CD6BA6-37E6-44AC-B29E-A93C6D0D9389}" srcOrd="0" destOrd="0" presId="urn:microsoft.com/office/officeart/2005/8/layout/hierarchy1"/>
    <dgm:cxn modelId="{52CD1637-FDAB-468C-B673-2673BDB693F9}" type="presParOf" srcId="{BC566F29-0B8E-4D93-9CC5-4D091A7B225D}" destId="{850E8949-74A0-4F71-B978-76BC74F35359}" srcOrd="1" destOrd="0" presId="urn:microsoft.com/office/officeart/2005/8/layout/hierarchy1"/>
    <dgm:cxn modelId="{0B56E5B0-199E-46AB-9509-CB2FCE8EF5F0}" type="presParOf" srcId="{D4CDDA4E-13B6-4AA0-8F87-E1614FEC526F}" destId="{705DD39A-2285-4078-971A-FB3CD1B17E66}" srcOrd="1" destOrd="0" presId="urn:microsoft.com/office/officeart/2005/8/layout/hierarchy1"/>
    <dgm:cxn modelId="{2B6EBC6A-A51E-47F6-B50E-9FAC64ECD23D}" type="presParOf" srcId="{4C53759D-0374-4804-87D0-792E77C001F1}" destId="{6AB2C437-3742-4A59-BE63-4C2A1BEDDAFF}" srcOrd="2" destOrd="0" presId="urn:microsoft.com/office/officeart/2005/8/layout/hierarchy1"/>
    <dgm:cxn modelId="{D656175B-27C9-4C94-9D22-FAE4AAA5BB0A}" type="presParOf" srcId="{4C53759D-0374-4804-87D0-792E77C001F1}" destId="{D62326D7-03AB-4225-B8AA-21ADD9B00B35}" srcOrd="3" destOrd="0" presId="urn:microsoft.com/office/officeart/2005/8/layout/hierarchy1"/>
    <dgm:cxn modelId="{81618159-2A8A-4059-998F-1DB5E7812D92}" type="presParOf" srcId="{D62326D7-03AB-4225-B8AA-21ADD9B00B35}" destId="{E12F72A9-F0FE-431B-92FE-D2D5CDE6C2D7}" srcOrd="0" destOrd="0" presId="urn:microsoft.com/office/officeart/2005/8/layout/hierarchy1"/>
    <dgm:cxn modelId="{D35BDB17-F11A-4723-ADD5-2D92716143B2}" type="presParOf" srcId="{E12F72A9-F0FE-431B-92FE-D2D5CDE6C2D7}" destId="{E8304BBB-EAF8-4E43-A3E4-FACA1AD11D0A}" srcOrd="0" destOrd="0" presId="urn:microsoft.com/office/officeart/2005/8/layout/hierarchy1"/>
    <dgm:cxn modelId="{C61BCFF4-1C83-4C0A-81FE-DFC12C429C6D}" type="presParOf" srcId="{E12F72A9-F0FE-431B-92FE-D2D5CDE6C2D7}" destId="{FA66D2DF-611C-4949-967A-5736E9D36467}" srcOrd="1" destOrd="0" presId="urn:microsoft.com/office/officeart/2005/8/layout/hierarchy1"/>
    <dgm:cxn modelId="{3CDE6DF4-54E9-4350-919C-6E3E31FACF38}" type="presParOf" srcId="{D62326D7-03AB-4225-B8AA-21ADD9B00B35}" destId="{9C741C7C-C0C2-4411-87FE-825AA5CA0A93}" srcOrd="1" destOrd="0" presId="urn:microsoft.com/office/officeart/2005/8/layout/hierarchy1"/>
    <dgm:cxn modelId="{49B271F8-E697-432A-9368-17471021440B}" type="presParOf" srcId="{9C741C7C-C0C2-4411-87FE-825AA5CA0A93}" destId="{B90B4D3D-A24B-482A-B7F6-F3289439077D}" srcOrd="0" destOrd="0" presId="urn:microsoft.com/office/officeart/2005/8/layout/hierarchy1"/>
    <dgm:cxn modelId="{73E2F18C-F9FE-4DA7-BC04-C91958B35577}" type="presParOf" srcId="{9C741C7C-C0C2-4411-87FE-825AA5CA0A93}" destId="{5F4551E0-C5E9-43CA-BEAF-21B217A1DFEF}" srcOrd="1" destOrd="0" presId="urn:microsoft.com/office/officeart/2005/8/layout/hierarchy1"/>
    <dgm:cxn modelId="{0EE75728-7F3C-4D21-8D1C-94C0B66946FA}" type="presParOf" srcId="{5F4551E0-C5E9-43CA-BEAF-21B217A1DFEF}" destId="{BD33EB57-6A8C-42DD-A63A-D6B61DEE9709}" srcOrd="0" destOrd="0" presId="urn:microsoft.com/office/officeart/2005/8/layout/hierarchy1"/>
    <dgm:cxn modelId="{9BDD3A70-BED7-4458-A5E8-857CB92976DB}" type="presParOf" srcId="{BD33EB57-6A8C-42DD-A63A-D6B61DEE9709}" destId="{25854130-5035-4444-BB0F-1E329420D526}" srcOrd="0" destOrd="0" presId="urn:microsoft.com/office/officeart/2005/8/layout/hierarchy1"/>
    <dgm:cxn modelId="{0B272B3D-E193-4B9E-B942-A163096F3677}" type="presParOf" srcId="{BD33EB57-6A8C-42DD-A63A-D6B61DEE9709}" destId="{58E98AD1-C3AF-463B-91D1-303E43BE3BEA}" srcOrd="1" destOrd="0" presId="urn:microsoft.com/office/officeart/2005/8/layout/hierarchy1"/>
    <dgm:cxn modelId="{CDEA2502-B0DE-4FA5-822A-9BE1F9048927}" type="presParOf" srcId="{5F4551E0-C5E9-43CA-BEAF-21B217A1DFEF}" destId="{1AD1A2DC-1BD3-4099-8D26-8E8B854F7221}" srcOrd="1" destOrd="0" presId="urn:microsoft.com/office/officeart/2005/8/layout/hierarchy1"/>
    <dgm:cxn modelId="{5D73F073-B07F-47B6-82A1-4784E1491C74}" type="presParOf" srcId="{9C741C7C-C0C2-4411-87FE-825AA5CA0A93}" destId="{419065EE-30DC-40A9-890D-428E649C48C5}" srcOrd="2" destOrd="0" presId="urn:microsoft.com/office/officeart/2005/8/layout/hierarchy1"/>
    <dgm:cxn modelId="{2FA023EC-C357-4B70-AAE9-6B26DD4B9A90}" type="presParOf" srcId="{9C741C7C-C0C2-4411-87FE-825AA5CA0A93}" destId="{4B10E739-2EC0-4F53-9A08-9012AE834FEE}" srcOrd="3" destOrd="0" presId="urn:microsoft.com/office/officeart/2005/8/layout/hierarchy1"/>
    <dgm:cxn modelId="{7A95FAB9-8BA2-4ADB-AD55-F3C54DB9B055}" type="presParOf" srcId="{4B10E739-2EC0-4F53-9A08-9012AE834FEE}" destId="{B6547696-2F1D-4ED3-8C87-67AC91C025C0}" srcOrd="0" destOrd="0" presId="urn:microsoft.com/office/officeart/2005/8/layout/hierarchy1"/>
    <dgm:cxn modelId="{8D83E943-78CE-4918-868E-D3591387CF43}" type="presParOf" srcId="{B6547696-2F1D-4ED3-8C87-67AC91C025C0}" destId="{BBFDFA14-B2CC-4D51-BDA6-EC5EB98E1D0D}" srcOrd="0" destOrd="0" presId="urn:microsoft.com/office/officeart/2005/8/layout/hierarchy1"/>
    <dgm:cxn modelId="{77A863FA-6D08-41FC-8C4E-1D9332426F32}" type="presParOf" srcId="{B6547696-2F1D-4ED3-8C87-67AC91C025C0}" destId="{C4DA7795-F0B0-4B03-8A72-196F4A14D122}" srcOrd="1" destOrd="0" presId="urn:microsoft.com/office/officeart/2005/8/layout/hierarchy1"/>
    <dgm:cxn modelId="{5C242EA0-05D3-4F49-9632-AC4FF1728EE7}" type="presParOf" srcId="{4B10E739-2EC0-4F53-9A08-9012AE834FEE}" destId="{E20BB3CF-8744-44E7-84C4-522E38A1573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9065EE-30DC-40A9-890D-428E649C48C5}">
      <dsp:nvSpPr>
        <dsp:cNvPr id="0" name=""/>
        <dsp:cNvSpPr/>
      </dsp:nvSpPr>
      <dsp:spPr>
        <a:xfrm>
          <a:off x="4535685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B4D3D-A24B-482A-B7F6-F3289439077D}">
      <dsp:nvSpPr>
        <dsp:cNvPr id="0" name=""/>
        <dsp:cNvSpPr/>
      </dsp:nvSpPr>
      <dsp:spPr>
        <a:xfrm>
          <a:off x="3756421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B2C437-3742-4A59-BE63-4C2A1BEDDAFF}">
      <dsp:nvSpPr>
        <dsp:cNvPr id="0" name=""/>
        <dsp:cNvSpPr/>
      </dsp:nvSpPr>
      <dsp:spPr>
        <a:xfrm>
          <a:off x="2977157" y="1188977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1558528" y="252729"/>
              </a:lnTo>
              <a:lnTo>
                <a:pt x="1558528" y="3708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E19D6-F7AB-423E-B8EF-053FD2A29B1E}">
      <dsp:nvSpPr>
        <dsp:cNvPr id="0" name=""/>
        <dsp:cNvSpPr/>
      </dsp:nvSpPr>
      <dsp:spPr>
        <a:xfrm>
          <a:off x="1418629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729"/>
              </a:lnTo>
              <a:lnTo>
                <a:pt x="779264" y="252729"/>
              </a:lnTo>
              <a:lnTo>
                <a:pt x="779264" y="3708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3D946-49EF-4C7D-8F28-A768B228CB2B}">
      <dsp:nvSpPr>
        <dsp:cNvPr id="0" name=""/>
        <dsp:cNvSpPr/>
      </dsp:nvSpPr>
      <dsp:spPr>
        <a:xfrm>
          <a:off x="639365" y="2369563"/>
          <a:ext cx="779264" cy="370858"/>
        </a:xfrm>
        <a:custGeom>
          <a:avLst/>
          <a:gdLst/>
          <a:ahLst/>
          <a:cxnLst/>
          <a:rect l="0" t="0" r="0" b="0"/>
          <a:pathLst>
            <a:path>
              <a:moveTo>
                <a:pt x="779264" y="0"/>
              </a:moveTo>
              <a:lnTo>
                <a:pt x="779264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65326C-4EF8-4291-9EB5-743F7809C2AE}">
      <dsp:nvSpPr>
        <dsp:cNvPr id="0" name=""/>
        <dsp:cNvSpPr/>
      </dsp:nvSpPr>
      <dsp:spPr>
        <a:xfrm>
          <a:off x="1418629" y="1188977"/>
          <a:ext cx="1558528" cy="370858"/>
        </a:xfrm>
        <a:custGeom>
          <a:avLst/>
          <a:gdLst/>
          <a:ahLst/>
          <a:cxnLst/>
          <a:rect l="0" t="0" r="0" b="0"/>
          <a:pathLst>
            <a:path>
              <a:moveTo>
                <a:pt x="1558528" y="0"/>
              </a:moveTo>
              <a:lnTo>
                <a:pt x="1558528" y="252729"/>
              </a:lnTo>
              <a:lnTo>
                <a:pt x="0" y="252729"/>
              </a:lnTo>
              <a:lnTo>
                <a:pt x="0" y="3708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447C3C-2848-46C9-AB6A-5DFA5545DE04}">
      <dsp:nvSpPr>
        <dsp:cNvPr id="0" name=""/>
        <dsp:cNvSpPr/>
      </dsp:nvSpPr>
      <dsp:spPr>
        <a:xfrm>
          <a:off x="2339578" y="37925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CC520-2F85-49E3-A74F-415DB0307B0E}">
      <dsp:nvSpPr>
        <dsp:cNvPr id="0" name=""/>
        <dsp:cNvSpPr/>
      </dsp:nvSpPr>
      <dsp:spPr>
        <a:xfrm>
          <a:off x="2481262" y="513851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Hadoop</a:t>
          </a:r>
          <a:endParaRPr lang="en-US" sz="1900" kern="1200" dirty="0"/>
        </a:p>
      </dsp:txBody>
      <dsp:txXfrm>
        <a:off x="2504978" y="537567"/>
        <a:ext cx="1227727" cy="762294"/>
      </dsp:txXfrm>
    </dsp:sp>
    <dsp:sp modelId="{0E6E6546-33FB-4A25-8E29-2820A2D3B889}">
      <dsp:nvSpPr>
        <dsp:cNvPr id="0" name=""/>
        <dsp:cNvSpPr/>
      </dsp:nvSpPr>
      <dsp:spPr>
        <a:xfrm>
          <a:off x="781050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E39F0-2AD5-47C5-9B6B-0433C7D635D9}">
      <dsp:nvSpPr>
        <dsp:cNvPr id="0" name=""/>
        <dsp:cNvSpPr/>
      </dsp:nvSpPr>
      <dsp:spPr>
        <a:xfrm>
          <a:off x="922734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HDFS</a:t>
          </a:r>
          <a:endParaRPr lang="en-US" sz="1900" kern="1200" dirty="0"/>
        </a:p>
      </dsp:txBody>
      <dsp:txXfrm>
        <a:off x="946450" y="1718152"/>
        <a:ext cx="1227727" cy="762294"/>
      </dsp:txXfrm>
    </dsp:sp>
    <dsp:sp modelId="{1731A539-1B5B-4A59-B25E-25F47E97A380}">
      <dsp:nvSpPr>
        <dsp:cNvPr id="0" name=""/>
        <dsp:cNvSpPr/>
      </dsp:nvSpPr>
      <dsp:spPr>
        <a:xfrm>
          <a:off x="1785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5D17E-2A96-4D20-AF31-A6A6ED678F7A}">
      <dsp:nvSpPr>
        <dsp:cNvPr id="0" name=""/>
        <dsp:cNvSpPr/>
      </dsp:nvSpPr>
      <dsp:spPr>
        <a:xfrm>
          <a:off x="143470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Name Node</a:t>
          </a:r>
          <a:endParaRPr lang="en-US" sz="1900" kern="1200" dirty="0"/>
        </a:p>
      </dsp:txBody>
      <dsp:txXfrm>
        <a:off x="167186" y="2898738"/>
        <a:ext cx="1227727" cy="762294"/>
      </dsp:txXfrm>
    </dsp:sp>
    <dsp:sp modelId="{08CD6BA6-37E6-44AC-B29E-A93C6D0D9389}">
      <dsp:nvSpPr>
        <dsp:cNvPr id="0" name=""/>
        <dsp:cNvSpPr/>
      </dsp:nvSpPr>
      <dsp:spPr>
        <a:xfrm>
          <a:off x="1560314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E8949-74A0-4F71-B978-76BC74F35359}">
      <dsp:nvSpPr>
        <dsp:cNvPr id="0" name=""/>
        <dsp:cNvSpPr/>
      </dsp:nvSpPr>
      <dsp:spPr>
        <a:xfrm>
          <a:off x="1701998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Data Node</a:t>
          </a:r>
          <a:endParaRPr lang="en-US" sz="1900" kern="1200" dirty="0"/>
        </a:p>
      </dsp:txBody>
      <dsp:txXfrm>
        <a:off x="1725714" y="2898738"/>
        <a:ext cx="1227727" cy="762294"/>
      </dsp:txXfrm>
    </dsp:sp>
    <dsp:sp modelId="{E8304BBB-EAF8-4E43-A3E4-FACA1AD11D0A}">
      <dsp:nvSpPr>
        <dsp:cNvPr id="0" name=""/>
        <dsp:cNvSpPr/>
      </dsp:nvSpPr>
      <dsp:spPr>
        <a:xfrm>
          <a:off x="3898106" y="1559836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6D2DF-611C-4949-967A-5736E9D36467}">
      <dsp:nvSpPr>
        <dsp:cNvPr id="0" name=""/>
        <dsp:cNvSpPr/>
      </dsp:nvSpPr>
      <dsp:spPr>
        <a:xfrm>
          <a:off x="4039790" y="1694436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MapReduce</a:t>
          </a:r>
          <a:endParaRPr lang="en-US" sz="1900" kern="1200" dirty="0"/>
        </a:p>
      </dsp:txBody>
      <dsp:txXfrm>
        <a:off x="4063506" y="1718152"/>
        <a:ext cx="1227727" cy="762294"/>
      </dsp:txXfrm>
    </dsp:sp>
    <dsp:sp modelId="{25854130-5035-4444-BB0F-1E329420D526}">
      <dsp:nvSpPr>
        <dsp:cNvPr id="0" name=""/>
        <dsp:cNvSpPr/>
      </dsp:nvSpPr>
      <dsp:spPr>
        <a:xfrm>
          <a:off x="3118842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E98AD1-C3AF-463B-91D1-303E43BE3BEA}">
      <dsp:nvSpPr>
        <dsp:cNvPr id="0" name=""/>
        <dsp:cNvSpPr/>
      </dsp:nvSpPr>
      <dsp:spPr>
        <a:xfrm>
          <a:off x="3260526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Job Tracker</a:t>
          </a:r>
          <a:endParaRPr lang="en-US" sz="1900" kern="1200" dirty="0"/>
        </a:p>
      </dsp:txBody>
      <dsp:txXfrm>
        <a:off x="3284242" y="2898738"/>
        <a:ext cx="1227727" cy="762294"/>
      </dsp:txXfrm>
    </dsp:sp>
    <dsp:sp modelId="{BBFDFA14-B2CC-4D51-BDA6-EC5EB98E1D0D}">
      <dsp:nvSpPr>
        <dsp:cNvPr id="0" name=""/>
        <dsp:cNvSpPr/>
      </dsp:nvSpPr>
      <dsp:spPr>
        <a:xfrm>
          <a:off x="4677370" y="2740421"/>
          <a:ext cx="1275159" cy="8097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A7795-F0B0-4B03-8A72-196F4A14D122}">
      <dsp:nvSpPr>
        <dsp:cNvPr id="0" name=""/>
        <dsp:cNvSpPr/>
      </dsp:nvSpPr>
      <dsp:spPr>
        <a:xfrm>
          <a:off x="4819054" y="2875022"/>
          <a:ext cx="1275159" cy="8097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Task Tracker</a:t>
          </a:r>
          <a:endParaRPr lang="en-US" sz="1900" kern="1200" dirty="0"/>
        </a:p>
      </dsp:txBody>
      <dsp:txXfrm>
        <a:off x="4842770" y="2898738"/>
        <a:ext cx="1227727" cy="762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C9320-880F-4648-BEE7-D12DB8975B36}" type="datetimeFigureOut">
              <a:rPr lang="en-US" smtClean="0"/>
              <a:t>11/19/2015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66164-8911-4B82-9281-EDE82B643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2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66164-8911-4B82-9281-EDE82B6430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37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0175-C933-4299-9CE1-AF7CC2AE10B0}" type="datetime1">
              <a:rPr lang="en-US" smtClean="0"/>
              <a:t>11/19/2015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5C6DC59-804E-4084-8D8C-C17DABAD43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3F1-6977-4F92-982E-80FE36436E6B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730A-D353-4099-9DF6-FAB007F8BD9B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90653-0DEB-4FC0-A698-19931513BF38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8A2CB-B711-4858-B620-725C8883B5A9}" type="datetime1">
              <a:rPr lang="en-US" smtClean="0"/>
              <a:t>11/19/2015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C6DC59-804E-4084-8D8C-C17DABAD43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80AF-D01B-4767-9F9F-2783303B151A}" type="datetime1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38B0-09A9-4A36-87A4-6D3859C799E2}" type="datetime1">
              <a:rPr lang="en-US" smtClean="0"/>
              <a:t>11/19/2015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C7EA-9A19-4688-BB7E-2ABE3E11F767}" type="datetime1">
              <a:rPr lang="en-US" smtClean="0"/>
              <a:t>11/19/2015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85C2-CDA2-450B-A20C-CB085B028688}" type="datetime1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E3CCE-3550-406D-93DD-0796E3C035FC}" type="datetime1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14D1-761E-46F3-BF78-BFE7378514EE}" type="datetime1">
              <a:rPr lang="en-US" smtClean="0"/>
              <a:t>11/19/2015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5C6DC59-804E-4084-8D8C-C17DABAD43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CE59433-52DB-449D-9531-FE3C49172BD7}" type="datetime1">
              <a:rPr lang="en-US" smtClean="0"/>
              <a:t>11/19/2015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5C6DC59-804E-4084-8D8C-C17DABAD43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g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3794" y="1819870"/>
            <a:ext cx="26164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Hadoop</a:t>
            </a:r>
            <a:endParaRPr lang="en-US" sz="54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3530" y="2967335"/>
            <a:ext cx="28969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Cloudera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400800" y="6183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Trainer:- Deep Pandey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86200"/>
            <a:ext cx="7315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8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4"/>
          <p:cNvSpPr>
            <a:spLocks noGrp="1"/>
          </p:cNvSpPr>
          <p:nvPr>
            <p:ph type="ctrTitle"/>
          </p:nvPr>
        </p:nvSpPr>
        <p:spPr>
          <a:xfrm>
            <a:off x="823218" y="1779277"/>
            <a:ext cx="7497565" cy="923330"/>
          </a:xfr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  <a:cs typeface="+mn-cs"/>
              </a:rPr>
              <a:t>Introduction to </a:t>
            </a:r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  <a:cs typeface="+mn-cs"/>
              </a:rPr>
              <a:t>Hadoop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1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76" y="2743200"/>
            <a:ext cx="73914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73456" y="914400"/>
            <a:ext cx="7631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Apache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Hadoop is a framework that allows  for the distributed processing of large data sets, across clusters of commodity computers  using a simple programming model.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2286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HADOOP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2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76656279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400" y="2286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HADOOP  STRUCTURE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7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15816" y="1196752"/>
            <a:ext cx="5976664" cy="5472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11560" y="3645024"/>
            <a:ext cx="8352928" cy="72008"/>
          </a:xfrm>
          <a:prstGeom prst="line">
            <a:avLst/>
          </a:prstGeom>
          <a:ln w="920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95536" y="292494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MapReduce</a:t>
            </a:r>
            <a:r>
              <a:rPr lang="en-US" sz="2000" b="1" dirty="0" smtClean="0"/>
              <a:t> Layer</a:t>
            </a:r>
            <a:endParaRPr lang="en-IN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4077072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HDFS Layer</a:t>
            </a:r>
            <a:endParaRPr lang="en-IN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491880" y="1772816"/>
            <a:ext cx="93610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1" name="Rectangle 10"/>
          <p:cNvSpPr/>
          <p:nvPr/>
        </p:nvSpPr>
        <p:spPr>
          <a:xfrm>
            <a:off x="5508104" y="1844824"/>
            <a:ext cx="93610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2" name="Rectangle 11"/>
          <p:cNvSpPr/>
          <p:nvPr/>
        </p:nvSpPr>
        <p:spPr>
          <a:xfrm>
            <a:off x="7452320" y="1844824"/>
            <a:ext cx="93610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3" name="Rectangle 12"/>
          <p:cNvSpPr/>
          <p:nvPr/>
        </p:nvSpPr>
        <p:spPr>
          <a:xfrm>
            <a:off x="3491880" y="4077072"/>
            <a:ext cx="93610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4" name="Rectangle 13"/>
          <p:cNvSpPr/>
          <p:nvPr/>
        </p:nvSpPr>
        <p:spPr>
          <a:xfrm>
            <a:off x="5508104" y="5013176"/>
            <a:ext cx="93610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5" name="Rectangle 14"/>
          <p:cNvSpPr/>
          <p:nvPr/>
        </p:nvSpPr>
        <p:spPr>
          <a:xfrm>
            <a:off x="7452320" y="5013176"/>
            <a:ext cx="93610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6" name="Rectangle 15"/>
          <p:cNvSpPr/>
          <p:nvPr/>
        </p:nvSpPr>
        <p:spPr>
          <a:xfrm>
            <a:off x="3491880" y="5013176"/>
            <a:ext cx="93610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17" name="TextBox 16"/>
          <p:cNvSpPr txBox="1"/>
          <p:nvPr/>
        </p:nvSpPr>
        <p:spPr>
          <a:xfrm>
            <a:off x="3563888" y="1916832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Task Tracker</a:t>
            </a:r>
            <a:endParaRPr lang="en-IN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580112" y="198884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Task Tracker</a:t>
            </a:r>
            <a:endParaRPr lang="en-IN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524328" y="198884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Task Tracker</a:t>
            </a:r>
            <a:endParaRPr lang="en-IN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635896" y="4221088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Name Node</a:t>
            </a:r>
            <a:endParaRPr lang="en-IN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563888" y="515719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Data Node</a:t>
            </a:r>
            <a:endParaRPr lang="en-IN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580112" y="515719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Data Node</a:t>
            </a:r>
            <a:endParaRPr lang="en-IN" sz="1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524328" y="5157192"/>
            <a:ext cx="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Data</a:t>
            </a:r>
          </a:p>
          <a:p>
            <a:pPr algn="ctr"/>
            <a:r>
              <a:rPr lang="en-US" sz="1400" b="1" dirty="0" smtClean="0"/>
              <a:t>Node</a:t>
            </a:r>
            <a:endParaRPr lang="en-IN" sz="1400" b="1" dirty="0"/>
          </a:p>
        </p:txBody>
      </p:sp>
      <p:cxnSp>
        <p:nvCxnSpPr>
          <p:cNvPr id="24" name="Straight Arrow Connector 23"/>
          <p:cNvCxnSpPr>
            <a:stCxn id="13" idx="2"/>
          </p:cNvCxnSpPr>
          <p:nvPr/>
        </p:nvCxnSpPr>
        <p:spPr>
          <a:xfrm rot="16200000" flipH="1">
            <a:off x="4517994" y="4311098"/>
            <a:ext cx="432048" cy="154817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995936" y="4869160"/>
            <a:ext cx="3456384" cy="21602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491880" y="2718502"/>
            <a:ext cx="936104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/>
          </a:p>
        </p:txBody>
      </p:sp>
      <p:sp>
        <p:nvSpPr>
          <p:cNvPr id="27" name="TextBox 26"/>
          <p:cNvSpPr txBox="1"/>
          <p:nvPr/>
        </p:nvSpPr>
        <p:spPr>
          <a:xfrm>
            <a:off x="3527884" y="2863389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Job</a:t>
            </a:r>
          </a:p>
          <a:p>
            <a:pPr algn="ctr"/>
            <a:r>
              <a:rPr lang="en-US" sz="1400" b="1" dirty="0" smtClean="0"/>
              <a:t>Tracker</a:t>
            </a:r>
            <a:endParaRPr lang="en-IN" sz="1400" b="1" dirty="0"/>
          </a:p>
        </p:txBody>
      </p:sp>
      <p:cxnSp>
        <p:nvCxnSpPr>
          <p:cNvPr id="28" name="Straight Arrow Connector 27"/>
          <p:cNvCxnSpPr/>
          <p:nvPr/>
        </p:nvCxnSpPr>
        <p:spPr>
          <a:xfrm rot="5400000" flipH="1" flipV="1">
            <a:off x="5634118" y="962726"/>
            <a:ext cx="72008" cy="34203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3887924" y="4941168"/>
            <a:ext cx="144016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563888" y="128207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master</a:t>
            </a:r>
            <a:endParaRPr lang="en-IN" sz="1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580112" y="128207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slave</a:t>
            </a:r>
            <a:endParaRPr lang="en-IN" sz="1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524328" y="128207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slave</a:t>
            </a:r>
            <a:endParaRPr lang="en-IN" sz="1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928414" y="630087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Multi-Node Cluster</a:t>
            </a:r>
            <a:endParaRPr lang="en-IN" b="1" dirty="0"/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3887924" y="2636912"/>
            <a:ext cx="14401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 flipH="1" flipV="1">
            <a:off x="4499992" y="1700808"/>
            <a:ext cx="468052" cy="15481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3275856" y="1592796"/>
            <a:ext cx="1368152" cy="468052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7236296" y="1592796"/>
            <a:ext cx="1368152" cy="468052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5292080" y="1592796"/>
            <a:ext cx="1368152" cy="468052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TextBox 41"/>
          <p:cNvSpPr txBox="1"/>
          <p:nvPr/>
        </p:nvSpPr>
        <p:spPr>
          <a:xfrm>
            <a:off x="914400" y="2286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HADOOP  ARCHITECTURE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3413" y="1417638"/>
            <a:ext cx="7820987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5800" y="3322638"/>
            <a:ext cx="7820987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5227638"/>
            <a:ext cx="7820987" cy="1325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3413" y="1417638"/>
            <a:ext cx="581987" cy="1325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3322638"/>
            <a:ext cx="581987" cy="1325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" y="5227638"/>
            <a:ext cx="581987" cy="13255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28800" y="1447800"/>
            <a:ext cx="1801187" cy="1203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90013" y="1447800"/>
            <a:ext cx="1801187" cy="1203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99813" y="1447800"/>
            <a:ext cx="1801187" cy="1203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66013" y="3368676"/>
            <a:ext cx="1801187" cy="1203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14013" y="3352800"/>
            <a:ext cx="1801187" cy="1203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466013" y="5273676"/>
            <a:ext cx="1801187" cy="1203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14013" y="5273676"/>
            <a:ext cx="1801187" cy="1203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112811" y="1713011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APPLICATIONS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115789" y="3618012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DATA SYSTEMS</a:t>
            </a:r>
            <a:endParaRPr lang="en-US" sz="1400" b="1" dirty="0"/>
          </a:p>
        </p:txBody>
      </p:sp>
      <p:sp>
        <p:nvSpPr>
          <p:cNvPr id="21" name="TextBox 20"/>
          <p:cNvSpPr txBox="1"/>
          <p:nvPr/>
        </p:nvSpPr>
        <p:spPr>
          <a:xfrm rot="16200000">
            <a:off x="115789" y="5523011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     SOURCES</a:t>
            </a:r>
            <a:endParaRPr lang="en-US" sz="1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057400" y="1752600"/>
            <a:ext cx="130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BUSINESS</a:t>
            </a:r>
          </a:p>
          <a:p>
            <a:pPr algn="ctr"/>
            <a:r>
              <a:rPr lang="en-US" b="1" dirty="0" smtClean="0"/>
              <a:t>ANALYSIS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038600" y="1752600"/>
            <a:ext cx="1846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CUSTOM</a:t>
            </a:r>
          </a:p>
          <a:p>
            <a:pPr algn="ctr"/>
            <a:r>
              <a:rPr lang="en-US" b="1" dirty="0" smtClean="0"/>
              <a:t>APPLICATION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345574" y="1752600"/>
            <a:ext cx="1655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PACKAGED</a:t>
            </a:r>
          </a:p>
          <a:p>
            <a:pPr algn="ctr"/>
            <a:r>
              <a:rPr lang="en-US" b="1" dirty="0" smtClean="0"/>
              <a:t>APPLICATION</a:t>
            </a:r>
            <a:endParaRPr lang="en-US" b="1" dirty="0"/>
          </a:p>
        </p:txBody>
      </p:sp>
      <p:sp>
        <p:nvSpPr>
          <p:cNvPr id="25" name="Can 24"/>
          <p:cNvSpPr/>
          <p:nvPr/>
        </p:nvSpPr>
        <p:spPr>
          <a:xfrm>
            <a:off x="2667000" y="3581400"/>
            <a:ext cx="304800" cy="30480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6" name="Can 25"/>
          <p:cNvSpPr/>
          <p:nvPr/>
        </p:nvSpPr>
        <p:spPr>
          <a:xfrm>
            <a:off x="3200400" y="3581400"/>
            <a:ext cx="304800" cy="30480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Can 26"/>
          <p:cNvSpPr/>
          <p:nvPr/>
        </p:nvSpPr>
        <p:spPr>
          <a:xfrm>
            <a:off x="3810000" y="3581400"/>
            <a:ext cx="304800" cy="30480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66013" y="4001869"/>
            <a:ext cx="1801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REPOSITORY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715000" y="3810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HADOOP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729394" y="5525869"/>
            <a:ext cx="1309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EXISTING</a:t>
            </a:r>
          </a:p>
          <a:p>
            <a:pPr algn="ctr"/>
            <a:r>
              <a:rPr lang="en-US" b="1" dirty="0" smtClean="0"/>
              <a:t>SOURCES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777393" y="5525869"/>
            <a:ext cx="139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EMERGING</a:t>
            </a:r>
          </a:p>
          <a:p>
            <a:pPr algn="ctr"/>
            <a:r>
              <a:rPr lang="en-US" b="1" dirty="0" smtClean="0"/>
              <a:t>SOURCES</a:t>
            </a:r>
            <a:endParaRPr lang="en-US" b="1" dirty="0"/>
          </a:p>
        </p:txBody>
      </p:sp>
      <p:sp>
        <p:nvSpPr>
          <p:cNvPr id="32" name="Up-Down Arrow 31"/>
          <p:cNvSpPr/>
          <p:nvPr/>
        </p:nvSpPr>
        <p:spPr>
          <a:xfrm>
            <a:off x="2729394" y="2743200"/>
            <a:ext cx="242406" cy="609600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-Down Arrow 32"/>
          <p:cNvSpPr/>
          <p:nvPr/>
        </p:nvSpPr>
        <p:spPr>
          <a:xfrm>
            <a:off x="3262794" y="2743200"/>
            <a:ext cx="242406" cy="609600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-Down Arrow 33"/>
          <p:cNvSpPr/>
          <p:nvPr/>
        </p:nvSpPr>
        <p:spPr>
          <a:xfrm>
            <a:off x="6212984" y="2722682"/>
            <a:ext cx="242406" cy="609600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-Down Arrow 34"/>
          <p:cNvSpPr/>
          <p:nvPr/>
        </p:nvSpPr>
        <p:spPr>
          <a:xfrm rot="5400000">
            <a:off x="4693203" y="3383996"/>
            <a:ext cx="394806" cy="1246813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/>
          <p:cNvSpPr/>
          <p:nvPr/>
        </p:nvSpPr>
        <p:spPr>
          <a:xfrm>
            <a:off x="6747019" y="2743200"/>
            <a:ext cx="339581" cy="57943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Up Arrow 36"/>
          <p:cNvSpPr/>
          <p:nvPr/>
        </p:nvSpPr>
        <p:spPr>
          <a:xfrm>
            <a:off x="6781800" y="4648200"/>
            <a:ext cx="339581" cy="57943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Up Arrow 37"/>
          <p:cNvSpPr/>
          <p:nvPr/>
        </p:nvSpPr>
        <p:spPr>
          <a:xfrm>
            <a:off x="5715000" y="4648200"/>
            <a:ext cx="339581" cy="57943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Up Arrow 38"/>
          <p:cNvSpPr/>
          <p:nvPr/>
        </p:nvSpPr>
        <p:spPr>
          <a:xfrm>
            <a:off x="3622819" y="4648200"/>
            <a:ext cx="339581" cy="57943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p Arrow 39"/>
          <p:cNvSpPr/>
          <p:nvPr/>
        </p:nvSpPr>
        <p:spPr>
          <a:xfrm>
            <a:off x="2784619" y="4648200"/>
            <a:ext cx="339581" cy="579438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914400" y="2286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MODERN  DATA  ARCHITECTURE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1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9" grpId="0"/>
      <p:bldP spid="31" grpId="0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8839200" cy="426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2286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HADOOP  IMPLEMENTATION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1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038475"/>
            <a:ext cx="3811724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913" y="4419600"/>
            <a:ext cx="1861888" cy="1283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0" y="5867400"/>
            <a:ext cx="821657" cy="457200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YARN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LOK\Downloads\images (6)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215" y="4495800"/>
            <a:ext cx="1946785" cy="132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835943" y="5867400"/>
            <a:ext cx="974057" cy="45720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HBASE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511316"/>
            <a:ext cx="12192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4664743" y="5867400"/>
            <a:ext cx="974057" cy="45720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HIVE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15000" y="4572000"/>
            <a:ext cx="142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5867400" y="5867400"/>
            <a:ext cx="974057" cy="457200"/>
          </a:xfrm>
          <a:prstGeom prst="rect">
            <a:avLst/>
          </a:prstGeom>
        </p:spPr>
        <p:txBody>
          <a:bodyPr bIns="91440" anchor="b" anchorCtr="0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SQOOP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62800" y="4572000"/>
            <a:ext cx="19812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7712743" y="5867400"/>
            <a:ext cx="974057" cy="45720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OOZIE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657600" y="500608"/>
            <a:ext cx="144347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3978943" y="1719808"/>
            <a:ext cx="1020428" cy="45720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FLUME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Picture 18" descr="C:\Users\ALOK\Downloads\download (2)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500608"/>
            <a:ext cx="1429072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7666372" y="1719808"/>
            <a:ext cx="1020428" cy="45720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PIG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566048" y="457200"/>
            <a:ext cx="1368152" cy="126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5566048" y="1719808"/>
            <a:ext cx="1520552" cy="457200"/>
          </a:xfrm>
          <a:prstGeom prst="rect">
            <a:avLst/>
          </a:prstGeom>
        </p:spPr>
        <p:txBody>
          <a:bodyPr bIns="91440" anchor="b" anchorCtr="0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ZOOKEEPER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609600"/>
            <a:ext cx="1962150" cy="1038225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7689557" y="3890936"/>
            <a:ext cx="1020428" cy="45720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STORM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4" y="3038475"/>
            <a:ext cx="2212665" cy="5364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43" y="3052736"/>
            <a:ext cx="2286000" cy="838200"/>
          </a:xfrm>
          <a:prstGeom prst="rect">
            <a:avLst/>
          </a:prstGeom>
        </p:spPr>
      </p:pic>
      <p:sp>
        <p:nvSpPr>
          <p:cNvPr id="25" name="Title 1"/>
          <p:cNvSpPr txBox="1">
            <a:spLocks/>
          </p:cNvSpPr>
          <p:nvPr/>
        </p:nvSpPr>
        <p:spPr>
          <a:xfrm>
            <a:off x="725333" y="3574879"/>
            <a:ext cx="1020428" cy="45720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SHARK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1798972" y="1796008"/>
            <a:ext cx="1020428" cy="45720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SPARK</a:t>
            </a:r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3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371600"/>
            <a:ext cx="8610600" cy="4562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2286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HADOOP  IMPLEMENTATION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5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18</a:t>
            </a:fld>
            <a:endParaRPr lang="en-US"/>
          </a:p>
        </p:txBody>
      </p:sp>
      <p:sp>
        <p:nvSpPr>
          <p:cNvPr id="7" name="Up Ribbon 6"/>
          <p:cNvSpPr/>
          <p:nvPr/>
        </p:nvSpPr>
        <p:spPr>
          <a:xfrm>
            <a:off x="914400" y="990600"/>
            <a:ext cx="7391400" cy="4648200"/>
          </a:xfrm>
          <a:prstGeom prst="ribbon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713794" y="2453273"/>
            <a:ext cx="5726248" cy="1323439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sz="8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Lunch Break</a:t>
            </a:r>
            <a:endParaRPr lang="en-US" sz="8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41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19</a:t>
            </a:fld>
            <a:endParaRPr lang="en-US"/>
          </a:p>
        </p:txBody>
      </p:sp>
      <p:sp>
        <p:nvSpPr>
          <p:cNvPr id="6" name="Title 4"/>
          <p:cNvSpPr>
            <a:spLocks noGrp="1"/>
          </p:cNvSpPr>
          <p:nvPr>
            <p:ph type="ctrTitle"/>
          </p:nvPr>
        </p:nvSpPr>
        <p:spPr>
          <a:xfrm>
            <a:off x="1185496" y="1779277"/>
            <a:ext cx="6773009" cy="923330"/>
          </a:xfr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  <a:cs typeface="+mn-cs"/>
              </a:rPr>
              <a:t>Introduction to </a:t>
            </a:r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  <a:cs typeface="+mn-cs"/>
              </a:rPr>
              <a:t>HDFS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88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2313" y="1779277"/>
            <a:ext cx="7779373" cy="923330"/>
          </a:xfr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  <a:cs typeface="+mn-cs"/>
              </a:rPr>
              <a:t>Introduction to BIG Data</a:t>
            </a:r>
          </a:p>
        </p:txBody>
      </p:sp>
    </p:spTree>
    <p:extLst>
      <p:ext uri="{BB962C8B-B14F-4D97-AF65-F5344CB8AC3E}">
        <p14:creationId xmlns:p14="http://schemas.microsoft.com/office/powerpoint/2010/main" val="406478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HDFS  CHARACTERSTICS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9148" y="1066800"/>
            <a:ext cx="73004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Blip>
                <a:blip r:embed="rId2"/>
              </a:buBlip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Involve Commodity Servers.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Supports parallel reading and processing of data.</a:t>
            </a:r>
          </a:p>
          <a:p>
            <a:pPr marL="342900" indent="-342900">
              <a:buBlip>
                <a:blip r:embed="rId2"/>
              </a:buBlip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Built-in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Redundancy.</a:t>
            </a:r>
          </a:p>
          <a:p>
            <a:pPr marL="342900" indent="-342900">
              <a:buBlip>
                <a:blip r:embed="rId2"/>
              </a:buBlip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Automatically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manage addition and removal of nodes.</a:t>
            </a:r>
          </a:p>
          <a:p>
            <a:pPr marL="342900" indent="-342900">
              <a:buBlip>
                <a:blip r:embed="rId2"/>
              </a:buBlip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Versatile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resilient and clustered approach to manage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files.</a:t>
            </a:r>
          </a:p>
          <a:p>
            <a:pPr marL="342900" indent="-342900">
              <a:buBlip>
                <a:blip r:embed="rId2"/>
              </a:buBlip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Breaks Data into Data Blocks.</a:t>
            </a:r>
          </a:p>
          <a:p>
            <a:pPr marL="342900" indent="-342900">
              <a:buBlip>
                <a:blip r:embed="rId2"/>
              </a:buBlip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Default Size of Data Block :- 128 MB.</a:t>
            </a:r>
          </a:p>
          <a:p>
            <a:pPr marL="342900" indent="-342900">
              <a:buBlip>
                <a:blip r:embed="rId2"/>
              </a:buBlip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Replication is done to maintain the availability of Data.</a:t>
            </a:r>
          </a:p>
          <a:p>
            <a:pPr marL="342900" indent="-342900">
              <a:buBlip>
                <a:blip r:embed="rId2"/>
              </a:buBlip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Default Replication Factor = 3</a:t>
            </a:r>
          </a:p>
          <a:p>
            <a:pPr marL="342900" indent="-342900">
              <a:buBlip>
                <a:blip r:embed="rId2"/>
              </a:buBlip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Comprise of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NameNode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DataNode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and Secondary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NameNode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63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HDFS  COMPONENTS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14300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NAMENODE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160020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Master of the system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Maintains and Manages the blocks which 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present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the data nodes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29673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DATANODE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4400" y="3524071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Slaves which are deployed on each machine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actual storage.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Responsible for serving Read and Write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requests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clients.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4400" y="4567535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SECONDARY NAMENODE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5181600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Reads data from RAM and writes the same to Hard Disk.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1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7125" y="1451248"/>
            <a:ext cx="180975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781" y="3116560"/>
            <a:ext cx="3240360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1301" y="3116560"/>
            <a:ext cx="3096344" cy="1988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5400000">
            <a:off x="2823420" y="1354658"/>
            <a:ext cx="360039" cy="31371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3019053" y="2756520"/>
            <a:ext cx="155294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572001" y="2756520"/>
            <a:ext cx="1543396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72001" y="2756520"/>
            <a:ext cx="3055564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14400" y="2286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HDFS STRUCTURE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0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HDFS  ARCHITECTURE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143000"/>
            <a:ext cx="8686801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787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METADATA  IN  NAMENODE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066800"/>
            <a:ext cx="731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Fsimage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Complete snapshot of the file system metadata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Edits:-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Only incremental modifications made to the metadata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SECONDARY NAMENODE</a:t>
            </a:r>
          </a:p>
          <a:p>
            <a:endParaRPr lang="en-US" b="1" u="sng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Blip>
                <a:blip r:embed="rId2"/>
              </a:buBlip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Namenode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after loading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FSImage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has the whole snapshot of where data is stored in memory.</a:t>
            </a:r>
          </a:p>
          <a:p>
            <a:pPr marL="285750" indent="-285750" algn="just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Transactions are coming in and that information is stored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Editlog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Periodically every hour the secondary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namenode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retrieves the logs and merges them with the latest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fsimage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keeps the data as a checkpoint. At this point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namenode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has the image in the memory.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editlogs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emptied and the latest checkpoint is stored as an image on secondary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namenode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219200" y="5760364"/>
            <a:ext cx="7010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:-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dfs.namenode.name.dir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Times New Roman" pitchFamily="18" charset="0"/>
                <a:cs typeface="Times New Roman" pitchFamily="18" charset="0"/>
              </a:rPr>
              <a:t> in hdfs-site.xml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73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RACK  AWARENESS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02" y="2428875"/>
            <a:ext cx="763905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02" y="762000"/>
            <a:ext cx="20574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111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NEW  FILE  CREATION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14400" y="2209800"/>
            <a:ext cx="1905000" cy="990600"/>
          </a:xfrm>
          <a:prstGeom prst="ellipse">
            <a:avLst/>
          </a:prstGeom>
          <a:solidFill>
            <a:schemeClr val="tx2">
              <a:lumMod val="75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3500" y="238193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HDFS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Client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6096000" y="1066800"/>
            <a:ext cx="2743200" cy="1447800"/>
          </a:xfrm>
          <a:prstGeom prst="triangle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9400" y="1981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NameNode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971800" y="1600200"/>
            <a:ext cx="3200400" cy="381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2978727" y="2251364"/>
            <a:ext cx="3200400" cy="381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52800" y="127480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AddBlock</a:t>
            </a:r>
            <a:r>
              <a:rPr lang="en-US" b="1" dirty="0" smtClean="0"/>
              <a:t> Request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1981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DataNode</a:t>
            </a:r>
            <a:r>
              <a:rPr lang="en-US" b="1" dirty="0" smtClean="0"/>
              <a:t> Details</a:t>
            </a:r>
            <a:endParaRPr lang="en-US" b="1" dirty="0"/>
          </a:p>
        </p:txBody>
      </p:sp>
      <p:sp>
        <p:nvSpPr>
          <p:cNvPr id="15" name="Can 14"/>
          <p:cNvSpPr/>
          <p:nvPr/>
        </p:nvSpPr>
        <p:spPr>
          <a:xfrm>
            <a:off x="4114800" y="3657600"/>
            <a:ext cx="2400300" cy="68580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33900" y="388620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DataNode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Can 16"/>
          <p:cNvSpPr/>
          <p:nvPr/>
        </p:nvSpPr>
        <p:spPr>
          <a:xfrm>
            <a:off x="4087091" y="4925291"/>
            <a:ext cx="2400300" cy="68580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4087091" y="6019800"/>
            <a:ext cx="2400300" cy="68580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06191" y="5174673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DataNode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06191" y="6312023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DataNode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rot="5400000">
            <a:off x="3851562" y="1946565"/>
            <a:ext cx="838202" cy="2583872"/>
          </a:xfrm>
          <a:prstGeom prst="ben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6600" y="3238501"/>
            <a:ext cx="122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Write</a:t>
            </a:r>
            <a:endParaRPr lang="en-US" b="1" dirty="0"/>
          </a:p>
        </p:txBody>
      </p:sp>
      <p:sp>
        <p:nvSpPr>
          <p:cNvPr id="23" name="Down Arrow 22"/>
          <p:cNvSpPr/>
          <p:nvPr/>
        </p:nvSpPr>
        <p:spPr>
          <a:xfrm>
            <a:off x="5181600" y="4343400"/>
            <a:ext cx="380999" cy="68580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5181600" y="5626223"/>
            <a:ext cx="380999" cy="68580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ent-Up Arrow 24"/>
          <p:cNvSpPr/>
          <p:nvPr/>
        </p:nvSpPr>
        <p:spPr>
          <a:xfrm>
            <a:off x="6629400" y="3028265"/>
            <a:ext cx="1295400" cy="972235"/>
          </a:xfrm>
          <a:prstGeom prst="bent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-Up Arrow 25"/>
          <p:cNvSpPr/>
          <p:nvPr/>
        </p:nvSpPr>
        <p:spPr>
          <a:xfrm>
            <a:off x="6681355" y="5493281"/>
            <a:ext cx="1295400" cy="972235"/>
          </a:xfrm>
          <a:prstGeom prst="bent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-Up Arrow 26"/>
          <p:cNvSpPr/>
          <p:nvPr/>
        </p:nvSpPr>
        <p:spPr>
          <a:xfrm>
            <a:off x="6639791" y="4275174"/>
            <a:ext cx="1295400" cy="972235"/>
          </a:xfrm>
          <a:prstGeom prst="bent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/>
      <p:bldP spid="17" grpId="0" animBg="1"/>
      <p:bldP spid="18" grpId="0" animBg="1"/>
      <p:bldP spid="19" grpId="0"/>
      <p:bldP spid="20" grpId="0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FILE  WRITING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14400" y="2209800"/>
            <a:ext cx="1905000" cy="990600"/>
          </a:xfrm>
          <a:prstGeom prst="ellipse">
            <a:avLst/>
          </a:prstGeom>
          <a:solidFill>
            <a:schemeClr val="tx2">
              <a:lumMod val="75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3500" y="238193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HDFS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Client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6096000" y="1066800"/>
            <a:ext cx="2743200" cy="1447800"/>
          </a:xfrm>
          <a:prstGeom prst="triangle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9400" y="1981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NameNode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971800" y="1600200"/>
            <a:ext cx="3200400" cy="381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0800000">
            <a:off x="2978727" y="2251364"/>
            <a:ext cx="3200400" cy="381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52800" y="127480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AddBlock</a:t>
            </a:r>
            <a:r>
              <a:rPr lang="en-US" b="1" dirty="0" smtClean="0"/>
              <a:t> Request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276600" y="1981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DataNode</a:t>
            </a:r>
            <a:r>
              <a:rPr lang="en-US" b="1" dirty="0" smtClean="0"/>
              <a:t> Details</a:t>
            </a:r>
            <a:endParaRPr lang="en-US" b="1" dirty="0"/>
          </a:p>
        </p:txBody>
      </p:sp>
      <p:sp>
        <p:nvSpPr>
          <p:cNvPr id="15" name="Can 14"/>
          <p:cNvSpPr/>
          <p:nvPr/>
        </p:nvSpPr>
        <p:spPr>
          <a:xfrm>
            <a:off x="4114800" y="3657600"/>
            <a:ext cx="2400300" cy="68580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33900" y="388620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DataNode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Can 16"/>
          <p:cNvSpPr/>
          <p:nvPr/>
        </p:nvSpPr>
        <p:spPr>
          <a:xfrm>
            <a:off x="4087091" y="4925291"/>
            <a:ext cx="2400300" cy="68580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n 17"/>
          <p:cNvSpPr/>
          <p:nvPr/>
        </p:nvSpPr>
        <p:spPr>
          <a:xfrm>
            <a:off x="4087091" y="6019800"/>
            <a:ext cx="2400300" cy="68580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506191" y="5174673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DataNode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06191" y="6312023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DataNode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rot="5400000">
            <a:off x="3851562" y="1946565"/>
            <a:ext cx="838202" cy="2583872"/>
          </a:xfrm>
          <a:prstGeom prst="ben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76600" y="3238501"/>
            <a:ext cx="1229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Write</a:t>
            </a:r>
            <a:endParaRPr lang="en-US" b="1" dirty="0"/>
          </a:p>
        </p:txBody>
      </p:sp>
      <p:sp>
        <p:nvSpPr>
          <p:cNvPr id="23" name="Down Arrow 22"/>
          <p:cNvSpPr/>
          <p:nvPr/>
        </p:nvSpPr>
        <p:spPr>
          <a:xfrm>
            <a:off x="5181600" y="4343400"/>
            <a:ext cx="380999" cy="68580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5181600" y="5626223"/>
            <a:ext cx="380999" cy="685800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ent-Up Arrow 24"/>
          <p:cNvSpPr/>
          <p:nvPr/>
        </p:nvSpPr>
        <p:spPr>
          <a:xfrm>
            <a:off x="6629400" y="3028265"/>
            <a:ext cx="1295400" cy="972235"/>
          </a:xfrm>
          <a:prstGeom prst="bent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-Up Arrow 25"/>
          <p:cNvSpPr/>
          <p:nvPr/>
        </p:nvSpPr>
        <p:spPr>
          <a:xfrm>
            <a:off x="6681355" y="5493281"/>
            <a:ext cx="1295400" cy="972235"/>
          </a:xfrm>
          <a:prstGeom prst="bent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-Up Arrow 26"/>
          <p:cNvSpPr/>
          <p:nvPr/>
        </p:nvSpPr>
        <p:spPr>
          <a:xfrm>
            <a:off x="6639791" y="4275174"/>
            <a:ext cx="1295400" cy="972235"/>
          </a:xfrm>
          <a:prstGeom prst="bentUp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4724400" y="5626223"/>
            <a:ext cx="152400" cy="3935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/>
          <p:cNvSpPr/>
          <p:nvPr/>
        </p:nvSpPr>
        <p:spPr>
          <a:xfrm>
            <a:off x="4724400" y="4483223"/>
            <a:ext cx="152400" cy="39357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Bent Arrow 30"/>
          <p:cNvSpPr/>
          <p:nvPr/>
        </p:nvSpPr>
        <p:spPr>
          <a:xfrm rot="16200000">
            <a:off x="2498694" y="2464696"/>
            <a:ext cx="463033" cy="2391642"/>
          </a:xfrm>
          <a:prstGeom prst="bentArrow">
            <a:avLst>
              <a:gd name="adj1" fmla="val 25000"/>
              <a:gd name="adj2" fmla="val 25000"/>
              <a:gd name="adj3" fmla="val 38898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ight Arrow 31"/>
          <p:cNvSpPr/>
          <p:nvPr/>
        </p:nvSpPr>
        <p:spPr>
          <a:xfrm>
            <a:off x="2971800" y="2632365"/>
            <a:ext cx="3352800" cy="727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534390" y="4070866"/>
            <a:ext cx="2357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Acknowledgement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752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 animBg="1"/>
      <p:bldP spid="13" grpId="0"/>
      <p:bldP spid="14" grpId="0"/>
      <p:bldP spid="15" grpId="0" animBg="1"/>
      <p:bldP spid="16" grpId="0"/>
      <p:bldP spid="17" grpId="0" animBg="1"/>
      <p:bldP spid="18" grpId="0" animBg="1"/>
      <p:bldP spid="19" grpId="0"/>
      <p:bldP spid="20" grpId="0"/>
      <p:bldP spid="21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FILE  READING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914400" y="2209800"/>
            <a:ext cx="1905000" cy="990600"/>
          </a:xfrm>
          <a:prstGeom prst="ellipse">
            <a:avLst/>
          </a:prstGeom>
          <a:solidFill>
            <a:schemeClr val="tx2">
              <a:lumMod val="75000"/>
            </a:schemeClr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  <a:scene3d>
            <a:camera prst="perspectiveRelaxedModerately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33500" y="238193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HDFS</a:t>
            </a:r>
          </a:p>
          <a:p>
            <a:pPr algn="ctr"/>
            <a:r>
              <a:rPr lang="en-US" b="1" dirty="0" smtClean="0">
                <a:solidFill>
                  <a:schemeClr val="bg1"/>
                </a:solidFill>
              </a:rPr>
              <a:t>Client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Isosceles Triangle 8"/>
          <p:cNvSpPr/>
          <p:nvPr/>
        </p:nvSpPr>
        <p:spPr>
          <a:xfrm>
            <a:off x="6096000" y="1066800"/>
            <a:ext cx="2743200" cy="1447800"/>
          </a:xfrm>
          <a:prstGeom prst="triangle">
            <a:avLst/>
          </a:pr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9400" y="1981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NameNode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971800" y="1600200"/>
            <a:ext cx="3200400" cy="381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352800" y="127480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Get Block Location</a:t>
            </a:r>
            <a:endParaRPr lang="en-US" b="1" dirty="0"/>
          </a:p>
        </p:txBody>
      </p:sp>
      <p:sp>
        <p:nvSpPr>
          <p:cNvPr id="13" name="Can 12"/>
          <p:cNvSpPr/>
          <p:nvPr/>
        </p:nvSpPr>
        <p:spPr>
          <a:xfrm>
            <a:off x="4114800" y="3657600"/>
            <a:ext cx="2400300" cy="68580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33900" y="3886200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DataNode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Can 14"/>
          <p:cNvSpPr/>
          <p:nvPr/>
        </p:nvSpPr>
        <p:spPr>
          <a:xfrm>
            <a:off x="4087091" y="4925291"/>
            <a:ext cx="2400300" cy="68580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4087091" y="6019800"/>
            <a:ext cx="2400300" cy="68580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06191" y="5174673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DataNode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06191" y="6312023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DataNode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909470">
            <a:off x="2139355" y="3297684"/>
            <a:ext cx="2111416" cy="381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3334222">
            <a:off x="948611" y="4655858"/>
            <a:ext cx="3721605" cy="381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216541" y="4343400"/>
            <a:ext cx="159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Read</a:t>
            </a:r>
            <a:endParaRPr lang="en-US" b="1" dirty="0"/>
          </a:p>
        </p:txBody>
      </p:sp>
      <p:sp>
        <p:nvSpPr>
          <p:cNvPr id="22" name="Right Arrow 21"/>
          <p:cNvSpPr/>
          <p:nvPr/>
        </p:nvSpPr>
        <p:spPr>
          <a:xfrm rot="10800000">
            <a:off x="2978727" y="2251364"/>
            <a:ext cx="3200400" cy="381000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276600" y="1981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DataNode</a:t>
            </a:r>
            <a:r>
              <a:rPr lang="en-US" b="1" dirty="0" smtClean="0"/>
              <a:t> Details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534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 animBg="1"/>
      <p:bldP spid="17" grpId="0"/>
      <p:bldP spid="18" grpId="0"/>
      <p:bldP spid="19" grpId="0" animBg="1"/>
      <p:bldP spid="20" grpId="0" animBg="1"/>
      <p:bldP spid="21" grpId="0"/>
      <p:bldP spid="22" grpId="0" animBg="1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REPLICATION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1066800"/>
            <a:ext cx="7391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UNDER REPLICATION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:- 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No. of Blocks &lt; Replication Factor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OVER REPLICATION</a:t>
            </a:r>
          </a:p>
          <a:p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No. of Blocks &gt; Replication Factor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To check Replication </a:t>
            </a: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Factor</a:t>
            </a:r>
          </a:p>
          <a:p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/>
              <a:t>hadoop</a:t>
            </a:r>
            <a:r>
              <a:rPr lang="en-US" sz="2400" dirty="0"/>
              <a:t> </a:t>
            </a:r>
            <a:r>
              <a:rPr lang="en-US" sz="2400" dirty="0" err="1"/>
              <a:t>fs</a:t>
            </a:r>
            <a:r>
              <a:rPr lang="en-US" sz="2400" dirty="0"/>
              <a:t> -</a:t>
            </a:r>
            <a:r>
              <a:rPr lang="en-US" sz="2400" dirty="0" err="1" smtClean="0"/>
              <a:t>ls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or </a:t>
            </a:r>
          </a:p>
          <a:p>
            <a:r>
              <a:rPr lang="en-US" sz="2400" dirty="0" err="1"/>
              <a:t>hadoop</a:t>
            </a:r>
            <a:r>
              <a:rPr lang="en-US" sz="2400" dirty="0"/>
              <a:t> </a:t>
            </a:r>
            <a:r>
              <a:rPr lang="en-US" sz="2400" dirty="0" err="1"/>
              <a:t>fs</a:t>
            </a:r>
            <a:r>
              <a:rPr lang="en-US" sz="2400" dirty="0"/>
              <a:t> -stat</a:t>
            </a:r>
            <a:endParaRPr lang="en-US" sz="24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52800" y="3429000"/>
            <a:ext cx="236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Information</a:t>
            </a:r>
            <a:endParaRPr lang="en-US" sz="3200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DBAF-975B-4045-9A37-814CECC4B28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697468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5240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b="1" dirty="0" smtClean="0"/>
              <a:t>Recorded values</a:t>
            </a:r>
          </a:p>
          <a:p>
            <a:pPr marL="285750" indent="-285750">
              <a:buBlip>
                <a:blip r:embed="rId2"/>
              </a:buBlip>
            </a:pPr>
            <a:r>
              <a:rPr lang="en-US" b="1" dirty="0" smtClean="0"/>
              <a:t>Individual pieces of information</a:t>
            </a:r>
          </a:p>
          <a:p>
            <a:pPr marL="285750" indent="-285750">
              <a:buBlip>
                <a:blip r:embed="rId2"/>
              </a:buBlip>
            </a:pPr>
            <a:r>
              <a:rPr lang="en-US" b="1" dirty="0" smtClean="0"/>
              <a:t>Unprocessed</a:t>
            </a:r>
          </a:p>
          <a:p>
            <a:r>
              <a:rPr lang="en-US" b="1" dirty="0" smtClean="0"/>
              <a:t>	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342900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Data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2895600" y="3200400"/>
            <a:ext cx="3276600" cy="762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38400" y="3218298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Processing Syste</a:t>
            </a:r>
            <a:r>
              <a:rPr lang="en-US" dirty="0">
                <a:solidFill>
                  <a:schemeClr val="bg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34069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35833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1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325 -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CONFIGURING  REPLICATION  FACTOR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1439882"/>
            <a:ext cx="7334468" cy="39703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hdfs-site.xml</a:t>
            </a:r>
          </a:p>
          <a:p>
            <a:endParaRPr lang="en-US" b="1" dirty="0"/>
          </a:p>
          <a:p>
            <a:r>
              <a:rPr lang="en-US" dirty="0"/>
              <a:t>&lt;property&gt;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name&gt;</a:t>
            </a:r>
            <a:r>
              <a:rPr lang="en-US" dirty="0" err="1"/>
              <a:t>dfs.replication</a:t>
            </a:r>
            <a:r>
              <a:rPr lang="en-US" dirty="0"/>
              <a:t>&lt;name&gt;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value&gt;3&lt;value&gt;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description&gt;Block Replication&lt;description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</a:t>
            </a:r>
            <a:r>
              <a:rPr lang="en-US" dirty="0"/>
              <a:t>&lt;property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commands</a:t>
            </a:r>
          </a:p>
          <a:p>
            <a:r>
              <a:rPr lang="en-US" dirty="0" smtClean="0"/>
              <a:t>replication </a:t>
            </a:r>
            <a:r>
              <a:rPr lang="en-US" dirty="0"/>
              <a:t>factor on a per-file basis using the Hadoop FS shell.</a:t>
            </a:r>
          </a:p>
          <a:p>
            <a:r>
              <a:rPr lang="en-US" dirty="0" smtClean="0"/>
              <a:t>$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–</a:t>
            </a:r>
            <a:r>
              <a:rPr lang="en-US" dirty="0" err="1"/>
              <a:t>setrep</a:t>
            </a:r>
            <a:r>
              <a:rPr lang="en-US" dirty="0"/>
              <a:t> –w 3 /my/file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replication </a:t>
            </a:r>
            <a:r>
              <a:rPr lang="en-US" dirty="0"/>
              <a:t>factor of all the files under a directory.</a:t>
            </a:r>
          </a:p>
          <a:p>
            <a:r>
              <a:rPr lang="en-US" dirty="0" smtClean="0"/>
              <a:t>$ </a:t>
            </a:r>
            <a:r>
              <a:rPr lang="en-US" dirty="0" err="1"/>
              <a:t>hadoop</a:t>
            </a:r>
            <a:r>
              <a:rPr lang="en-US" dirty="0"/>
              <a:t> </a:t>
            </a:r>
            <a:r>
              <a:rPr lang="en-US" dirty="0" err="1"/>
              <a:t>fs</a:t>
            </a:r>
            <a:r>
              <a:rPr lang="en-US" dirty="0"/>
              <a:t> –</a:t>
            </a:r>
            <a:r>
              <a:rPr lang="en-US" dirty="0" err="1"/>
              <a:t>setrep</a:t>
            </a:r>
            <a:r>
              <a:rPr lang="en-US" dirty="0"/>
              <a:t> –w 3 -R /my/</a:t>
            </a:r>
            <a:r>
              <a:rPr lang="en-US" dirty="0" err="1"/>
              <a:t>dir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370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CONFIGURING  BLOCK  SIZE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990600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hdfs-site.xml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&lt;property&gt;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name&gt;</a:t>
            </a:r>
            <a:r>
              <a:rPr lang="en-US" dirty="0" err="1"/>
              <a:t>dfs.block.size</a:t>
            </a:r>
            <a:r>
              <a:rPr lang="en-US" dirty="0"/>
              <a:t>&lt;name&gt;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value&gt;134217728&lt;value&gt;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description&gt;Block size&lt;description&gt; 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/>
              <a:t>property&gt; </a:t>
            </a:r>
          </a:p>
        </p:txBody>
      </p:sp>
    </p:spTree>
    <p:extLst>
      <p:ext uri="{BB962C8B-B14F-4D97-AF65-F5344CB8AC3E}">
        <p14:creationId xmlns:p14="http://schemas.microsoft.com/office/powerpoint/2010/main" val="58740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NAMENODE  AVAILABILITY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315200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77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33</a:t>
            </a:fld>
            <a:endParaRPr lang="en-US"/>
          </a:p>
        </p:txBody>
      </p:sp>
      <p:sp>
        <p:nvSpPr>
          <p:cNvPr id="7" name="Up Ribbon 6"/>
          <p:cNvSpPr/>
          <p:nvPr/>
        </p:nvSpPr>
        <p:spPr>
          <a:xfrm>
            <a:off x="914400" y="990600"/>
            <a:ext cx="7391400" cy="4648200"/>
          </a:xfrm>
          <a:prstGeom prst="ribbon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0895" y="2453273"/>
            <a:ext cx="4432047" cy="132343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sz="8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Tea Break</a:t>
            </a:r>
            <a:endParaRPr lang="en-US" sz="8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820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34</a:t>
            </a:fld>
            <a:endParaRPr lang="en-US"/>
          </a:p>
        </p:txBody>
      </p:sp>
      <p:sp>
        <p:nvSpPr>
          <p:cNvPr id="6" name="Title 4"/>
          <p:cNvSpPr>
            <a:spLocks noGrp="1"/>
          </p:cNvSpPr>
          <p:nvPr>
            <p:ph type="ctrTitle"/>
          </p:nvPr>
        </p:nvSpPr>
        <p:spPr>
          <a:xfrm>
            <a:off x="237738" y="1779277"/>
            <a:ext cx="8668527" cy="923330"/>
          </a:xfr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  <a:cs typeface="+mn-cs"/>
              </a:rPr>
              <a:t>Introduction to </a:t>
            </a:r>
            <a:r>
              <a:rPr lang="en-US" sz="54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  <a:cs typeface="+mn-cs"/>
              </a:rPr>
              <a:t>MapReduce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76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04950"/>
            <a:ext cx="4283967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407" y="4343400"/>
            <a:ext cx="4211960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572000" y="1828800"/>
            <a:ext cx="4191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Blip>
                <a:blip r:embed="rId4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Programming model designed to process data in parallel by dividing work into set of independent tasks.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Blip>
                <a:blip r:embed="rId4"/>
              </a:buBlip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programs are written like Functional Programming constructs.</a:t>
            </a:r>
          </a:p>
          <a:p>
            <a:pPr marL="285750" indent="-285750" algn="just">
              <a:buBlip>
                <a:blip r:embed="rId4"/>
              </a:buBlip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Blip>
                <a:blip r:embed="rId4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job configuration supplies map and reduce analysis functions and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hadoop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framework provides the scheduling, distribution and parallelization services.</a:t>
            </a:r>
          </a:p>
          <a:p>
            <a:pPr marL="285750" indent="-285750" algn="just">
              <a:buBlip>
                <a:blip r:embed="rId4"/>
              </a:buBlip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Blip>
                <a:blip r:embed="rId4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fundamental working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Key value Pairs</a:t>
            </a:r>
          </a:p>
        </p:txBody>
      </p:sp>
      <p:sp>
        <p:nvSpPr>
          <p:cNvPr id="9" name="Down Arrow 8"/>
          <p:cNvSpPr/>
          <p:nvPr/>
        </p:nvSpPr>
        <p:spPr>
          <a:xfrm>
            <a:off x="1828800" y="3429000"/>
            <a:ext cx="1143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14400" y="2286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MAPREDUCE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3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DAEMONS  OF  MAPREDUCE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066800"/>
            <a:ext cx="78105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78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MAPREDUCE  PARADIGM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714500"/>
            <a:ext cx="887730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92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914400"/>
            <a:ext cx="7315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INPUT FILES:-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task and resides in HDFS.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INPUT FORMATS:-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Java Class that selects, split and read the files for Input.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Desired Input format can be chosen, based on the job.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to be called is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setInputFormat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jobConfObject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914400" y="2286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FILE  TYPES  AND  FORMATS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248" y="3886200"/>
            <a:ext cx="8568952" cy="172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433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FILE  TYPES  AND  FORMATS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066800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 FILES:-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Key, Value pairs provided by output are written here.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OUTPUT FORMATS:-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Method to be called is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setOutputFormat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jobConfObject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b="1" dirty="0"/>
          </a:p>
          <a:p>
            <a:endParaRPr lang="en-US" b="1" dirty="0" smtClean="0"/>
          </a:p>
          <a:p>
            <a:endParaRPr lang="en-US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5704" y="3733800"/>
            <a:ext cx="8064896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24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Sun 11"/>
          <p:cNvSpPr/>
          <p:nvPr/>
        </p:nvSpPr>
        <p:spPr>
          <a:xfrm>
            <a:off x="2743200" y="1600200"/>
            <a:ext cx="3657600" cy="3657600"/>
          </a:xfrm>
          <a:prstGeom prst="sun">
            <a:avLst/>
          </a:prstGeom>
          <a:solidFill>
            <a:srgbClr val="FFC000"/>
          </a:solidFill>
          <a:ln w="76200"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62400" y="32105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haroni" pitchFamily="2" charset="-79"/>
                <a:cs typeface="Aharoni" pitchFamily="2" charset="-79"/>
              </a:rPr>
              <a:t>DATA</a:t>
            </a:r>
            <a:endParaRPr lang="en-US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0" y="990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haroni" pitchFamily="2" charset="-79"/>
                <a:cs typeface="Aharoni" pitchFamily="2" charset="-79"/>
              </a:rPr>
              <a:t>Mobile Data</a:t>
            </a:r>
            <a:endParaRPr lang="en-US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96000" y="17642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haroni" pitchFamily="2" charset="-79"/>
                <a:cs typeface="Aharoni" pitchFamily="2" charset="-79"/>
              </a:rPr>
              <a:t>Scientific Data</a:t>
            </a:r>
            <a:endParaRPr lang="en-US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29400" y="32120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haroni" pitchFamily="2" charset="-79"/>
                <a:cs typeface="Aharoni" pitchFamily="2" charset="-79"/>
              </a:rPr>
              <a:t>Environmental Data</a:t>
            </a:r>
            <a:endParaRPr lang="en-US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0" y="4800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haroni" pitchFamily="2" charset="-79"/>
                <a:cs typeface="Aharoni" pitchFamily="2" charset="-79"/>
              </a:rPr>
              <a:t>Financial Data</a:t>
            </a:r>
            <a:endParaRPr lang="en-US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57600" y="54980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haroni" pitchFamily="2" charset="-79"/>
                <a:cs typeface="Aharoni" pitchFamily="2" charset="-79"/>
              </a:rPr>
              <a:t>I</a:t>
            </a:r>
            <a:r>
              <a:rPr lang="en-US" b="1" dirty="0" smtClean="0">
                <a:latin typeface="Aharoni" pitchFamily="2" charset="-79"/>
                <a:cs typeface="Aharoni" pitchFamily="2" charset="-79"/>
              </a:rPr>
              <a:t>ndustrial Data</a:t>
            </a:r>
            <a:endParaRPr lang="en-US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6800" y="48006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haroni" pitchFamily="2" charset="-79"/>
                <a:cs typeface="Aharoni" pitchFamily="2" charset="-79"/>
              </a:rPr>
              <a:t>Agricultural Data</a:t>
            </a:r>
            <a:endParaRPr lang="en-US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" y="3200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haroni" pitchFamily="2" charset="-79"/>
                <a:cs typeface="Aharoni" pitchFamily="2" charset="-79"/>
              </a:rPr>
              <a:t>Social Media Data</a:t>
            </a:r>
            <a:endParaRPr lang="en-US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3000" y="1752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haroni" pitchFamily="2" charset="-79"/>
                <a:cs typeface="Aharoni" pitchFamily="2" charset="-79"/>
              </a:rPr>
              <a:t>Server Logs</a:t>
            </a:r>
            <a:endParaRPr lang="en-US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4400" y="22860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SOURCES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9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413" y="217817"/>
            <a:ext cx="8229600" cy="1143000"/>
          </a:xfrm>
        </p:spPr>
        <p:txBody>
          <a:bodyPr/>
          <a:lstStyle/>
          <a:p>
            <a:r>
              <a:rPr lang="en-US" b="1" dirty="0" smtClean="0"/>
              <a:t>Sample </a:t>
            </a:r>
            <a:r>
              <a:rPr lang="en-US" b="1" dirty="0" err="1" smtClean="0"/>
              <a:t>MapReduce</a:t>
            </a:r>
            <a:r>
              <a:rPr lang="en-US" b="1" dirty="0" smtClean="0"/>
              <a:t> Program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91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/>
              <a:t>Mapper Class</a:t>
            </a:r>
            <a:endParaRPr lang="en-US" sz="3200" b="1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432906" y="1600200"/>
            <a:ext cx="82538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java.io.IOException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/>
              <a:t>org.apache.hadoop.io.IntWritable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/>
              <a:t>org.apache.hadoop.io.Text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/>
              <a:t>org.apache.hadoop.mapreduce.Mapper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b="1" dirty="0" err="1"/>
              <a:t>VoteCountMapper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Mapper</a:t>
            </a:r>
            <a:r>
              <a:rPr lang="en-US" b="1" dirty="0"/>
              <a:t>&lt;</a:t>
            </a:r>
            <a:r>
              <a:rPr lang="en-US" dirty="0"/>
              <a:t>Object</a:t>
            </a:r>
            <a:r>
              <a:rPr lang="en-US" b="1" dirty="0"/>
              <a:t>,</a:t>
            </a:r>
            <a:r>
              <a:rPr lang="en-US" dirty="0"/>
              <a:t> Text</a:t>
            </a:r>
            <a:r>
              <a:rPr lang="en-US" b="1" dirty="0"/>
              <a:t>,</a:t>
            </a:r>
            <a:r>
              <a:rPr lang="en-US" dirty="0"/>
              <a:t> Text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IntWritable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r>
              <a:rPr lang="en-US" dirty="0" smtClean="0"/>
              <a:t>	</a:t>
            </a:r>
          </a:p>
          <a:p>
            <a:r>
              <a:rPr lang="en-US" b="1" dirty="0"/>
              <a:t>	</a:t>
            </a:r>
            <a:r>
              <a:rPr lang="en-US" b="1" dirty="0" smtClean="0"/>
              <a:t>private</a:t>
            </a:r>
            <a:r>
              <a:rPr lang="en-US" dirty="0" smtClean="0"/>
              <a:t> </a:t>
            </a:r>
            <a:r>
              <a:rPr lang="en-US" b="1" dirty="0"/>
              <a:t>final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dirty="0" err="1"/>
              <a:t>IntWritable</a:t>
            </a:r>
            <a:r>
              <a:rPr lang="en-US" dirty="0"/>
              <a:t> one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IntWritable</a:t>
            </a:r>
            <a:r>
              <a:rPr lang="en-US" b="1" dirty="0"/>
              <a:t>(</a:t>
            </a:r>
            <a:r>
              <a:rPr lang="en-US" dirty="0"/>
              <a:t>1</a:t>
            </a:r>
            <a:r>
              <a:rPr lang="en-US" b="1" dirty="0"/>
              <a:t>);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@</a:t>
            </a:r>
            <a:r>
              <a:rPr lang="en-US" dirty="0"/>
              <a:t>Override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b="1" dirty="0"/>
              <a:t>map(</a:t>
            </a:r>
            <a:r>
              <a:rPr lang="en-US" dirty="0"/>
              <a:t>Object key</a:t>
            </a:r>
            <a:r>
              <a:rPr lang="en-US" b="1" dirty="0"/>
              <a:t>,</a:t>
            </a:r>
            <a:r>
              <a:rPr lang="en-US" dirty="0"/>
              <a:t> Text value</a:t>
            </a:r>
            <a:r>
              <a:rPr lang="en-US" b="1" dirty="0"/>
              <a:t>,</a:t>
            </a:r>
            <a:r>
              <a:rPr lang="en-US" dirty="0"/>
              <a:t> Context output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b="1" dirty="0"/>
              <a:t>throws</a:t>
            </a:r>
            <a:r>
              <a:rPr lang="en-US" dirty="0"/>
              <a:t> </a:t>
            </a:r>
            <a:r>
              <a:rPr lang="en-US" dirty="0" err="1"/>
              <a:t>IOException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smtClean="0"/>
              <a:t>		</a:t>
            </a:r>
            <a:r>
              <a:rPr lang="en-US" dirty="0" err="1" smtClean="0"/>
              <a:t>InterruptedException</a:t>
            </a:r>
            <a:r>
              <a:rPr lang="en-US" dirty="0" smtClean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endParaRPr lang="en-US" i="1" dirty="0"/>
          </a:p>
          <a:p>
            <a:r>
              <a:rPr lang="en-US" i="1" dirty="0" smtClean="0"/>
              <a:t>//</a:t>
            </a:r>
            <a:r>
              <a:rPr lang="en-US" i="1" dirty="0"/>
              <a:t>If more than one word is present, split using white space.</a:t>
            </a:r>
            <a:r>
              <a:rPr lang="en-US" dirty="0"/>
              <a:t> </a:t>
            </a:r>
          </a:p>
          <a:p>
            <a:r>
              <a:rPr lang="en-US" dirty="0" smtClean="0"/>
              <a:t>String</a:t>
            </a:r>
            <a:r>
              <a:rPr lang="en-US" b="1" dirty="0"/>
              <a:t>[]</a:t>
            </a:r>
            <a:r>
              <a:rPr lang="en-US" dirty="0"/>
              <a:t> words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value</a:t>
            </a:r>
            <a:r>
              <a:rPr lang="en-US" b="1" dirty="0" err="1"/>
              <a:t>.</a:t>
            </a:r>
            <a:r>
              <a:rPr lang="en-US" dirty="0" err="1"/>
              <a:t>toString</a:t>
            </a:r>
            <a:r>
              <a:rPr lang="en-US" b="1" dirty="0"/>
              <a:t>().</a:t>
            </a:r>
            <a:r>
              <a:rPr lang="en-US" dirty="0"/>
              <a:t>split</a:t>
            </a:r>
            <a:r>
              <a:rPr lang="en-US" b="1" dirty="0"/>
              <a:t>(</a:t>
            </a:r>
            <a:r>
              <a:rPr lang="en-US" dirty="0"/>
              <a:t>" "</a:t>
            </a:r>
            <a:r>
              <a:rPr lang="en-US" b="1" dirty="0"/>
              <a:t>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i="1" dirty="0" smtClean="0"/>
              <a:t>//</a:t>
            </a:r>
            <a:r>
              <a:rPr lang="en-US" i="1" dirty="0"/>
              <a:t>Only the first word is the candidate name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output</a:t>
            </a:r>
            <a:r>
              <a:rPr lang="en-US" b="1" dirty="0" err="1" smtClean="0"/>
              <a:t>.</a:t>
            </a:r>
            <a:r>
              <a:rPr lang="en-US" dirty="0" err="1" smtClean="0"/>
              <a:t>write</a:t>
            </a:r>
            <a:r>
              <a:rPr lang="en-US" b="1" dirty="0" smtClean="0"/>
              <a:t>(new</a:t>
            </a:r>
            <a:r>
              <a:rPr lang="en-US" dirty="0" smtClean="0"/>
              <a:t> </a:t>
            </a:r>
            <a:r>
              <a:rPr lang="en-US" b="1" dirty="0"/>
              <a:t>Text(</a:t>
            </a:r>
            <a:r>
              <a:rPr lang="en-US" dirty="0"/>
              <a:t>words</a:t>
            </a:r>
            <a:r>
              <a:rPr lang="en-US" b="1" dirty="0"/>
              <a:t>[</a:t>
            </a:r>
            <a:r>
              <a:rPr lang="en-US" dirty="0"/>
              <a:t>0</a:t>
            </a:r>
            <a:r>
              <a:rPr lang="en-US" b="1" dirty="0"/>
              <a:t>]),</a:t>
            </a:r>
            <a:r>
              <a:rPr lang="en-US" dirty="0"/>
              <a:t> one</a:t>
            </a:r>
            <a:r>
              <a:rPr lang="en-US" b="1" dirty="0"/>
              <a:t>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	}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8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413" y="217817"/>
            <a:ext cx="8229600" cy="1143000"/>
          </a:xfrm>
        </p:spPr>
        <p:txBody>
          <a:bodyPr/>
          <a:lstStyle/>
          <a:p>
            <a:r>
              <a:rPr lang="en-US" b="1" dirty="0" smtClean="0"/>
              <a:t>Sample </a:t>
            </a:r>
            <a:r>
              <a:rPr lang="en-US" b="1" dirty="0" err="1" smtClean="0"/>
              <a:t>MapReduce</a:t>
            </a:r>
            <a:r>
              <a:rPr lang="en-US" b="1" dirty="0" smtClean="0"/>
              <a:t> Program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914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/>
              <a:t>Reducer Class</a:t>
            </a: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838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java.io.IOException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/>
              <a:t>java.util.Iterator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/>
              <a:t>org.apache.hadoop.io.IntWritable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/>
              <a:t>org.apache.hadoop.io.Text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 smtClean="0"/>
              <a:t>import</a:t>
            </a:r>
            <a:r>
              <a:rPr lang="en-US" dirty="0" smtClean="0"/>
              <a:t> </a:t>
            </a:r>
            <a:r>
              <a:rPr lang="en-US" dirty="0" err="1"/>
              <a:t>org.apache.hadoop.mapreduce.Reducer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endParaRPr lang="en-US" b="1" dirty="0"/>
          </a:p>
          <a:p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b="1" dirty="0" err="1"/>
              <a:t>VoteCountReducer</a:t>
            </a:r>
            <a:r>
              <a:rPr lang="en-US" dirty="0"/>
              <a:t> </a:t>
            </a:r>
            <a:r>
              <a:rPr lang="en-US" b="1" dirty="0"/>
              <a:t>extends</a:t>
            </a:r>
            <a:r>
              <a:rPr lang="en-US" dirty="0"/>
              <a:t> Reducer</a:t>
            </a:r>
            <a:r>
              <a:rPr lang="en-US" b="1" dirty="0"/>
              <a:t>&lt;</a:t>
            </a:r>
            <a:r>
              <a:rPr lang="en-US" dirty="0"/>
              <a:t>Text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IntWritable</a:t>
            </a:r>
            <a:r>
              <a:rPr lang="en-US" b="1" dirty="0"/>
              <a:t>,</a:t>
            </a:r>
            <a:r>
              <a:rPr lang="en-US" dirty="0"/>
              <a:t> Text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IntWritable</a:t>
            </a:r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@</a:t>
            </a:r>
            <a:r>
              <a:rPr lang="en-US" dirty="0"/>
              <a:t>Override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public</a:t>
            </a:r>
            <a:r>
              <a:rPr lang="en-US" dirty="0" smtClean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b="1" dirty="0"/>
              <a:t>reduce(</a:t>
            </a:r>
            <a:r>
              <a:rPr lang="en-US" dirty="0"/>
              <a:t>Text key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Iterable</a:t>
            </a:r>
            <a:r>
              <a:rPr lang="en-US" b="1" dirty="0"/>
              <a:t>&lt;</a:t>
            </a:r>
            <a:r>
              <a:rPr lang="en-US" dirty="0" err="1"/>
              <a:t>IntWritable</a:t>
            </a:r>
            <a:r>
              <a:rPr lang="en-US" b="1" dirty="0"/>
              <a:t>&gt;</a:t>
            </a:r>
            <a:r>
              <a:rPr lang="en-US" dirty="0"/>
              <a:t> values</a:t>
            </a:r>
            <a:r>
              <a:rPr lang="en-US" b="1" dirty="0"/>
              <a:t>,</a:t>
            </a:r>
            <a:r>
              <a:rPr lang="en-US" dirty="0"/>
              <a:t> Context output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smtClean="0"/>
              <a:t>			</a:t>
            </a:r>
            <a:r>
              <a:rPr lang="en-US" b="1" dirty="0" smtClean="0"/>
              <a:t>throws</a:t>
            </a:r>
            <a:r>
              <a:rPr lang="en-US" dirty="0" smtClean="0"/>
              <a:t> </a:t>
            </a:r>
            <a:r>
              <a:rPr lang="en-US" dirty="0" err="1"/>
              <a:t>IOException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InterruptedException</a:t>
            </a:r>
            <a:r>
              <a:rPr lang="en-US" dirty="0"/>
              <a:t> </a:t>
            </a:r>
            <a:r>
              <a:rPr lang="en-US" b="1" dirty="0"/>
              <a:t>{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voteCount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0</a:t>
            </a:r>
            <a:r>
              <a:rPr lang="en-US" b="1" dirty="0"/>
              <a:t>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	for(</a:t>
            </a:r>
            <a:r>
              <a:rPr lang="en-US" dirty="0" err="1" smtClean="0"/>
              <a:t>IntWritable</a:t>
            </a:r>
            <a:r>
              <a:rPr lang="en-US" dirty="0" smtClean="0"/>
              <a:t> </a:t>
            </a:r>
            <a:r>
              <a:rPr lang="en-US" dirty="0"/>
              <a:t>value: values</a:t>
            </a:r>
            <a:r>
              <a:rPr lang="en-US" b="1" dirty="0" smtClean="0"/>
              <a:t>)</a:t>
            </a:r>
          </a:p>
          <a:p>
            <a:r>
              <a:rPr lang="en-US" b="1" dirty="0"/>
              <a:t>	</a:t>
            </a:r>
            <a:r>
              <a:rPr lang="en-US" b="1" dirty="0" smtClean="0"/>
              <a:t>		{</a:t>
            </a:r>
            <a:r>
              <a:rPr lang="en-US" dirty="0" smtClean="0"/>
              <a:t> </a:t>
            </a:r>
            <a:r>
              <a:rPr lang="en-US" dirty="0" err="1"/>
              <a:t>voteCount</a:t>
            </a:r>
            <a:r>
              <a:rPr lang="en-US" b="1" dirty="0"/>
              <a:t>+=</a:t>
            </a:r>
            <a:r>
              <a:rPr lang="en-US" dirty="0"/>
              <a:t> </a:t>
            </a:r>
            <a:r>
              <a:rPr lang="en-US" dirty="0" err="1"/>
              <a:t>value</a:t>
            </a:r>
            <a:r>
              <a:rPr lang="en-US" b="1" dirty="0" err="1"/>
              <a:t>.</a:t>
            </a:r>
            <a:r>
              <a:rPr lang="en-US" dirty="0" err="1"/>
              <a:t>get</a:t>
            </a:r>
            <a:r>
              <a:rPr lang="en-US" b="1" dirty="0"/>
              <a:t>();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	}</a:t>
            </a:r>
            <a:r>
              <a:rPr lang="en-US" dirty="0" smtClean="0"/>
              <a:t> 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output</a:t>
            </a:r>
            <a:r>
              <a:rPr lang="en-US" b="1" dirty="0" err="1" smtClean="0"/>
              <a:t>.</a:t>
            </a:r>
            <a:r>
              <a:rPr lang="en-US" dirty="0" err="1" smtClean="0"/>
              <a:t>write</a:t>
            </a:r>
            <a:r>
              <a:rPr lang="en-US" b="1" dirty="0" smtClean="0"/>
              <a:t>(</a:t>
            </a:r>
            <a:r>
              <a:rPr lang="en-US" dirty="0" smtClean="0"/>
              <a:t>key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IntWritable</a:t>
            </a:r>
            <a:r>
              <a:rPr lang="en-US" b="1" dirty="0"/>
              <a:t>(</a:t>
            </a:r>
            <a:r>
              <a:rPr lang="en-US" dirty="0" err="1"/>
              <a:t>voteCount</a:t>
            </a:r>
            <a:r>
              <a:rPr lang="en-US" b="1" dirty="0"/>
              <a:t>));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b="1" dirty="0"/>
              <a:t>	</a:t>
            </a:r>
            <a:r>
              <a:rPr lang="en-US" b="1" dirty="0" smtClean="0"/>
              <a:t>}</a:t>
            </a:r>
          </a:p>
          <a:p>
            <a:r>
              <a:rPr lang="en-US" dirty="0" smtClean="0"/>
              <a:t> </a:t>
            </a:r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93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58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 smtClean="0"/>
              <a:t>Application / Driver Class</a:t>
            </a:r>
            <a:endParaRPr lang="en-US" sz="3200" b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865287"/>
            <a:ext cx="8382000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import</a:t>
            </a:r>
            <a:r>
              <a:rPr lang="en-US" sz="1050" dirty="0"/>
              <a:t> </a:t>
            </a:r>
            <a:r>
              <a:rPr lang="en-US" sz="1050" dirty="0" err="1"/>
              <a:t>org.apache.hadoop.conf.Configuration</a:t>
            </a:r>
            <a:r>
              <a:rPr lang="en-US" sz="1050" b="1" dirty="0"/>
              <a:t>;</a:t>
            </a:r>
            <a:r>
              <a:rPr lang="en-US" sz="1050" dirty="0"/>
              <a:t> </a:t>
            </a:r>
            <a:endParaRPr lang="en-US" sz="1050" dirty="0" smtClean="0"/>
          </a:p>
          <a:p>
            <a:r>
              <a:rPr lang="en-US" sz="1050" b="1" dirty="0" smtClean="0"/>
              <a:t>import</a:t>
            </a:r>
            <a:r>
              <a:rPr lang="en-US" sz="1050" dirty="0" smtClean="0"/>
              <a:t> </a:t>
            </a:r>
            <a:r>
              <a:rPr lang="en-US" sz="1050" dirty="0" err="1"/>
              <a:t>org.apache.hadoop.conf.Configured</a:t>
            </a:r>
            <a:r>
              <a:rPr lang="en-US" sz="1050" b="1" dirty="0"/>
              <a:t>;</a:t>
            </a:r>
            <a:r>
              <a:rPr lang="en-US" sz="1050" dirty="0"/>
              <a:t> </a:t>
            </a:r>
            <a:endParaRPr lang="en-US" sz="1050" dirty="0" smtClean="0"/>
          </a:p>
          <a:p>
            <a:r>
              <a:rPr lang="en-US" sz="1050" b="1" dirty="0" smtClean="0"/>
              <a:t>import</a:t>
            </a:r>
            <a:r>
              <a:rPr lang="en-US" sz="1050" dirty="0" smtClean="0"/>
              <a:t> </a:t>
            </a:r>
            <a:r>
              <a:rPr lang="en-US" sz="1050" dirty="0" err="1"/>
              <a:t>org.apache.hadoop.fs.Path</a:t>
            </a:r>
            <a:r>
              <a:rPr lang="en-US" sz="1050" b="1" dirty="0"/>
              <a:t>;</a:t>
            </a:r>
            <a:r>
              <a:rPr lang="en-US" sz="1050" dirty="0"/>
              <a:t> </a:t>
            </a:r>
            <a:endParaRPr lang="en-US" sz="1050" dirty="0" smtClean="0"/>
          </a:p>
          <a:p>
            <a:r>
              <a:rPr lang="en-US" sz="1050" b="1" dirty="0" smtClean="0"/>
              <a:t>import</a:t>
            </a:r>
            <a:r>
              <a:rPr lang="en-US" sz="1050" dirty="0" smtClean="0"/>
              <a:t> </a:t>
            </a:r>
            <a:r>
              <a:rPr lang="en-US" sz="1050" dirty="0" err="1"/>
              <a:t>org.apache.hadoop.io.IntWritable</a:t>
            </a:r>
            <a:r>
              <a:rPr lang="en-US" sz="1050" b="1" dirty="0"/>
              <a:t>;</a:t>
            </a:r>
            <a:r>
              <a:rPr lang="en-US" sz="1050" dirty="0"/>
              <a:t> </a:t>
            </a:r>
            <a:endParaRPr lang="en-US" sz="1050" dirty="0" smtClean="0"/>
          </a:p>
          <a:p>
            <a:r>
              <a:rPr lang="en-US" sz="1050" b="1" dirty="0" smtClean="0"/>
              <a:t>import</a:t>
            </a:r>
            <a:r>
              <a:rPr lang="en-US" sz="1050" dirty="0" smtClean="0"/>
              <a:t> </a:t>
            </a:r>
            <a:r>
              <a:rPr lang="en-US" sz="1050" dirty="0" err="1"/>
              <a:t>org.apache.hadoop.io.Text</a:t>
            </a:r>
            <a:r>
              <a:rPr lang="en-US" sz="1050" b="1" dirty="0"/>
              <a:t>;</a:t>
            </a:r>
            <a:r>
              <a:rPr lang="en-US" sz="1050" dirty="0"/>
              <a:t> </a:t>
            </a:r>
            <a:endParaRPr lang="en-US" sz="1050" dirty="0" smtClean="0"/>
          </a:p>
          <a:p>
            <a:r>
              <a:rPr lang="en-US" sz="1050" b="1" dirty="0" smtClean="0"/>
              <a:t>import</a:t>
            </a:r>
            <a:r>
              <a:rPr lang="en-US" sz="1050" dirty="0" smtClean="0"/>
              <a:t> </a:t>
            </a:r>
            <a:r>
              <a:rPr lang="en-US" sz="1050" dirty="0" err="1"/>
              <a:t>org.apache.hadoop.mapreduce.Job</a:t>
            </a:r>
            <a:r>
              <a:rPr lang="en-US" sz="1050" b="1" dirty="0"/>
              <a:t>;</a:t>
            </a:r>
            <a:r>
              <a:rPr lang="en-US" sz="1050" dirty="0"/>
              <a:t> </a:t>
            </a:r>
            <a:endParaRPr lang="en-US" sz="1050" dirty="0" smtClean="0"/>
          </a:p>
          <a:p>
            <a:r>
              <a:rPr lang="en-US" sz="1050" b="1" dirty="0" smtClean="0"/>
              <a:t>import</a:t>
            </a:r>
            <a:r>
              <a:rPr lang="en-US" sz="1050" dirty="0" smtClean="0"/>
              <a:t> </a:t>
            </a:r>
            <a:r>
              <a:rPr lang="en-US" sz="1050" dirty="0" err="1"/>
              <a:t>org.apache.hadoop.mapreduce.lib.input.FileInputFormat</a:t>
            </a:r>
            <a:r>
              <a:rPr lang="en-US" sz="1050" b="1" dirty="0"/>
              <a:t>;</a:t>
            </a:r>
            <a:r>
              <a:rPr lang="en-US" sz="1050" dirty="0"/>
              <a:t> </a:t>
            </a:r>
            <a:endParaRPr lang="en-US" sz="1050" dirty="0" smtClean="0"/>
          </a:p>
          <a:p>
            <a:r>
              <a:rPr lang="en-US" sz="1050" b="1" dirty="0" smtClean="0"/>
              <a:t>import</a:t>
            </a:r>
            <a:r>
              <a:rPr lang="en-US" sz="1050" dirty="0" smtClean="0"/>
              <a:t> </a:t>
            </a:r>
            <a:r>
              <a:rPr lang="en-US" sz="1050" dirty="0" err="1"/>
              <a:t>org.apache.hadoop.mapreduce.lib.input.TextInputFormat</a:t>
            </a:r>
            <a:r>
              <a:rPr lang="en-US" sz="1050" b="1" dirty="0"/>
              <a:t>;</a:t>
            </a:r>
            <a:r>
              <a:rPr lang="en-US" sz="1050" dirty="0"/>
              <a:t> </a:t>
            </a:r>
            <a:endParaRPr lang="en-US" sz="1050" dirty="0" smtClean="0"/>
          </a:p>
          <a:p>
            <a:r>
              <a:rPr lang="en-US" sz="1050" b="1" dirty="0" smtClean="0"/>
              <a:t>import</a:t>
            </a:r>
            <a:r>
              <a:rPr lang="en-US" sz="1050" dirty="0" smtClean="0"/>
              <a:t> </a:t>
            </a:r>
            <a:r>
              <a:rPr lang="en-US" sz="1050" dirty="0" err="1"/>
              <a:t>org.apache.hadoop.mapreduce.lib.output.FileOutputFormat</a:t>
            </a:r>
            <a:r>
              <a:rPr lang="en-US" sz="1050" b="1" dirty="0"/>
              <a:t>;</a:t>
            </a:r>
            <a:r>
              <a:rPr lang="en-US" sz="1050" dirty="0"/>
              <a:t> </a:t>
            </a:r>
            <a:endParaRPr lang="en-US" sz="1050" dirty="0" smtClean="0"/>
          </a:p>
          <a:p>
            <a:r>
              <a:rPr lang="en-US" sz="1050" b="1" dirty="0" smtClean="0"/>
              <a:t>import</a:t>
            </a:r>
            <a:r>
              <a:rPr lang="en-US" sz="1050" dirty="0" smtClean="0"/>
              <a:t> </a:t>
            </a:r>
            <a:r>
              <a:rPr lang="en-US" sz="1050" dirty="0" err="1"/>
              <a:t>org.apache.hadoop.mapreduce.lib.output.TextOutputFormat</a:t>
            </a:r>
            <a:r>
              <a:rPr lang="en-US" sz="1050" b="1" dirty="0"/>
              <a:t>;</a:t>
            </a:r>
            <a:r>
              <a:rPr lang="en-US" sz="1050" dirty="0"/>
              <a:t> </a:t>
            </a:r>
            <a:endParaRPr lang="en-US" sz="1050" dirty="0" smtClean="0"/>
          </a:p>
          <a:p>
            <a:r>
              <a:rPr lang="en-US" sz="1050" b="1" dirty="0" smtClean="0"/>
              <a:t>import</a:t>
            </a:r>
            <a:r>
              <a:rPr lang="en-US" sz="1050" dirty="0" smtClean="0"/>
              <a:t> </a:t>
            </a:r>
            <a:r>
              <a:rPr lang="en-US" sz="1050" dirty="0" err="1"/>
              <a:t>org.apache.hadoop.util.Tool</a:t>
            </a:r>
            <a:r>
              <a:rPr lang="en-US" sz="1050" b="1" dirty="0"/>
              <a:t>;</a:t>
            </a:r>
            <a:r>
              <a:rPr lang="en-US" sz="1050" dirty="0"/>
              <a:t> </a:t>
            </a:r>
            <a:endParaRPr lang="en-US" sz="1050" dirty="0" smtClean="0"/>
          </a:p>
          <a:p>
            <a:r>
              <a:rPr lang="en-US" sz="1050" b="1" dirty="0" smtClean="0"/>
              <a:t>import</a:t>
            </a:r>
            <a:r>
              <a:rPr lang="en-US" sz="1050" dirty="0" smtClean="0"/>
              <a:t> </a:t>
            </a:r>
            <a:r>
              <a:rPr lang="en-US" sz="1050" dirty="0" err="1"/>
              <a:t>org.apache.hadoop.util.ToolRunner</a:t>
            </a:r>
            <a:r>
              <a:rPr lang="en-US" sz="1050" b="1" dirty="0"/>
              <a:t>;</a:t>
            </a:r>
            <a:r>
              <a:rPr lang="en-US" sz="1050" dirty="0"/>
              <a:t> </a:t>
            </a:r>
            <a:endParaRPr lang="en-US" sz="1050" dirty="0" smtClean="0"/>
          </a:p>
          <a:p>
            <a:endParaRPr lang="en-US" sz="1050" b="1" dirty="0"/>
          </a:p>
          <a:p>
            <a:r>
              <a:rPr lang="en-US" sz="1050" b="1" dirty="0" smtClean="0"/>
              <a:t>public</a:t>
            </a:r>
            <a:r>
              <a:rPr lang="en-US" sz="1050" dirty="0" smtClean="0"/>
              <a:t> </a:t>
            </a:r>
            <a:r>
              <a:rPr lang="en-US" sz="1050" b="1" dirty="0"/>
              <a:t>class</a:t>
            </a:r>
            <a:r>
              <a:rPr lang="en-US" sz="1050" dirty="0"/>
              <a:t> </a:t>
            </a:r>
            <a:r>
              <a:rPr lang="en-US" sz="1050" b="1" dirty="0" err="1"/>
              <a:t>VoteCountApplication</a:t>
            </a:r>
            <a:r>
              <a:rPr lang="en-US" sz="1050" dirty="0"/>
              <a:t> </a:t>
            </a:r>
            <a:r>
              <a:rPr lang="en-US" sz="1050" b="1" dirty="0"/>
              <a:t>extends</a:t>
            </a:r>
            <a:r>
              <a:rPr lang="en-US" sz="1050" dirty="0"/>
              <a:t> Configured </a:t>
            </a:r>
            <a:r>
              <a:rPr lang="en-US" sz="1050" b="1" dirty="0"/>
              <a:t>implements</a:t>
            </a:r>
            <a:r>
              <a:rPr lang="en-US" sz="1050" dirty="0"/>
              <a:t> Tool</a:t>
            </a:r>
            <a:r>
              <a:rPr lang="en-US" sz="1050" b="1" dirty="0"/>
              <a:t>{</a:t>
            </a:r>
            <a:r>
              <a:rPr lang="en-US" sz="1050" dirty="0"/>
              <a:t> </a:t>
            </a:r>
            <a:endParaRPr lang="en-US" sz="1050" dirty="0" smtClean="0"/>
          </a:p>
          <a:p>
            <a:endParaRPr lang="en-US" sz="1050" b="1" dirty="0"/>
          </a:p>
          <a:p>
            <a:r>
              <a:rPr lang="en-US" sz="1050" b="1" dirty="0" smtClean="0"/>
              <a:t>	public</a:t>
            </a:r>
            <a:r>
              <a:rPr lang="en-US" sz="1050" dirty="0" smtClean="0"/>
              <a:t> </a:t>
            </a:r>
            <a:r>
              <a:rPr lang="en-US" sz="1050" b="1" dirty="0"/>
              <a:t>static</a:t>
            </a:r>
            <a:r>
              <a:rPr lang="en-US" sz="1050" dirty="0"/>
              <a:t> </a:t>
            </a:r>
            <a:r>
              <a:rPr lang="en-US" sz="1050" b="1" dirty="0"/>
              <a:t>void</a:t>
            </a:r>
            <a:r>
              <a:rPr lang="en-US" sz="1050" dirty="0"/>
              <a:t> </a:t>
            </a:r>
            <a:r>
              <a:rPr lang="en-US" sz="1050" b="1" dirty="0"/>
              <a:t>main(</a:t>
            </a:r>
            <a:r>
              <a:rPr lang="en-US" sz="1050" dirty="0"/>
              <a:t>String</a:t>
            </a:r>
            <a:r>
              <a:rPr lang="en-US" sz="1050" b="1" dirty="0"/>
              <a:t>[]</a:t>
            </a:r>
            <a:r>
              <a:rPr lang="en-US" sz="1050" dirty="0"/>
              <a:t> </a:t>
            </a:r>
            <a:r>
              <a:rPr lang="en-US" sz="1050" dirty="0" err="1"/>
              <a:t>args</a:t>
            </a:r>
            <a:r>
              <a:rPr lang="en-US" sz="1050" b="1" dirty="0"/>
              <a:t>)</a:t>
            </a:r>
            <a:r>
              <a:rPr lang="en-US" sz="1050" dirty="0"/>
              <a:t> </a:t>
            </a:r>
            <a:r>
              <a:rPr lang="en-US" sz="1050" b="1" dirty="0"/>
              <a:t>throws</a:t>
            </a:r>
            <a:r>
              <a:rPr lang="en-US" sz="1050" dirty="0"/>
              <a:t> Exception </a:t>
            </a:r>
            <a:r>
              <a:rPr lang="en-US" sz="1050" b="1" dirty="0"/>
              <a:t>{</a:t>
            </a:r>
            <a:r>
              <a:rPr lang="en-US" sz="1050" dirty="0"/>
              <a:t> </a:t>
            </a:r>
            <a:endParaRPr lang="en-US" sz="1050" dirty="0" smtClean="0"/>
          </a:p>
          <a:p>
            <a:r>
              <a:rPr lang="en-US" sz="1050" b="1" dirty="0"/>
              <a:t>	</a:t>
            </a:r>
            <a:r>
              <a:rPr lang="en-US" sz="1050" b="1" dirty="0" smtClean="0"/>
              <a:t>	</a:t>
            </a:r>
            <a:r>
              <a:rPr lang="en-US" sz="1050" b="1" dirty="0" err="1" smtClean="0"/>
              <a:t>int</a:t>
            </a:r>
            <a:r>
              <a:rPr lang="en-US" sz="1050" dirty="0" smtClean="0"/>
              <a:t> </a:t>
            </a:r>
            <a:r>
              <a:rPr lang="en-US" sz="1050" dirty="0"/>
              <a:t>res </a:t>
            </a:r>
            <a:r>
              <a:rPr lang="en-US" sz="1050" b="1" dirty="0"/>
              <a:t>=</a:t>
            </a:r>
            <a:r>
              <a:rPr lang="en-US" sz="1050" dirty="0"/>
              <a:t> </a:t>
            </a:r>
            <a:r>
              <a:rPr lang="en-US" sz="1050" dirty="0" err="1"/>
              <a:t>ToolRunner</a:t>
            </a:r>
            <a:r>
              <a:rPr lang="en-US" sz="1050" b="1" dirty="0" err="1"/>
              <a:t>.</a:t>
            </a:r>
            <a:r>
              <a:rPr lang="en-US" sz="1050" dirty="0" err="1"/>
              <a:t>run</a:t>
            </a:r>
            <a:r>
              <a:rPr lang="en-US" sz="1050" b="1" dirty="0"/>
              <a:t>(new</a:t>
            </a:r>
            <a:r>
              <a:rPr lang="en-US" sz="1050" dirty="0"/>
              <a:t> </a:t>
            </a:r>
            <a:r>
              <a:rPr lang="en-US" sz="1050" b="1" dirty="0"/>
              <a:t>Configuration(),</a:t>
            </a:r>
            <a:r>
              <a:rPr lang="en-US" sz="1050" dirty="0"/>
              <a:t> </a:t>
            </a:r>
            <a:endParaRPr lang="en-US" sz="1050" dirty="0" smtClean="0"/>
          </a:p>
          <a:p>
            <a:r>
              <a:rPr lang="en-US" sz="1050" b="1" dirty="0"/>
              <a:t>	</a:t>
            </a:r>
            <a:r>
              <a:rPr lang="en-US" sz="1050" b="1" dirty="0" smtClean="0"/>
              <a:t>	new</a:t>
            </a:r>
            <a:r>
              <a:rPr lang="en-US" sz="1050" dirty="0" smtClean="0"/>
              <a:t> </a:t>
            </a:r>
            <a:r>
              <a:rPr lang="en-US" sz="1050" b="1" dirty="0" err="1"/>
              <a:t>VoteCountApplication</a:t>
            </a:r>
            <a:r>
              <a:rPr lang="en-US" sz="1050" b="1" dirty="0"/>
              <a:t>(),</a:t>
            </a:r>
            <a:r>
              <a:rPr lang="en-US" sz="1050" dirty="0"/>
              <a:t> </a:t>
            </a:r>
            <a:r>
              <a:rPr lang="en-US" sz="1050" dirty="0" err="1"/>
              <a:t>args</a:t>
            </a:r>
            <a:r>
              <a:rPr lang="en-US" sz="1050" b="1" dirty="0"/>
              <a:t>);</a:t>
            </a:r>
            <a:r>
              <a:rPr lang="en-US" sz="1050" dirty="0"/>
              <a:t> </a:t>
            </a:r>
            <a:r>
              <a:rPr lang="en-US" sz="1050" dirty="0" err="1"/>
              <a:t>System</a:t>
            </a:r>
            <a:r>
              <a:rPr lang="en-US" sz="1050" b="1" dirty="0" err="1"/>
              <a:t>.</a:t>
            </a:r>
            <a:r>
              <a:rPr lang="en-US" sz="1050" dirty="0" err="1"/>
              <a:t>exit</a:t>
            </a:r>
            <a:r>
              <a:rPr lang="en-US" sz="1050" b="1" dirty="0"/>
              <a:t>(</a:t>
            </a:r>
            <a:r>
              <a:rPr lang="en-US" sz="1050" dirty="0"/>
              <a:t>res</a:t>
            </a:r>
            <a:r>
              <a:rPr lang="en-US" sz="1050" b="1" dirty="0"/>
              <a:t>);</a:t>
            </a:r>
            <a:r>
              <a:rPr lang="en-US" sz="1050" dirty="0"/>
              <a:t> </a:t>
            </a:r>
            <a:r>
              <a:rPr lang="en-US" sz="1050" b="1" dirty="0"/>
              <a:t>}</a:t>
            </a:r>
            <a:r>
              <a:rPr lang="en-US" sz="1050" dirty="0"/>
              <a:t> </a:t>
            </a:r>
            <a:endParaRPr lang="en-US" sz="1050" dirty="0" smtClean="0"/>
          </a:p>
          <a:p>
            <a:endParaRPr lang="en-US" sz="1050" dirty="0"/>
          </a:p>
          <a:p>
            <a:r>
              <a:rPr lang="en-US" sz="1050" dirty="0" smtClean="0"/>
              <a:t>	@</a:t>
            </a:r>
            <a:r>
              <a:rPr lang="en-US" sz="1050" dirty="0"/>
              <a:t>Override </a:t>
            </a:r>
            <a:endParaRPr lang="en-US" sz="1050" dirty="0" smtClean="0"/>
          </a:p>
          <a:p>
            <a:r>
              <a:rPr lang="en-US" sz="1050" b="1" dirty="0" smtClean="0"/>
              <a:t>	public</a:t>
            </a:r>
            <a:r>
              <a:rPr lang="en-US" sz="1050" dirty="0" smtClean="0"/>
              <a:t> </a:t>
            </a:r>
            <a:r>
              <a:rPr lang="en-US" sz="1050" b="1" dirty="0" err="1"/>
              <a:t>int</a:t>
            </a:r>
            <a:r>
              <a:rPr lang="en-US" sz="1050" dirty="0"/>
              <a:t> </a:t>
            </a:r>
            <a:r>
              <a:rPr lang="en-US" sz="1050" b="1" dirty="0"/>
              <a:t>run(</a:t>
            </a:r>
            <a:r>
              <a:rPr lang="en-US" sz="1050" dirty="0"/>
              <a:t>String</a:t>
            </a:r>
            <a:r>
              <a:rPr lang="en-US" sz="1050" b="1" dirty="0"/>
              <a:t>[]</a:t>
            </a:r>
            <a:r>
              <a:rPr lang="en-US" sz="1050" dirty="0"/>
              <a:t> </a:t>
            </a:r>
            <a:r>
              <a:rPr lang="en-US" sz="1050" dirty="0" err="1"/>
              <a:t>args</a:t>
            </a:r>
            <a:r>
              <a:rPr lang="en-US" sz="1050" b="1" dirty="0"/>
              <a:t>)</a:t>
            </a:r>
            <a:r>
              <a:rPr lang="en-US" sz="1050" dirty="0"/>
              <a:t> </a:t>
            </a:r>
            <a:r>
              <a:rPr lang="en-US" sz="1050" b="1" dirty="0"/>
              <a:t>throws</a:t>
            </a:r>
            <a:r>
              <a:rPr lang="en-US" sz="1050" dirty="0"/>
              <a:t> Exception </a:t>
            </a:r>
            <a:r>
              <a:rPr lang="en-US" sz="1050" b="1" dirty="0"/>
              <a:t>{</a:t>
            </a:r>
            <a:r>
              <a:rPr lang="en-US" sz="1050" dirty="0"/>
              <a:t> </a:t>
            </a:r>
            <a:endParaRPr lang="en-US" sz="1050" dirty="0" smtClean="0"/>
          </a:p>
          <a:p>
            <a:r>
              <a:rPr lang="en-US" sz="1050" b="1" dirty="0"/>
              <a:t>	</a:t>
            </a:r>
            <a:r>
              <a:rPr lang="en-US" sz="1050" b="1" dirty="0" smtClean="0"/>
              <a:t>	if</a:t>
            </a:r>
            <a:r>
              <a:rPr lang="en-US" sz="1050" dirty="0" smtClean="0"/>
              <a:t> </a:t>
            </a:r>
            <a:r>
              <a:rPr lang="en-US" sz="1050" b="1" dirty="0"/>
              <a:t>(</a:t>
            </a:r>
            <a:r>
              <a:rPr lang="en-US" sz="1050" dirty="0" err="1"/>
              <a:t>args</a:t>
            </a:r>
            <a:r>
              <a:rPr lang="en-US" sz="1050" b="1" dirty="0" err="1"/>
              <a:t>.</a:t>
            </a:r>
            <a:r>
              <a:rPr lang="en-US" sz="1050" dirty="0" err="1"/>
              <a:t>length</a:t>
            </a:r>
            <a:r>
              <a:rPr lang="en-US" sz="1050" dirty="0"/>
              <a:t> </a:t>
            </a:r>
            <a:r>
              <a:rPr lang="en-US" sz="1050" b="1" dirty="0"/>
              <a:t>!=</a:t>
            </a:r>
            <a:r>
              <a:rPr lang="en-US" sz="1050" dirty="0"/>
              <a:t> 2</a:t>
            </a:r>
            <a:r>
              <a:rPr lang="en-US" sz="1050" b="1" dirty="0"/>
              <a:t>)</a:t>
            </a:r>
            <a:r>
              <a:rPr lang="en-US" sz="1050" dirty="0"/>
              <a:t> </a:t>
            </a:r>
            <a:r>
              <a:rPr lang="en-US" sz="1050" b="1" dirty="0"/>
              <a:t>{</a:t>
            </a:r>
            <a:r>
              <a:rPr lang="en-US" sz="1050" dirty="0"/>
              <a:t> </a:t>
            </a:r>
            <a:endParaRPr lang="en-US" sz="1050" dirty="0" smtClean="0"/>
          </a:p>
          <a:p>
            <a:r>
              <a:rPr lang="en-US" sz="1050" dirty="0"/>
              <a:t>	</a:t>
            </a:r>
            <a:r>
              <a:rPr lang="en-US" sz="1050" dirty="0" smtClean="0"/>
              <a:t>	</a:t>
            </a:r>
            <a:r>
              <a:rPr lang="en-US" sz="1050" dirty="0" err="1" smtClean="0"/>
              <a:t>System</a:t>
            </a:r>
            <a:r>
              <a:rPr lang="en-US" sz="1050" b="1" dirty="0" err="1" smtClean="0"/>
              <a:t>.</a:t>
            </a:r>
            <a:r>
              <a:rPr lang="en-US" sz="1050" dirty="0" err="1" smtClean="0"/>
              <a:t>out</a:t>
            </a:r>
            <a:r>
              <a:rPr lang="en-US" sz="1050" b="1" dirty="0" err="1" smtClean="0"/>
              <a:t>.</a:t>
            </a:r>
            <a:r>
              <a:rPr lang="en-US" sz="1050" dirty="0" err="1" smtClean="0"/>
              <a:t>println</a:t>
            </a:r>
            <a:r>
              <a:rPr lang="en-US" sz="1050" b="1" dirty="0"/>
              <a:t>(</a:t>
            </a:r>
            <a:r>
              <a:rPr lang="en-US" sz="1050" dirty="0"/>
              <a:t>"usage: [input] [output]"</a:t>
            </a:r>
            <a:r>
              <a:rPr lang="en-US" sz="1050" b="1" dirty="0"/>
              <a:t>);</a:t>
            </a:r>
            <a:r>
              <a:rPr lang="en-US" sz="1050" dirty="0"/>
              <a:t> </a:t>
            </a:r>
            <a:endParaRPr lang="en-US" sz="1050" dirty="0" smtClean="0"/>
          </a:p>
          <a:p>
            <a:r>
              <a:rPr lang="en-US" sz="1050" dirty="0"/>
              <a:t>	</a:t>
            </a:r>
            <a:r>
              <a:rPr lang="en-US" sz="1050" dirty="0" smtClean="0"/>
              <a:t>	</a:t>
            </a:r>
            <a:r>
              <a:rPr lang="en-US" sz="1050" dirty="0" err="1" smtClean="0"/>
              <a:t>System</a:t>
            </a:r>
            <a:r>
              <a:rPr lang="en-US" sz="1050" b="1" dirty="0" err="1" smtClean="0"/>
              <a:t>.</a:t>
            </a:r>
            <a:r>
              <a:rPr lang="en-US" sz="1050" dirty="0" err="1" smtClean="0"/>
              <a:t>exit</a:t>
            </a:r>
            <a:r>
              <a:rPr lang="en-US" sz="1050" b="1" dirty="0"/>
              <a:t>(-</a:t>
            </a:r>
            <a:r>
              <a:rPr lang="en-US" sz="1050" dirty="0"/>
              <a:t>1</a:t>
            </a:r>
            <a:r>
              <a:rPr lang="en-US" sz="1050" b="1" dirty="0"/>
              <a:t>);</a:t>
            </a:r>
            <a:r>
              <a:rPr lang="en-US" sz="1050" dirty="0"/>
              <a:t> </a:t>
            </a:r>
            <a:endParaRPr lang="en-US" sz="1050" dirty="0" smtClean="0"/>
          </a:p>
          <a:p>
            <a:r>
              <a:rPr lang="en-US" sz="1050" b="1" dirty="0"/>
              <a:t>	</a:t>
            </a:r>
            <a:r>
              <a:rPr lang="en-US" sz="1050" b="1" dirty="0" smtClean="0"/>
              <a:t>}</a:t>
            </a:r>
            <a:r>
              <a:rPr lang="en-US" sz="1050" dirty="0" smtClean="0"/>
              <a:t> </a:t>
            </a:r>
          </a:p>
          <a:p>
            <a:endParaRPr lang="en-US" sz="1050" dirty="0"/>
          </a:p>
          <a:p>
            <a:r>
              <a:rPr lang="en-US" sz="1050" dirty="0" smtClean="0"/>
              <a:t>	Job </a:t>
            </a:r>
            <a:r>
              <a:rPr lang="en-US" sz="1050" dirty="0" err="1"/>
              <a:t>job</a:t>
            </a:r>
            <a:r>
              <a:rPr lang="en-US" sz="1050" dirty="0"/>
              <a:t> </a:t>
            </a:r>
            <a:r>
              <a:rPr lang="en-US" sz="1050" b="1" dirty="0"/>
              <a:t>=</a:t>
            </a:r>
            <a:r>
              <a:rPr lang="en-US" sz="1050" dirty="0"/>
              <a:t> </a:t>
            </a:r>
            <a:r>
              <a:rPr lang="en-US" sz="1050" dirty="0" err="1"/>
              <a:t>Job</a:t>
            </a:r>
            <a:r>
              <a:rPr lang="en-US" sz="1050" b="1" dirty="0" err="1"/>
              <a:t>.</a:t>
            </a:r>
            <a:r>
              <a:rPr lang="en-US" sz="1050" dirty="0" err="1"/>
              <a:t>getInstance</a:t>
            </a:r>
            <a:r>
              <a:rPr lang="en-US" sz="1050" b="1" dirty="0"/>
              <a:t>(new</a:t>
            </a:r>
            <a:r>
              <a:rPr lang="en-US" sz="1050" dirty="0"/>
              <a:t> </a:t>
            </a:r>
            <a:r>
              <a:rPr lang="en-US" sz="1050" b="1" dirty="0"/>
              <a:t>Configuration());</a:t>
            </a:r>
            <a:r>
              <a:rPr lang="en-US" sz="1050" dirty="0"/>
              <a:t> </a:t>
            </a:r>
            <a:r>
              <a:rPr lang="en-US" sz="1050" dirty="0" smtClean="0"/>
              <a:t>	</a:t>
            </a:r>
            <a:r>
              <a:rPr lang="en-US" sz="1050" dirty="0" err="1" smtClean="0"/>
              <a:t>job</a:t>
            </a:r>
            <a:r>
              <a:rPr lang="en-US" sz="1050" b="1" dirty="0" err="1" smtClean="0"/>
              <a:t>.</a:t>
            </a:r>
            <a:r>
              <a:rPr lang="en-US" sz="1050" dirty="0" err="1" smtClean="0"/>
              <a:t>setOutputKeyClass</a:t>
            </a:r>
            <a:r>
              <a:rPr lang="en-US" sz="1050" b="1" dirty="0" smtClean="0"/>
              <a:t>(</a:t>
            </a:r>
            <a:r>
              <a:rPr lang="en-US" sz="1050" dirty="0" err="1" smtClean="0"/>
              <a:t>Text</a:t>
            </a:r>
            <a:r>
              <a:rPr lang="en-US" sz="1050" b="1" dirty="0" err="1" smtClean="0"/>
              <a:t>.</a:t>
            </a:r>
            <a:r>
              <a:rPr lang="en-US" sz="1050" dirty="0" err="1" smtClean="0"/>
              <a:t>class</a:t>
            </a:r>
            <a:r>
              <a:rPr lang="en-US" sz="1050" b="1" dirty="0"/>
              <a:t>);</a:t>
            </a:r>
            <a:r>
              <a:rPr lang="en-US" sz="1050" dirty="0"/>
              <a:t> </a:t>
            </a:r>
            <a:r>
              <a:rPr lang="en-US" sz="1050" dirty="0" err="1"/>
              <a:t>job</a:t>
            </a:r>
            <a:r>
              <a:rPr lang="en-US" sz="1050" b="1" dirty="0" err="1"/>
              <a:t>.</a:t>
            </a:r>
            <a:r>
              <a:rPr lang="en-US" sz="1050" dirty="0" err="1"/>
              <a:t>setOutputValueClass</a:t>
            </a:r>
            <a:r>
              <a:rPr lang="en-US" sz="1050" b="1" dirty="0"/>
              <a:t>(</a:t>
            </a:r>
            <a:r>
              <a:rPr lang="en-US" sz="1050" dirty="0" err="1"/>
              <a:t>IntWritable</a:t>
            </a:r>
            <a:r>
              <a:rPr lang="en-US" sz="1050" b="1" dirty="0" err="1"/>
              <a:t>.</a:t>
            </a:r>
            <a:r>
              <a:rPr lang="en-US" sz="1050" dirty="0" err="1"/>
              <a:t>class</a:t>
            </a:r>
            <a:r>
              <a:rPr lang="en-US" sz="1050" b="1" dirty="0"/>
              <a:t>);</a:t>
            </a:r>
            <a:r>
              <a:rPr lang="en-US" sz="1050" dirty="0"/>
              <a:t> </a:t>
            </a:r>
            <a:r>
              <a:rPr lang="en-US" sz="1050" dirty="0" smtClean="0"/>
              <a:t>	</a:t>
            </a:r>
            <a:r>
              <a:rPr lang="en-US" sz="1050" dirty="0" err="1" smtClean="0"/>
              <a:t>job</a:t>
            </a:r>
            <a:r>
              <a:rPr lang="en-US" sz="1050" b="1" dirty="0" err="1" smtClean="0"/>
              <a:t>.</a:t>
            </a:r>
            <a:r>
              <a:rPr lang="en-US" sz="1050" dirty="0" err="1" smtClean="0"/>
              <a:t>setMapperClass</a:t>
            </a:r>
            <a:r>
              <a:rPr lang="en-US" sz="1050" b="1" dirty="0" smtClean="0"/>
              <a:t>(</a:t>
            </a:r>
            <a:r>
              <a:rPr lang="en-US" sz="1050" dirty="0" err="1" smtClean="0"/>
              <a:t>VoteCountMapper</a:t>
            </a:r>
            <a:r>
              <a:rPr lang="en-US" sz="1050" b="1" dirty="0" err="1" smtClean="0"/>
              <a:t>.</a:t>
            </a:r>
            <a:r>
              <a:rPr lang="en-US" sz="1050" dirty="0" err="1" smtClean="0"/>
              <a:t>class</a:t>
            </a:r>
            <a:r>
              <a:rPr lang="en-US" sz="1050" b="1" dirty="0"/>
              <a:t>);</a:t>
            </a:r>
            <a:r>
              <a:rPr lang="en-US" sz="1050" dirty="0"/>
              <a:t> </a:t>
            </a:r>
            <a:r>
              <a:rPr lang="en-US" sz="1050" dirty="0" smtClean="0"/>
              <a:t>	</a:t>
            </a:r>
            <a:r>
              <a:rPr lang="en-US" sz="1050" dirty="0" err="1" smtClean="0"/>
              <a:t>job</a:t>
            </a:r>
            <a:r>
              <a:rPr lang="en-US" sz="1050" b="1" dirty="0" err="1" smtClean="0"/>
              <a:t>.</a:t>
            </a:r>
            <a:r>
              <a:rPr lang="en-US" sz="1050" dirty="0" err="1" smtClean="0"/>
              <a:t>setReducerClass</a:t>
            </a:r>
            <a:r>
              <a:rPr lang="en-US" sz="1050" b="1" dirty="0" smtClean="0"/>
              <a:t>(</a:t>
            </a:r>
            <a:r>
              <a:rPr lang="en-US" sz="1050" dirty="0" err="1" smtClean="0"/>
              <a:t>VoteCountReducer</a:t>
            </a:r>
            <a:r>
              <a:rPr lang="en-US" sz="1050" b="1" dirty="0" err="1" smtClean="0"/>
              <a:t>.</a:t>
            </a:r>
            <a:r>
              <a:rPr lang="en-US" sz="1050" dirty="0" err="1" smtClean="0"/>
              <a:t>class</a:t>
            </a:r>
            <a:r>
              <a:rPr lang="en-US" sz="1050" b="1" dirty="0"/>
              <a:t>);</a:t>
            </a:r>
            <a:r>
              <a:rPr lang="en-US" sz="1050" dirty="0"/>
              <a:t> </a:t>
            </a:r>
            <a:r>
              <a:rPr lang="en-US" sz="1050" dirty="0" smtClean="0"/>
              <a:t>	</a:t>
            </a:r>
            <a:r>
              <a:rPr lang="en-US" sz="1050" dirty="0" err="1" smtClean="0"/>
              <a:t>job</a:t>
            </a:r>
            <a:r>
              <a:rPr lang="en-US" sz="1050" b="1" dirty="0" err="1" smtClean="0"/>
              <a:t>.</a:t>
            </a:r>
            <a:r>
              <a:rPr lang="en-US" sz="1050" dirty="0" err="1" smtClean="0"/>
              <a:t>setInputFormatClass</a:t>
            </a:r>
            <a:r>
              <a:rPr lang="en-US" sz="1050" b="1" dirty="0" smtClean="0"/>
              <a:t>(</a:t>
            </a:r>
            <a:r>
              <a:rPr lang="en-US" sz="1050" dirty="0" err="1" smtClean="0"/>
              <a:t>TextInputFormat</a:t>
            </a:r>
            <a:r>
              <a:rPr lang="en-US" sz="1050" b="1" dirty="0" err="1" smtClean="0"/>
              <a:t>.</a:t>
            </a:r>
            <a:r>
              <a:rPr lang="en-US" sz="1050" dirty="0" err="1" smtClean="0"/>
              <a:t>class</a:t>
            </a:r>
            <a:r>
              <a:rPr lang="en-US" sz="1050" b="1" dirty="0"/>
              <a:t>);</a:t>
            </a:r>
            <a:r>
              <a:rPr lang="en-US" sz="1050" dirty="0"/>
              <a:t> </a:t>
            </a:r>
            <a:r>
              <a:rPr lang="en-US" sz="1050" dirty="0" smtClean="0"/>
              <a:t>	</a:t>
            </a:r>
            <a:r>
              <a:rPr lang="en-US" sz="1050" dirty="0" err="1" smtClean="0"/>
              <a:t>job</a:t>
            </a:r>
            <a:r>
              <a:rPr lang="en-US" sz="1050" b="1" dirty="0" err="1" smtClean="0"/>
              <a:t>.</a:t>
            </a:r>
            <a:r>
              <a:rPr lang="en-US" sz="1050" dirty="0" err="1" smtClean="0"/>
              <a:t>setOutputFormatClass</a:t>
            </a:r>
            <a:r>
              <a:rPr lang="en-US" sz="1050" b="1" dirty="0" smtClean="0"/>
              <a:t>(</a:t>
            </a:r>
            <a:r>
              <a:rPr lang="en-US" sz="1050" dirty="0" err="1" smtClean="0"/>
              <a:t>TextOutputFormat</a:t>
            </a:r>
            <a:r>
              <a:rPr lang="en-US" sz="1050" b="1" dirty="0" err="1" smtClean="0"/>
              <a:t>.</a:t>
            </a:r>
            <a:r>
              <a:rPr lang="en-US" sz="1050" dirty="0" err="1" smtClean="0"/>
              <a:t>class</a:t>
            </a:r>
            <a:r>
              <a:rPr lang="en-US" sz="1050" b="1" dirty="0"/>
              <a:t>);</a:t>
            </a:r>
            <a:r>
              <a:rPr lang="en-US" sz="1050" dirty="0"/>
              <a:t> </a:t>
            </a:r>
            <a:r>
              <a:rPr lang="en-US" sz="1050" dirty="0" smtClean="0"/>
              <a:t>	</a:t>
            </a:r>
            <a:r>
              <a:rPr lang="en-US" sz="1050" dirty="0" err="1" smtClean="0"/>
              <a:t>FileInputFormat</a:t>
            </a:r>
            <a:r>
              <a:rPr lang="en-US" sz="1050" b="1" dirty="0" err="1" smtClean="0"/>
              <a:t>.</a:t>
            </a:r>
            <a:r>
              <a:rPr lang="en-US" sz="1050" dirty="0" err="1" smtClean="0"/>
              <a:t>setInputPaths</a:t>
            </a:r>
            <a:r>
              <a:rPr lang="en-US" sz="1050" b="1" dirty="0" smtClean="0"/>
              <a:t>(</a:t>
            </a:r>
            <a:r>
              <a:rPr lang="en-US" sz="1050" dirty="0" smtClean="0"/>
              <a:t>job</a:t>
            </a:r>
            <a:r>
              <a:rPr lang="en-US" sz="1050" b="1" dirty="0"/>
              <a:t>,</a:t>
            </a:r>
            <a:r>
              <a:rPr lang="en-US" sz="1050" dirty="0"/>
              <a:t> </a:t>
            </a:r>
            <a:r>
              <a:rPr lang="en-US" sz="1050" b="1" dirty="0"/>
              <a:t>new</a:t>
            </a:r>
            <a:r>
              <a:rPr lang="en-US" sz="1050" dirty="0"/>
              <a:t> </a:t>
            </a:r>
            <a:r>
              <a:rPr lang="en-US" sz="1050" b="1" dirty="0"/>
              <a:t>Path(</a:t>
            </a:r>
            <a:r>
              <a:rPr lang="en-US" sz="1050" dirty="0" err="1"/>
              <a:t>args</a:t>
            </a:r>
            <a:r>
              <a:rPr lang="en-US" sz="1050" b="1" dirty="0"/>
              <a:t>[</a:t>
            </a:r>
            <a:r>
              <a:rPr lang="en-US" sz="1050" dirty="0"/>
              <a:t>0</a:t>
            </a:r>
            <a:r>
              <a:rPr lang="en-US" sz="1050" b="1" dirty="0"/>
              <a:t>]));</a:t>
            </a:r>
            <a:r>
              <a:rPr lang="en-US" sz="1050" dirty="0"/>
              <a:t> </a:t>
            </a:r>
            <a:r>
              <a:rPr lang="en-US" sz="1050" dirty="0" smtClean="0"/>
              <a:t>	</a:t>
            </a:r>
            <a:r>
              <a:rPr lang="en-US" sz="1050" dirty="0" err="1" smtClean="0"/>
              <a:t>FileOutputFormat</a:t>
            </a:r>
            <a:r>
              <a:rPr lang="en-US" sz="1050" b="1" dirty="0" err="1" smtClean="0"/>
              <a:t>.</a:t>
            </a:r>
            <a:r>
              <a:rPr lang="en-US" sz="1050" dirty="0" err="1" smtClean="0"/>
              <a:t>setOutputPath</a:t>
            </a:r>
            <a:r>
              <a:rPr lang="en-US" sz="1050" b="1" dirty="0" smtClean="0"/>
              <a:t>(</a:t>
            </a:r>
            <a:r>
              <a:rPr lang="en-US" sz="1050" dirty="0" smtClean="0"/>
              <a:t>job</a:t>
            </a:r>
            <a:r>
              <a:rPr lang="en-US" sz="1050" b="1" dirty="0"/>
              <a:t>,</a:t>
            </a:r>
            <a:r>
              <a:rPr lang="en-US" sz="1050" dirty="0"/>
              <a:t> </a:t>
            </a:r>
            <a:r>
              <a:rPr lang="en-US" sz="1050" b="1" dirty="0"/>
              <a:t>new</a:t>
            </a:r>
            <a:r>
              <a:rPr lang="en-US" sz="1050" dirty="0"/>
              <a:t> </a:t>
            </a:r>
            <a:r>
              <a:rPr lang="en-US" sz="1050" b="1" dirty="0"/>
              <a:t>Path(</a:t>
            </a:r>
            <a:r>
              <a:rPr lang="en-US" sz="1050" dirty="0" err="1"/>
              <a:t>args</a:t>
            </a:r>
            <a:r>
              <a:rPr lang="en-US" sz="1050" b="1" dirty="0"/>
              <a:t>[</a:t>
            </a:r>
            <a:r>
              <a:rPr lang="en-US" sz="1050" dirty="0"/>
              <a:t>1</a:t>
            </a:r>
            <a:r>
              <a:rPr lang="en-US" sz="1050" b="1" dirty="0"/>
              <a:t>]));</a:t>
            </a:r>
            <a:r>
              <a:rPr lang="en-US" sz="1050" dirty="0"/>
              <a:t> </a:t>
            </a:r>
            <a:r>
              <a:rPr lang="en-US" sz="1050" dirty="0" smtClean="0"/>
              <a:t>	</a:t>
            </a:r>
            <a:r>
              <a:rPr lang="en-US" sz="1050" dirty="0" err="1" smtClean="0"/>
              <a:t>job</a:t>
            </a:r>
            <a:r>
              <a:rPr lang="en-US" sz="1050" b="1" dirty="0" err="1" smtClean="0"/>
              <a:t>.</a:t>
            </a:r>
            <a:r>
              <a:rPr lang="en-US" sz="1050" dirty="0" err="1" smtClean="0"/>
              <a:t>setJarByClass</a:t>
            </a:r>
            <a:r>
              <a:rPr lang="en-US" sz="1050" b="1" dirty="0" smtClean="0"/>
              <a:t>(</a:t>
            </a:r>
            <a:r>
              <a:rPr lang="en-US" sz="1050" dirty="0" err="1" smtClean="0"/>
              <a:t>VoteCountApplication</a:t>
            </a:r>
            <a:r>
              <a:rPr lang="en-US" sz="1050" b="1" dirty="0" err="1" smtClean="0"/>
              <a:t>.</a:t>
            </a:r>
            <a:r>
              <a:rPr lang="en-US" sz="1050" dirty="0" err="1" smtClean="0"/>
              <a:t>class</a:t>
            </a:r>
            <a:r>
              <a:rPr lang="en-US" sz="1050" b="1" dirty="0"/>
              <a:t>);</a:t>
            </a:r>
            <a:r>
              <a:rPr lang="en-US" sz="1050" dirty="0"/>
              <a:t> </a:t>
            </a:r>
            <a:r>
              <a:rPr lang="en-US" sz="1050" dirty="0" err="1"/>
              <a:t>job</a:t>
            </a:r>
            <a:r>
              <a:rPr lang="en-US" sz="1050" b="1" dirty="0" err="1"/>
              <a:t>.</a:t>
            </a:r>
            <a:r>
              <a:rPr lang="en-US" sz="1050" dirty="0" err="1"/>
              <a:t>submit</a:t>
            </a:r>
            <a:r>
              <a:rPr lang="en-US" sz="1050" b="1" dirty="0"/>
              <a:t>();</a:t>
            </a:r>
            <a:r>
              <a:rPr lang="en-US" sz="1050" dirty="0"/>
              <a:t> </a:t>
            </a:r>
            <a:r>
              <a:rPr lang="en-US" sz="1050" b="1" dirty="0"/>
              <a:t>return</a:t>
            </a:r>
            <a:r>
              <a:rPr lang="en-US" sz="1050" dirty="0"/>
              <a:t> 0</a:t>
            </a:r>
            <a:r>
              <a:rPr lang="en-US" sz="1050" b="1" dirty="0"/>
              <a:t>;</a:t>
            </a:r>
            <a:r>
              <a:rPr lang="en-US" sz="1050" dirty="0"/>
              <a:t> </a:t>
            </a:r>
            <a:endParaRPr lang="en-US" sz="1050" dirty="0" smtClean="0"/>
          </a:p>
          <a:p>
            <a:r>
              <a:rPr lang="en-US" sz="1050" b="1" dirty="0"/>
              <a:t>	</a:t>
            </a:r>
            <a:r>
              <a:rPr lang="en-US" sz="1050" b="1" dirty="0" smtClean="0"/>
              <a:t>}</a:t>
            </a:r>
          </a:p>
          <a:p>
            <a:r>
              <a:rPr lang="en-US" sz="1050" dirty="0" smtClean="0"/>
              <a:t> </a:t>
            </a:r>
            <a:r>
              <a:rPr lang="en-US" sz="1050" b="1" dirty="0"/>
              <a:t>}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85738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6002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90800" y="16002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19050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MAPPER 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81300" y="1918855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MAPPER 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62800" y="16002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15200" y="19050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MAPPER </a:t>
            </a:r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76800" y="16002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67300" y="1918855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MAPPER 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28800" y="3429000"/>
            <a:ext cx="18288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6400" y="3429000"/>
            <a:ext cx="182880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42655" y="3733800"/>
            <a:ext cx="181494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COMBINER 1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486400" y="3733800"/>
            <a:ext cx="181494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COMBINER 2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3657600" y="5105400"/>
            <a:ext cx="1828800" cy="91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57600" y="5410200"/>
            <a:ext cx="181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REDUCER 1</a:t>
            </a:r>
            <a:endParaRPr lang="en-US" b="1" dirty="0"/>
          </a:p>
        </p:txBody>
      </p:sp>
      <p:cxnSp>
        <p:nvCxnSpPr>
          <p:cNvPr id="20" name="Straight Arrow Connector 19"/>
          <p:cNvCxnSpPr>
            <a:stCxn id="6" idx="2"/>
            <a:endCxn id="14" idx="0"/>
          </p:cNvCxnSpPr>
          <p:nvPr/>
        </p:nvCxnSpPr>
        <p:spPr>
          <a:xfrm>
            <a:off x="1143000" y="2514600"/>
            <a:ext cx="1600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5" idx="0"/>
          </p:cNvCxnSpPr>
          <p:nvPr/>
        </p:nvCxnSpPr>
        <p:spPr>
          <a:xfrm>
            <a:off x="5638800" y="2514600"/>
            <a:ext cx="762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2"/>
            <a:endCxn id="14" idx="0"/>
          </p:cNvCxnSpPr>
          <p:nvPr/>
        </p:nvCxnSpPr>
        <p:spPr>
          <a:xfrm flipH="1">
            <a:off x="2743200" y="2514600"/>
            <a:ext cx="762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</p:cNvCxnSpPr>
          <p:nvPr/>
        </p:nvCxnSpPr>
        <p:spPr>
          <a:xfrm flipH="1">
            <a:off x="6400800" y="2514600"/>
            <a:ext cx="1676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18" idx="0"/>
          </p:cNvCxnSpPr>
          <p:nvPr/>
        </p:nvCxnSpPr>
        <p:spPr>
          <a:xfrm>
            <a:off x="2743200" y="4343400"/>
            <a:ext cx="1828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2"/>
            <a:endCxn id="18" idx="0"/>
          </p:cNvCxnSpPr>
          <p:nvPr/>
        </p:nvCxnSpPr>
        <p:spPr>
          <a:xfrm flipH="1">
            <a:off x="4572000" y="4343400"/>
            <a:ext cx="1828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57600" y="6400800"/>
            <a:ext cx="181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OUTPUT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18" idx="2"/>
            <a:endCxn id="26" idx="0"/>
          </p:cNvCxnSpPr>
          <p:nvPr/>
        </p:nvCxnSpPr>
        <p:spPr>
          <a:xfrm flipH="1">
            <a:off x="4565073" y="6019800"/>
            <a:ext cx="6927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4400" y="2286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COMBINERS</a:t>
            </a:r>
          </a:p>
        </p:txBody>
      </p:sp>
    </p:spTree>
    <p:extLst>
      <p:ext uri="{BB962C8B-B14F-4D97-AF65-F5344CB8AC3E}">
        <p14:creationId xmlns:p14="http://schemas.microsoft.com/office/powerpoint/2010/main" val="36927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524000"/>
            <a:ext cx="731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 OF COUNTERS:-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Job Statistics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Quality Control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Level Statistics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Diagnosis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Built In Counters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Task Counters</a:t>
            </a:r>
          </a:p>
          <a:p>
            <a:pPr marL="342900" indent="-34290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Job Counters</a:t>
            </a:r>
          </a:p>
          <a:p>
            <a:pPr marL="342900" indent="-342900">
              <a:buAutoNum type="arabicParenBoth" startAt="2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 Defined Java Counters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2286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COUNTERS</a:t>
            </a:r>
          </a:p>
        </p:txBody>
      </p:sp>
    </p:spTree>
    <p:extLst>
      <p:ext uri="{BB962C8B-B14F-4D97-AF65-F5344CB8AC3E}">
        <p14:creationId xmlns:p14="http://schemas.microsoft.com/office/powerpoint/2010/main" val="187829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45</a:t>
            </a:fld>
            <a:endParaRPr lang="en-US"/>
          </a:p>
        </p:txBody>
      </p:sp>
      <p:sp>
        <p:nvSpPr>
          <p:cNvPr id="6" name="Title 4"/>
          <p:cNvSpPr>
            <a:spLocks noGrp="1"/>
          </p:cNvSpPr>
          <p:nvPr>
            <p:ph type="ctrTitle"/>
          </p:nvPr>
        </p:nvSpPr>
        <p:spPr>
          <a:xfrm>
            <a:off x="1193897" y="1779277"/>
            <a:ext cx="6756210" cy="923330"/>
          </a:xfr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  <a:cs typeface="+mn-cs"/>
              </a:rPr>
              <a:t>Introduction to </a:t>
            </a:r>
            <a:r>
              <a:rPr lang="en-US" sz="54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+mn-lt"/>
                <a:ea typeface="+mn-ea"/>
                <a:cs typeface="+mn-cs"/>
              </a:rPr>
              <a:t>YARN</a:t>
            </a:r>
            <a:endParaRPr 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03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WEB APPS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16002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34290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00800" y="16002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00800" y="34290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4400" y="16002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4400" y="34290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66800" y="1752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Presentation Layer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0000" y="1752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Presentation Layer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53200" y="17526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Presentation Layer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6800" y="3581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Business Logic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10000" y="3581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Business Logic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53200" y="3581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Business Logic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Can 18"/>
          <p:cNvSpPr/>
          <p:nvPr/>
        </p:nvSpPr>
        <p:spPr>
          <a:xfrm>
            <a:off x="914400" y="5257800"/>
            <a:ext cx="7315200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657600" y="5715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DATABASE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1676400" y="2514600"/>
            <a:ext cx="304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4419600" y="2514600"/>
            <a:ext cx="304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7162800" y="2514600"/>
            <a:ext cx="304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7162800" y="4343400"/>
            <a:ext cx="304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4419600" y="4343400"/>
            <a:ext cx="304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1600200" y="4343400"/>
            <a:ext cx="304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8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5" grpId="0"/>
      <p:bldP spid="16" grpId="0"/>
      <p:bldP spid="18" grpId="0"/>
      <p:bldP spid="21" grpId="0" animBg="1"/>
      <p:bldP spid="23" grpId="0" animBg="1"/>
      <p:bldP spid="24" grpId="0" animBg="1"/>
      <p:bldP spid="2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47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WHAT IF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21920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MapReduce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not the only thing that I want to run.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would like to do Real Time Analysis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My Cluster has more compute capacity than the requirement of my Big Data.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Can’tI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utilize its idle resources for other compute intensive tasks.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8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600200"/>
            <a:ext cx="45720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1600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400" y="1600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1600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1600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1600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57800" y="1600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43600" y="1600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629400" y="1600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315200" y="16002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14400" y="228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76400" y="228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38400" y="228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00400" y="228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886200" y="228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572000" y="228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57800" y="228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943600" y="228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629400" y="228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315200" y="22860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14400" y="2971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676400" y="2971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38400" y="2971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200400" y="2971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886200" y="2971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572000" y="2971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257800" y="2971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943600" y="2971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629400" y="2971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315200" y="29718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914400" y="3657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676400" y="3657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438400" y="3657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00400" y="3657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886200" y="3657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572000" y="3657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257800" y="3657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943600" y="3657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629400" y="3657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315200" y="3657600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14400" y="228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YARN APPLICATION MANAGER</a:t>
            </a:r>
          </a:p>
        </p:txBody>
      </p:sp>
      <p:cxnSp>
        <p:nvCxnSpPr>
          <p:cNvPr id="49" name="Straight Arrow Connector 48"/>
          <p:cNvCxnSpPr>
            <a:stCxn id="7" idx="3"/>
            <a:endCxn id="8" idx="1"/>
          </p:cNvCxnSpPr>
          <p:nvPr/>
        </p:nvCxnSpPr>
        <p:spPr>
          <a:xfrm>
            <a:off x="2133600" y="1828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2133600" y="251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133600" y="3200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8" idx="2"/>
          </p:cNvCxnSpPr>
          <p:nvPr/>
        </p:nvCxnSpPr>
        <p:spPr>
          <a:xfrm flipV="1">
            <a:off x="1905000" y="2743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1905000" y="2057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2667000" y="2057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2667000" y="2743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3429000" y="2743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3429000" y="20574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895600" y="18288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895600" y="2514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895600" y="3200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895600" y="27432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2133600" y="20574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895600" y="20574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133600" y="27432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38200" y="1600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AM</a:t>
            </a:r>
            <a:endParaRPr lang="en-US" b="1" dirty="0"/>
          </a:p>
        </p:txBody>
      </p:sp>
      <p:sp>
        <p:nvSpPr>
          <p:cNvPr id="69" name="Rectangle 68"/>
          <p:cNvSpPr/>
          <p:nvPr/>
        </p:nvSpPr>
        <p:spPr>
          <a:xfrm>
            <a:off x="3886200" y="3657600"/>
            <a:ext cx="45720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810000" y="3657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AM</a:t>
            </a:r>
            <a:endParaRPr lang="en-US" b="1" dirty="0"/>
          </a:p>
        </p:txBody>
      </p:sp>
      <p:cxnSp>
        <p:nvCxnSpPr>
          <p:cNvPr id="72" name="Straight Arrow Connector 71"/>
          <p:cNvCxnSpPr>
            <a:stCxn id="22" idx="2"/>
            <a:endCxn id="32" idx="0"/>
          </p:cNvCxnSpPr>
          <p:nvPr/>
        </p:nvCxnSpPr>
        <p:spPr>
          <a:xfrm>
            <a:off x="4800600" y="27432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54864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953000" y="3200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5638800" y="32004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638800" y="38862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172200" y="34290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n 77"/>
          <p:cNvSpPr/>
          <p:nvPr/>
        </p:nvSpPr>
        <p:spPr>
          <a:xfrm>
            <a:off x="2667000" y="5257800"/>
            <a:ext cx="4648200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3657600" y="56388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DATABASE</a:t>
            </a:r>
            <a:endParaRPr lang="en-US" b="1" dirty="0"/>
          </a:p>
        </p:txBody>
      </p:sp>
      <p:cxnSp>
        <p:nvCxnSpPr>
          <p:cNvPr id="81" name="Straight Arrow Connector 80"/>
          <p:cNvCxnSpPr>
            <a:stCxn id="44" idx="2"/>
          </p:cNvCxnSpPr>
          <p:nvPr/>
        </p:nvCxnSpPr>
        <p:spPr>
          <a:xfrm>
            <a:off x="6172200" y="41148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81000" y="4876800"/>
            <a:ext cx="1752600" cy="838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609600" y="50292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RESOURCE MANAGER</a:t>
            </a:r>
            <a:endParaRPr lang="en-US" b="1" dirty="0"/>
          </a:p>
        </p:txBody>
      </p:sp>
      <p:cxnSp>
        <p:nvCxnSpPr>
          <p:cNvPr id="85" name="Straight Arrow Connector 84"/>
          <p:cNvCxnSpPr>
            <a:stCxn id="82" idx="7"/>
          </p:cNvCxnSpPr>
          <p:nvPr/>
        </p:nvCxnSpPr>
        <p:spPr>
          <a:xfrm flipV="1">
            <a:off x="1876938" y="4114800"/>
            <a:ext cx="2009262" cy="8847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2" idx="1"/>
          </p:cNvCxnSpPr>
          <p:nvPr/>
        </p:nvCxnSpPr>
        <p:spPr>
          <a:xfrm flipV="1">
            <a:off x="637662" y="2057400"/>
            <a:ext cx="276738" cy="294215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Freeform 89"/>
          <p:cNvSpPr/>
          <p:nvPr/>
        </p:nvSpPr>
        <p:spPr>
          <a:xfrm>
            <a:off x="1474839" y="1413128"/>
            <a:ext cx="2374490" cy="2155982"/>
          </a:xfrm>
          <a:custGeom>
            <a:avLst/>
            <a:gdLst>
              <a:gd name="connsiteX0" fmla="*/ 58993 w 2374490"/>
              <a:gd name="connsiteY0" fmla="*/ 76459 h 2155982"/>
              <a:gd name="connsiteX1" fmla="*/ 58993 w 2374490"/>
              <a:gd name="connsiteY1" fmla="*/ 76459 h 2155982"/>
              <a:gd name="connsiteX2" fmla="*/ 191729 w 2374490"/>
              <a:gd name="connsiteY2" fmla="*/ 61711 h 2155982"/>
              <a:gd name="connsiteX3" fmla="*/ 280219 w 2374490"/>
              <a:gd name="connsiteY3" fmla="*/ 46962 h 2155982"/>
              <a:gd name="connsiteX4" fmla="*/ 383458 w 2374490"/>
              <a:gd name="connsiteY4" fmla="*/ 32214 h 2155982"/>
              <a:gd name="connsiteX5" fmla="*/ 427703 w 2374490"/>
              <a:gd name="connsiteY5" fmla="*/ 17466 h 2155982"/>
              <a:gd name="connsiteX6" fmla="*/ 1061884 w 2374490"/>
              <a:gd name="connsiteY6" fmla="*/ 17466 h 2155982"/>
              <a:gd name="connsiteX7" fmla="*/ 1342103 w 2374490"/>
              <a:gd name="connsiteY7" fmla="*/ 46962 h 2155982"/>
              <a:gd name="connsiteX8" fmla="*/ 1578077 w 2374490"/>
              <a:gd name="connsiteY8" fmla="*/ 61711 h 2155982"/>
              <a:gd name="connsiteX9" fmla="*/ 1755058 w 2374490"/>
              <a:gd name="connsiteY9" fmla="*/ 91207 h 2155982"/>
              <a:gd name="connsiteX10" fmla="*/ 1828800 w 2374490"/>
              <a:gd name="connsiteY10" fmla="*/ 105956 h 2155982"/>
              <a:gd name="connsiteX11" fmla="*/ 2138516 w 2374490"/>
              <a:gd name="connsiteY11" fmla="*/ 135453 h 2155982"/>
              <a:gd name="connsiteX12" fmla="*/ 2227006 w 2374490"/>
              <a:gd name="connsiteY12" fmla="*/ 164949 h 2155982"/>
              <a:gd name="connsiteX13" fmla="*/ 2271251 w 2374490"/>
              <a:gd name="connsiteY13" fmla="*/ 179698 h 2155982"/>
              <a:gd name="connsiteX14" fmla="*/ 2300748 w 2374490"/>
              <a:gd name="connsiteY14" fmla="*/ 223943 h 2155982"/>
              <a:gd name="connsiteX15" fmla="*/ 2315496 w 2374490"/>
              <a:gd name="connsiteY15" fmla="*/ 297685 h 2155982"/>
              <a:gd name="connsiteX16" fmla="*/ 2330245 w 2374490"/>
              <a:gd name="connsiteY16" fmla="*/ 341930 h 2155982"/>
              <a:gd name="connsiteX17" fmla="*/ 2344993 w 2374490"/>
              <a:gd name="connsiteY17" fmla="*/ 400924 h 2155982"/>
              <a:gd name="connsiteX18" fmla="*/ 2300748 w 2374490"/>
              <a:gd name="connsiteY18" fmla="*/ 533659 h 2155982"/>
              <a:gd name="connsiteX19" fmla="*/ 2286000 w 2374490"/>
              <a:gd name="connsiteY19" fmla="*/ 577904 h 2155982"/>
              <a:gd name="connsiteX20" fmla="*/ 2330245 w 2374490"/>
              <a:gd name="connsiteY20" fmla="*/ 754885 h 2155982"/>
              <a:gd name="connsiteX21" fmla="*/ 2359742 w 2374490"/>
              <a:gd name="connsiteY21" fmla="*/ 799130 h 2155982"/>
              <a:gd name="connsiteX22" fmla="*/ 2374490 w 2374490"/>
              <a:gd name="connsiteY22" fmla="*/ 843375 h 2155982"/>
              <a:gd name="connsiteX23" fmla="*/ 2344993 w 2374490"/>
              <a:gd name="connsiteY23" fmla="*/ 976111 h 2155982"/>
              <a:gd name="connsiteX24" fmla="*/ 2330245 w 2374490"/>
              <a:gd name="connsiteY24" fmla="*/ 1344820 h 2155982"/>
              <a:gd name="connsiteX25" fmla="*/ 2315496 w 2374490"/>
              <a:gd name="connsiteY25" fmla="*/ 1507053 h 2155982"/>
              <a:gd name="connsiteX26" fmla="*/ 2330245 w 2374490"/>
              <a:gd name="connsiteY26" fmla="*/ 1698782 h 2155982"/>
              <a:gd name="connsiteX27" fmla="*/ 2315496 w 2374490"/>
              <a:gd name="connsiteY27" fmla="*/ 1949504 h 2155982"/>
              <a:gd name="connsiteX28" fmla="*/ 2271251 w 2374490"/>
              <a:gd name="connsiteY28" fmla="*/ 2096988 h 2155982"/>
              <a:gd name="connsiteX29" fmla="*/ 2168013 w 2374490"/>
              <a:gd name="connsiteY29" fmla="*/ 2126485 h 2155982"/>
              <a:gd name="connsiteX30" fmla="*/ 1932038 w 2374490"/>
              <a:gd name="connsiteY30" fmla="*/ 2155982 h 2155982"/>
              <a:gd name="connsiteX31" fmla="*/ 1769806 w 2374490"/>
              <a:gd name="connsiteY31" fmla="*/ 2141233 h 2155982"/>
              <a:gd name="connsiteX32" fmla="*/ 1356851 w 2374490"/>
              <a:gd name="connsiteY32" fmla="*/ 2111737 h 2155982"/>
              <a:gd name="connsiteX33" fmla="*/ 1312606 w 2374490"/>
              <a:gd name="connsiteY33" fmla="*/ 2096988 h 2155982"/>
              <a:gd name="connsiteX34" fmla="*/ 943896 w 2374490"/>
              <a:gd name="connsiteY34" fmla="*/ 2141233 h 2155982"/>
              <a:gd name="connsiteX35" fmla="*/ 530942 w 2374490"/>
              <a:gd name="connsiteY35" fmla="*/ 2126485 h 2155982"/>
              <a:gd name="connsiteX36" fmla="*/ 383458 w 2374490"/>
              <a:gd name="connsiteY36" fmla="*/ 2111737 h 2155982"/>
              <a:gd name="connsiteX37" fmla="*/ 117987 w 2374490"/>
              <a:gd name="connsiteY37" fmla="*/ 2096988 h 2155982"/>
              <a:gd name="connsiteX38" fmla="*/ 73742 w 2374490"/>
              <a:gd name="connsiteY38" fmla="*/ 2067491 h 2155982"/>
              <a:gd name="connsiteX39" fmla="*/ 44245 w 2374490"/>
              <a:gd name="connsiteY39" fmla="*/ 2023246 h 2155982"/>
              <a:gd name="connsiteX40" fmla="*/ 0 w 2374490"/>
              <a:gd name="connsiteY40" fmla="*/ 1964253 h 2155982"/>
              <a:gd name="connsiteX41" fmla="*/ 14748 w 2374490"/>
              <a:gd name="connsiteY41" fmla="*/ 1374317 h 2155982"/>
              <a:gd name="connsiteX42" fmla="*/ 29496 w 2374490"/>
              <a:gd name="connsiteY42" fmla="*/ 1300575 h 2155982"/>
              <a:gd name="connsiteX43" fmla="*/ 0 w 2374490"/>
              <a:gd name="connsiteY43" fmla="*/ 799130 h 2155982"/>
              <a:gd name="connsiteX44" fmla="*/ 14748 w 2374490"/>
              <a:gd name="connsiteY44" fmla="*/ 474666 h 2155982"/>
              <a:gd name="connsiteX45" fmla="*/ 29496 w 2374490"/>
              <a:gd name="connsiteY45" fmla="*/ 430420 h 2155982"/>
              <a:gd name="connsiteX46" fmla="*/ 58993 w 2374490"/>
              <a:gd name="connsiteY46" fmla="*/ 312433 h 2155982"/>
              <a:gd name="connsiteX47" fmla="*/ 103238 w 2374490"/>
              <a:gd name="connsiteY47" fmla="*/ 179698 h 2155982"/>
              <a:gd name="connsiteX48" fmla="*/ 117987 w 2374490"/>
              <a:gd name="connsiteY48" fmla="*/ 135453 h 2155982"/>
              <a:gd name="connsiteX49" fmla="*/ 103238 w 2374490"/>
              <a:gd name="connsiteY49" fmla="*/ 32214 h 2155982"/>
              <a:gd name="connsiteX50" fmla="*/ 103238 w 2374490"/>
              <a:gd name="connsiteY50" fmla="*/ 32214 h 215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374490" h="2155982">
                <a:moveTo>
                  <a:pt x="58993" y="76459"/>
                </a:moveTo>
                <a:lnTo>
                  <a:pt x="58993" y="76459"/>
                </a:lnTo>
                <a:cubicBezTo>
                  <a:pt x="103238" y="71543"/>
                  <a:pt x="147602" y="67595"/>
                  <a:pt x="191729" y="61711"/>
                </a:cubicBezTo>
                <a:cubicBezTo>
                  <a:pt x="221370" y="57759"/>
                  <a:pt x="250663" y="51509"/>
                  <a:pt x="280219" y="46962"/>
                </a:cubicBezTo>
                <a:cubicBezTo>
                  <a:pt x="314577" y="41676"/>
                  <a:pt x="349045" y="37130"/>
                  <a:pt x="383458" y="32214"/>
                </a:cubicBezTo>
                <a:cubicBezTo>
                  <a:pt x="398206" y="27298"/>
                  <a:pt x="412368" y="20022"/>
                  <a:pt x="427703" y="17466"/>
                </a:cubicBezTo>
                <a:cubicBezTo>
                  <a:pt x="641944" y="-18241"/>
                  <a:pt x="834068" y="10765"/>
                  <a:pt x="1061884" y="17466"/>
                </a:cubicBezTo>
                <a:lnTo>
                  <a:pt x="1342103" y="46962"/>
                </a:lnTo>
                <a:cubicBezTo>
                  <a:pt x="1420682" y="53007"/>
                  <a:pt x="1499419" y="56795"/>
                  <a:pt x="1578077" y="61711"/>
                </a:cubicBezTo>
                <a:cubicBezTo>
                  <a:pt x="1637071" y="71543"/>
                  <a:pt x="1696412" y="79477"/>
                  <a:pt x="1755058" y="91207"/>
                </a:cubicBezTo>
                <a:cubicBezTo>
                  <a:pt x="1779639" y="96123"/>
                  <a:pt x="1803898" y="103083"/>
                  <a:pt x="1828800" y="105956"/>
                </a:cubicBezTo>
                <a:cubicBezTo>
                  <a:pt x="1931822" y="117843"/>
                  <a:pt x="2138516" y="135453"/>
                  <a:pt x="2138516" y="135453"/>
                </a:cubicBezTo>
                <a:lnTo>
                  <a:pt x="2227006" y="164949"/>
                </a:lnTo>
                <a:lnTo>
                  <a:pt x="2271251" y="179698"/>
                </a:lnTo>
                <a:cubicBezTo>
                  <a:pt x="2281083" y="194446"/>
                  <a:pt x="2294524" y="207346"/>
                  <a:pt x="2300748" y="223943"/>
                </a:cubicBezTo>
                <a:cubicBezTo>
                  <a:pt x="2309550" y="247414"/>
                  <a:pt x="2309416" y="273366"/>
                  <a:pt x="2315496" y="297685"/>
                </a:cubicBezTo>
                <a:cubicBezTo>
                  <a:pt x="2319267" y="312767"/>
                  <a:pt x="2325974" y="326982"/>
                  <a:pt x="2330245" y="341930"/>
                </a:cubicBezTo>
                <a:cubicBezTo>
                  <a:pt x="2335814" y="361420"/>
                  <a:pt x="2340077" y="381259"/>
                  <a:pt x="2344993" y="400924"/>
                </a:cubicBezTo>
                <a:lnTo>
                  <a:pt x="2300748" y="533659"/>
                </a:lnTo>
                <a:lnTo>
                  <a:pt x="2286000" y="577904"/>
                </a:lnTo>
                <a:cubicBezTo>
                  <a:pt x="2293372" y="622137"/>
                  <a:pt x="2304275" y="715931"/>
                  <a:pt x="2330245" y="754885"/>
                </a:cubicBezTo>
                <a:lnTo>
                  <a:pt x="2359742" y="799130"/>
                </a:lnTo>
                <a:cubicBezTo>
                  <a:pt x="2364658" y="813878"/>
                  <a:pt x="2374490" y="827829"/>
                  <a:pt x="2374490" y="843375"/>
                </a:cubicBezTo>
                <a:cubicBezTo>
                  <a:pt x="2374490" y="862103"/>
                  <a:pt x="2350682" y="953355"/>
                  <a:pt x="2344993" y="976111"/>
                </a:cubicBezTo>
                <a:cubicBezTo>
                  <a:pt x="2340077" y="1099014"/>
                  <a:pt x="2337068" y="1222008"/>
                  <a:pt x="2330245" y="1344820"/>
                </a:cubicBezTo>
                <a:cubicBezTo>
                  <a:pt x="2327233" y="1399037"/>
                  <a:pt x="2315496" y="1452752"/>
                  <a:pt x="2315496" y="1507053"/>
                </a:cubicBezTo>
                <a:cubicBezTo>
                  <a:pt x="2315496" y="1571151"/>
                  <a:pt x="2325329" y="1634872"/>
                  <a:pt x="2330245" y="1698782"/>
                </a:cubicBezTo>
                <a:cubicBezTo>
                  <a:pt x="2325329" y="1782356"/>
                  <a:pt x="2322448" y="1866075"/>
                  <a:pt x="2315496" y="1949504"/>
                </a:cubicBezTo>
                <a:cubicBezTo>
                  <a:pt x="2311923" y="1992381"/>
                  <a:pt x="2313055" y="2063545"/>
                  <a:pt x="2271251" y="2096988"/>
                </a:cubicBezTo>
                <a:cubicBezTo>
                  <a:pt x="2261878" y="2104486"/>
                  <a:pt x="2171549" y="2125778"/>
                  <a:pt x="2168013" y="2126485"/>
                </a:cubicBezTo>
                <a:cubicBezTo>
                  <a:pt x="2076534" y="2144780"/>
                  <a:pt x="2033696" y="2145816"/>
                  <a:pt x="1932038" y="2155982"/>
                </a:cubicBezTo>
                <a:lnTo>
                  <a:pt x="1769806" y="2141233"/>
                </a:lnTo>
                <a:cubicBezTo>
                  <a:pt x="1267502" y="2105354"/>
                  <a:pt x="1730478" y="2145702"/>
                  <a:pt x="1356851" y="2111737"/>
                </a:cubicBezTo>
                <a:cubicBezTo>
                  <a:pt x="1342103" y="2106821"/>
                  <a:pt x="1328113" y="2095880"/>
                  <a:pt x="1312606" y="2096988"/>
                </a:cubicBezTo>
                <a:cubicBezTo>
                  <a:pt x="1189135" y="2105807"/>
                  <a:pt x="943896" y="2141233"/>
                  <a:pt x="943896" y="2141233"/>
                </a:cubicBezTo>
                <a:lnTo>
                  <a:pt x="530942" y="2126485"/>
                </a:lnTo>
                <a:cubicBezTo>
                  <a:pt x="481604" y="2123888"/>
                  <a:pt x="432739" y="2115257"/>
                  <a:pt x="383458" y="2111737"/>
                </a:cubicBezTo>
                <a:cubicBezTo>
                  <a:pt x="295056" y="2105423"/>
                  <a:pt x="206477" y="2101904"/>
                  <a:pt x="117987" y="2096988"/>
                </a:cubicBezTo>
                <a:cubicBezTo>
                  <a:pt x="103239" y="2087156"/>
                  <a:pt x="86276" y="2080025"/>
                  <a:pt x="73742" y="2067491"/>
                </a:cubicBezTo>
                <a:cubicBezTo>
                  <a:pt x="61208" y="2054957"/>
                  <a:pt x="54548" y="2037670"/>
                  <a:pt x="44245" y="2023246"/>
                </a:cubicBezTo>
                <a:cubicBezTo>
                  <a:pt x="29958" y="2003244"/>
                  <a:pt x="14748" y="1983917"/>
                  <a:pt x="0" y="1964253"/>
                </a:cubicBezTo>
                <a:cubicBezTo>
                  <a:pt x="4916" y="1767608"/>
                  <a:pt x="6014" y="1570830"/>
                  <a:pt x="14748" y="1374317"/>
                </a:cubicBezTo>
                <a:cubicBezTo>
                  <a:pt x="15861" y="1349274"/>
                  <a:pt x="29496" y="1325642"/>
                  <a:pt x="29496" y="1300575"/>
                </a:cubicBezTo>
                <a:cubicBezTo>
                  <a:pt x="29496" y="899561"/>
                  <a:pt x="48418" y="992809"/>
                  <a:pt x="0" y="799130"/>
                </a:cubicBezTo>
                <a:cubicBezTo>
                  <a:pt x="4916" y="690975"/>
                  <a:pt x="6115" y="582588"/>
                  <a:pt x="14748" y="474666"/>
                </a:cubicBezTo>
                <a:cubicBezTo>
                  <a:pt x="15988" y="459169"/>
                  <a:pt x="25406" y="445419"/>
                  <a:pt x="29496" y="430420"/>
                </a:cubicBezTo>
                <a:cubicBezTo>
                  <a:pt x="40163" y="391309"/>
                  <a:pt x="46173" y="350892"/>
                  <a:pt x="58993" y="312433"/>
                </a:cubicBezTo>
                <a:lnTo>
                  <a:pt x="103238" y="179698"/>
                </a:lnTo>
                <a:lnTo>
                  <a:pt x="117987" y="135453"/>
                </a:lnTo>
                <a:lnTo>
                  <a:pt x="103238" y="32214"/>
                </a:lnTo>
                <a:lnTo>
                  <a:pt x="103238" y="32214"/>
                </a:lnTo>
              </a:path>
            </a:pathLst>
          </a:custGeom>
          <a:solidFill>
            <a:schemeClr val="tx2">
              <a:lumMod val="40000"/>
              <a:lumOff val="60000"/>
              <a:alpha val="5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/>
          <p:cNvSpPr/>
          <p:nvPr/>
        </p:nvSpPr>
        <p:spPr>
          <a:xfrm>
            <a:off x="4365523" y="2182761"/>
            <a:ext cx="2212258" cy="2184258"/>
          </a:xfrm>
          <a:custGeom>
            <a:avLst/>
            <a:gdLst>
              <a:gd name="connsiteX0" fmla="*/ 117987 w 2212258"/>
              <a:gd name="connsiteY0" fmla="*/ 44245 h 2184258"/>
              <a:gd name="connsiteX1" fmla="*/ 117987 w 2212258"/>
              <a:gd name="connsiteY1" fmla="*/ 44245 h 2184258"/>
              <a:gd name="connsiteX2" fmla="*/ 280219 w 2212258"/>
              <a:gd name="connsiteY2" fmla="*/ 29497 h 2184258"/>
              <a:gd name="connsiteX3" fmla="*/ 471948 w 2212258"/>
              <a:gd name="connsiteY3" fmla="*/ 0 h 2184258"/>
              <a:gd name="connsiteX4" fmla="*/ 648929 w 2212258"/>
              <a:gd name="connsiteY4" fmla="*/ 29497 h 2184258"/>
              <a:gd name="connsiteX5" fmla="*/ 693174 w 2212258"/>
              <a:gd name="connsiteY5" fmla="*/ 44245 h 2184258"/>
              <a:gd name="connsiteX6" fmla="*/ 737419 w 2212258"/>
              <a:gd name="connsiteY6" fmla="*/ 73742 h 2184258"/>
              <a:gd name="connsiteX7" fmla="*/ 752167 w 2212258"/>
              <a:gd name="connsiteY7" fmla="*/ 132736 h 2184258"/>
              <a:gd name="connsiteX8" fmla="*/ 766916 w 2212258"/>
              <a:gd name="connsiteY8" fmla="*/ 250723 h 2184258"/>
              <a:gd name="connsiteX9" fmla="*/ 781664 w 2212258"/>
              <a:gd name="connsiteY9" fmla="*/ 442452 h 2184258"/>
              <a:gd name="connsiteX10" fmla="*/ 811161 w 2212258"/>
              <a:gd name="connsiteY10" fmla="*/ 530942 h 2184258"/>
              <a:gd name="connsiteX11" fmla="*/ 825909 w 2212258"/>
              <a:gd name="connsiteY11" fmla="*/ 575187 h 2184258"/>
              <a:gd name="connsiteX12" fmla="*/ 840658 w 2212258"/>
              <a:gd name="connsiteY12" fmla="*/ 619433 h 2184258"/>
              <a:gd name="connsiteX13" fmla="*/ 855406 w 2212258"/>
              <a:gd name="connsiteY13" fmla="*/ 678426 h 2184258"/>
              <a:gd name="connsiteX14" fmla="*/ 958645 w 2212258"/>
              <a:gd name="connsiteY14" fmla="*/ 796413 h 2184258"/>
              <a:gd name="connsiteX15" fmla="*/ 1017638 w 2212258"/>
              <a:gd name="connsiteY15" fmla="*/ 811162 h 2184258"/>
              <a:gd name="connsiteX16" fmla="*/ 1106129 w 2212258"/>
              <a:gd name="connsiteY16" fmla="*/ 840658 h 2184258"/>
              <a:gd name="connsiteX17" fmla="*/ 1150374 w 2212258"/>
              <a:gd name="connsiteY17" fmla="*/ 855407 h 2184258"/>
              <a:gd name="connsiteX18" fmla="*/ 1194619 w 2212258"/>
              <a:gd name="connsiteY18" fmla="*/ 781665 h 2184258"/>
              <a:gd name="connsiteX19" fmla="*/ 1150374 w 2212258"/>
              <a:gd name="connsiteY19" fmla="*/ 752168 h 2184258"/>
              <a:gd name="connsiteX20" fmla="*/ 1194619 w 2212258"/>
              <a:gd name="connsiteY20" fmla="*/ 722671 h 2184258"/>
              <a:gd name="connsiteX21" fmla="*/ 1327354 w 2212258"/>
              <a:gd name="connsiteY21" fmla="*/ 693174 h 2184258"/>
              <a:gd name="connsiteX22" fmla="*/ 1917290 w 2212258"/>
              <a:gd name="connsiteY22" fmla="*/ 707923 h 2184258"/>
              <a:gd name="connsiteX23" fmla="*/ 2020529 w 2212258"/>
              <a:gd name="connsiteY23" fmla="*/ 722671 h 2184258"/>
              <a:gd name="connsiteX24" fmla="*/ 2109019 w 2212258"/>
              <a:gd name="connsiteY24" fmla="*/ 752168 h 2184258"/>
              <a:gd name="connsiteX25" fmla="*/ 2123767 w 2212258"/>
              <a:gd name="connsiteY25" fmla="*/ 811162 h 2184258"/>
              <a:gd name="connsiteX26" fmla="*/ 2153264 w 2212258"/>
              <a:gd name="connsiteY26" fmla="*/ 899652 h 2184258"/>
              <a:gd name="connsiteX27" fmla="*/ 2168012 w 2212258"/>
              <a:gd name="connsiteY27" fmla="*/ 943897 h 2184258"/>
              <a:gd name="connsiteX28" fmla="*/ 2212258 w 2212258"/>
              <a:gd name="connsiteY28" fmla="*/ 1047136 h 2184258"/>
              <a:gd name="connsiteX29" fmla="*/ 2168012 w 2212258"/>
              <a:gd name="connsiteY29" fmla="*/ 1091381 h 2184258"/>
              <a:gd name="connsiteX30" fmla="*/ 2138516 w 2212258"/>
              <a:gd name="connsiteY30" fmla="*/ 1179871 h 2184258"/>
              <a:gd name="connsiteX31" fmla="*/ 2182761 w 2212258"/>
              <a:gd name="connsiteY31" fmla="*/ 1327355 h 2184258"/>
              <a:gd name="connsiteX32" fmla="*/ 2197509 w 2212258"/>
              <a:gd name="connsiteY32" fmla="*/ 1371600 h 2184258"/>
              <a:gd name="connsiteX33" fmla="*/ 2168012 w 2212258"/>
              <a:gd name="connsiteY33" fmla="*/ 1725562 h 2184258"/>
              <a:gd name="connsiteX34" fmla="*/ 2153264 w 2212258"/>
              <a:gd name="connsiteY34" fmla="*/ 1799304 h 2184258"/>
              <a:gd name="connsiteX35" fmla="*/ 2123767 w 2212258"/>
              <a:gd name="connsiteY35" fmla="*/ 1932039 h 2184258"/>
              <a:gd name="connsiteX36" fmla="*/ 2109019 w 2212258"/>
              <a:gd name="connsiteY36" fmla="*/ 2064774 h 2184258"/>
              <a:gd name="connsiteX37" fmla="*/ 2064774 w 2212258"/>
              <a:gd name="connsiteY37" fmla="*/ 2094271 h 2184258"/>
              <a:gd name="connsiteX38" fmla="*/ 1976283 w 2212258"/>
              <a:gd name="connsiteY38" fmla="*/ 2123768 h 2184258"/>
              <a:gd name="connsiteX39" fmla="*/ 1828800 w 2212258"/>
              <a:gd name="connsiteY39" fmla="*/ 2153265 h 2184258"/>
              <a:gd name="connsiteX40" fmla="*/ 1401096 w 2212258"/>
              <a:gd name="connsiteY40" fmla="*/ 2168013 h 2184258"/>
              <a:gd name="connsiteX41" fmla="*/ 1179871 w 2212258"/>
              <a:gd name="connsiteY41" fmla="*/ 2168013 h 2184258"/>
              <a:gd name="connsiteX42" fmla="*/ 1120877 w 2212258"/>
              <a:gd name="connsiteY42" fmla="*/ 2138516 h 2184258"/>
              <a:gd name="connsiteX43" fmla="*/ 1076632 w 2212258"/>
              <a:gd name="connsiteY43" fmla="*/ 2123768 h 2184258"/>
              <a:gd name="connsiteX44" fmla="*/ 1032387 w 2212258"/>
              <a:gd name="connsiteY44" fmla="*/ 2094271 h 2184258"/>
              <a:gd name="connsiteX45" fmla="*/ 988142 w 2212258"/>
              <a:gd name="connsiteY45" fmla="*/ 2079523 h 2184258"/>
              <a:gd name="connsiteX46" fmla="*/ 914400 w 2212258"/>
              <a:gd name="connsiteY46" fmla="*/ 2020529 h 2184258"/>
              <a:gd name="connsiteX47" fmla="*/ 884903 w 2212258"/>
              <a:gd name="connsiteY47" fmla="*/ 1976284 h 2184258"/>
              <a:gd name="connsiteX48" fmla="*/ 840658 w 2212258"/>
              <a:gd name="connsiteY48" fmla="*/ 1961536 h 2184258"/>
              <a:gd name="connsiteX49" fmla="*/ 825909 w 2212258"/>
              <a:gd name="connsiteY49" fmla="*/ 1902542 h 2184258"/>
              <a:gd name="connsiteX50" fmla="*/ 811161 w 2212258"/>
              <a:gd name="connsiteY50" fmla="*/ 1828800 h 2184258"/>
              <a:gd name="connsiteX51" fmla="*/ 781664 w 2212258"/>
              <a:gd name="connsiteY51" fmla="*/ 1533833 h 2184258"/>
              <a:gd name="connsiteX52" fmla="*/ 766916 w 2212258"/>
              <a:gd name="connsiteY52" fmla="*/ 1430594 h 2184258"/>
              <a:gd name="connsiteX53" fmla="*/ 752167 w 2212258"/>
              <a:gd name="connsiteY53" fmla="*/ 1386349 h 2184258"/>
              <a:gd name="connsiteX54" fmla="*/ 707922 w 2212258"/>
              <a:gd name="connsiteY54" fmla="*/ 1371600 h 2184258"/>
              <a:gd name="connsiteX55" fmla="*/ 73742 w 2212258"/>
              <a:gd name="connsiteY55" fmla="*/ 1356852 h 2184258"/>
              <a:gd name="connsiteX56" fmla="*/ 29496 w 2212258"/>
              <a:gd name="connsiteY56" fmla="*/ 1327355 h 2184258"/>
              <a:gd name="connsiteX57" fmla="*/ 14748 w 2212258"/>
              <a:gd name="connsiteY57" fmla="*/ 1032387 h 2184258"/>
              <a:gd name="connsiteX58" fmla="*/ 0 w 2212258"/>
              <a:gd name="connsiteY58" fmla="*/ 988142 h 2184258"/>
              <a:gd name="connsiteX59" fmla="*/ 14748 w 2212258"/>
              <a:gd name="connsiteY59" fmla="*/ 811162 h 2184258"/>
              <a:gd name="connsiteX60" fmla="*/ 29496 w 2212258"/>
              <a:gd name="connsiteY60" fmla="*/ 766916 h 2184258"/>
              <a:gd name="connsiteX61" fmla="*/ 14748 w 2212258"/>
              <a:gd name="connsiteY61" fmla="*/ 575187 h 2184258"/>
              <a:gd name="connsiteX62" fmla="*/ 44245 w 2212258"/>
              <a:gd name="connsiteY62" fmla="*/ 530942 h 2184258"/>
              <a:gd name="connsiteX63" fmla="*/ 58993 w 2212258"/>
              <a:gd name="connsiteY63" fmla="*/ 457200 h 2184258"/>
              <a:gd name="connsiteX64" fmla="*/ 88490 w 2212258"/>
              <a:gd name="connsiteY64" fmla="*/ 147484 h 2184258"/>
              <a:gd name="connsiteX65" fmla="*/ 117987 w 2212258"/>
              <a:gd name="connsiteY65" fmla="*/ 73742 h 2184258"/>
              <a:gd name="connsiteX66" fmla="*/ 132735 w 2212258"/>
              <a:gd name="connsiteY66" fmla="*/ 29497 h 2184258"/>
              <a:gd name="connsiteX67" fmla="*/ 191729 w 2212258"/>
              <a:gd name="connsiteY67" fmla="*/ 29497 h 2184258"/>
              <a:gd name="connsiteX68" fmla="*/ 191729 w 2212258"/>
              <a:gd name="connsiteY68" fmla="*/ 29497 h 2184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212258" h="2184258">
                <a:moveTo>
                  <a:pt x="117987" y="44245"/>
                </a:moveTo>
                <a:lnTo>
                  <a:pt x="117987" y="44245"/>
                </a:lnTo>
                <a:cubicBezTo>
                  <a:pt x="172064" y="39329"/>
                  <a:pt x="226251" y="35493"/>
                  <a:pt x="280219" y="29497"/>
                </a:cubicBezTo>
                <a:cubicBezTo>
                  <a:pt x="337169" y="23169"/>
                  <a:pt x="414454" y="9583"/>
                  <a:pt x="471948" y="0"/>
                </a:cubicBezTo>
                <a:cubicBezTo>
                  <a:pt x="530214" y="8324"/>
                  <a:pt x="591425" y="15121"/>
                  <a:pt x="648929" y="29497"/>
                </a:cubicBezTo>
                <a:cubicBezTo>
                  <a:pt x="664011" y="33267"/>
                  <a:pt x="678426" y="39329"/>
                  <a:pt x="693174" y="44245"/>
                </a:cubicBezTo>
                <a:cubicBezTo>
                  <a:pt x="707922" y="54077"/>
                  <a:pt x="727587" y="58994"/>
                  <a:pt x="737419" y="73742"/>
                </a:cubicBezTo>
                <a:cubicBezTo>
                  <a:pt x="748663" y="90608"/>
                  <a:pt x="748835" y="112742"/>
                  <a:pt x="752167" y="132736"/>
                </a:cubicBezTo>
                <a:cubicBezTo>
                  <a:pt x="758683" y="171832"/>
                  <a:pt x="763158" y="211266"/>
                  <a:pt x="766916" y="250723"/>
                </a:cubicBezTo>
                <a:cubicBezTo>
                  <a:pt x="772993" y="314533"/>
                  <a:pt x="771667" y="379138"/>
                  <a:pt x="781664" y="442452"/>
                </a:cubicBezTo>
                <a:cubicBezTo>
                  <a:pt x="786513" y="473164"/>
                  <a:pt x="801329" y="501445"/>
                  <a:pt x="811161" y="530942"/>
                </a:cubicBezTo>
                <a:lnTo>
                  <a:pt x="825909" y="575187"/>
                </a:lnTo>
                <a:cubicBezTo>
                  <a:pt x="830825" y="589936"/>
                  <a:pt x="836887" y="604351"/>
                  <a:pt x="840658" y="619433"/>
                </a:cubicBezTo>
                <a:cubicBezTo>
                  <a:pt x="845574" y="639097"/>
                  <a:pt x="846341" y="660296"/>
                  <a:pt x="855406" y="678426"/>
                </a:cubicBezTo>
                <a:cubicBezTo>
                  <a:pt x="879987" y="727587"/>
                  <a:pt x="907026" y="774290"/>
                  <a:pt x="958645" y="796413"/>
                </a:cubicBezTo>
                <a:cubicBezTo>
                  <a:pt x="977276" y="804398"/>
                  <a:pt x="998223" y="805338"/>
                  <a:pt x="1017638" y="811162"/>
                </a:cubicBezTo>
                <a:cubicBezTo>
                  <a:pt x="1047419" y="820096"/>
                  <a:pt x="1076632" y="830826"/>
                  <a:pt x="1106129" y="840658"/>
                </a:cubicBezTo>
                <a:lnTo>
                  <a:pt x="1150374" y="855407"/>
                </a:lnTo>
                <a:cubicBezTo>
                  <a:pt x="1165122" y="830826"/>
                  <a:pt x="1194619" y="810331"/>
                  <a:pt x="1194619" y="781665"/>
                </a:cubicBezTo>
                <a:cubicBezTo>
                  <a:pt x="1194619" y="763940"/>
                  <a:pt x="1150374" y="769893"/>
                  <a:pt x="1150374" y="752168"/>
                </a:cubicBezTo>
                <a:cubicBezTo>
                  <a:pt x="1150374" y="734443"/>
                  <a:pt x="1178327" y="729653"/>
                  <a:pt x="1194619" y="722671"/>
                </a:cubicBezTo>
                <a:cubicBezTo>
                  <a:pt x="1212840" y="714862"/>
                  <a:pt x="1314235" y="695798"/>
                  <a:pt x="1327354" y="693174"/>
                </a:cubicBezTo>
                <a:lnTo>
                  <a:pt x="1917290" y="707923"/>
                </a:lnTo>
                <a:cubicBezTo>
                  <a:pt x="1952021" y="709401"/>
                  <a:pt x="1986657" y="714854"/>
                  <a:pt x="2020529" y="722671"/>
                </a:cubicBezTo>
                <a:cubicBezTo>
                  <a:pt x="2050825" y="729662"/>
                  <a:pt x="2109019" y="752168"/>
                  <a:pt x="2109019" y="752168"/>
                </a:cubicBezTo>
                <a:cubicBezTo>
                  <a:pt x="2113935" y="771833"/>
                  <a:pt x="2117943" y="791747"/>
                  <a:pt x="2123767" y="811162"/>
                </a:cubicBezTo>
                <a:cubicBezTo>
                  <a:pt x="2132701" y="840943"/>
                  <a:pt x="2143432" y="870155"/>
                  <a:pt x="2153264" y="899652"/>
                </a:cubicBezTo>
                <a:cubicBezTo>
                  <a:pt x="2158180" y="914400"/>
                  <a:pt x="2164241" y="928815"/>
                  <a:pt x="2168012" y="943897"/>
                </a:cubicBezTo>
                <a:cubicBezTo>
                  <a:pt x="2187060" y="1020087"/>
                  <a:pt x="2171517" y="986025"/>
                  <a:pt x="2212258" y="1047136"/>
                </a:cubicBezTo>
                <a:cubicBezTo>
                  <a:pt x="2197509" y="1061884"/>
                  <a:pt x="2178141" y="1073148"/>
                  <a:pt x="2168012" y="1091381"/>
                </a:cubicBezTo>
                <a:cubicBezTo>
                  <a:pt x="2152912" y="1118560"/>
                  <a:pt x="2138516" y="1179871"/>
                  <a:pt x="2138516" y="1179871"/>
                </a:cubicBezTo>
                <a:cubicBezTo>
                  <a:pt x="2160806" y="1269032"/>
                  <a:pt x="2146853" y="1219631"/>
                  <a:pt x="2182761" y="1327355"/>
                </a:cubicBezTo>
                <a:lnTo>
                  <a:pt x="2197509" y="1371600"/>
                </a:lnTo>
                <a:cubicBezTo>
                  <a:pt x="2161649" y="1586768"/>
                  <a:pt x="2203810" y="1313889"/>
                  <a:pt x="2168012" y="1725562"/>
                </a:cubicBezTo>
                <a:cubicBezTo>
                  <a:pt x="2165840" y="1750535"/>
                  <a:pt x="2158702" y="1774833"/>
                  <a:pt x="2153264" y="1799304"/>
                </a:cubicBezTo>
                <a:cubicBezTo>
                  <a:pt x="2140384" y="1857264"/>
                  <a:pt x="2132662" y="1869774"/>
                  <a:pt x="2123767" y="1932039"/>
                </a:cubicBezTo>
                <a:cubicBezTo>
                  <a:pt x="2117471" y="1976109"/>
                  <a:pt x="2124232" y="2022937"/>
                  <a:pt x="2109019" y="2064774"/>
                </a:cubicBezTo>
                <a:cubicBezTo>
                  <a:pt x="2102962" y="2081432"/>
                  <a:pt x="2080972" y="2087072"/>
                  <a:pt x="2064774" y="2094271"/>
                </a:cubicBezTo>
                <a:cubicBezTo>
                  <a:pt x="2036361" y="2106899"/>
                  <a:pt x="2005780" y="2113936"/>
                  <a:pt x="1976283" y="2123768"/>
                </a:cubicBezTo>
                <a:cubicBezTo>
                  <a:pt x="1915736" y="2143950"/>
                  <a:pt x="1910138" y="2148746"/>
                  <a:pt x="1828800" y="2153265"/>
                </a:cubicBezTo>
                <a:cubicBezTo>
                  <a:pt x="1686367" y="2161178"/>
                  <a:pt x="1543664" y="2163097"/>
                  <a:pt x="1401096" y="2168013"/>
                </a:cubicBezTo>
                <a:cubicBezTo>
                  <a:pt x="1301549" y="2184605"/>
                  <a:pt x="1293417" y="2194216"/>
                  <a:pt x="1179871" y="2168013"/>
                </a:cubicBezTo>
                <a:cubicBezTo>
                  <a:pt x="1158448" y="2163069"/>
                  <a:pt x="1141085" y="2147177"/>
                  <a:pt x="1120877" y="2138516"/>
                </a:cubicBezTo>
                <a:cubicBezTo>
                  <a:pt x="1106588" y="2132392"/>
                  <a:pt x="1091380" y="2128684"/>
                  <a:pt x="1076632" y="2123768"/>
                </a:cubicBezTo>
                <a:cubicBezTo>
                  <a:pt x="1061884" y="2113936"/>
                  <a:pt x="1048241" y="2102198"/>
                  <a:pt x="1032387" y="2094271"/>
                </a:cubicBezTo>
                <a:cubicBezTo>
                  <a:pt x="1018482" y="2087319"/>
                  <a:pt x="1000281" y="2089234"/>
                  <a:pt x="988142" y="2079523"/>
                </a:cubicBezTo>
                <a:cubicBezTo>
                  <a:pt x="892839" y="2003281"/>
                  <a:pt x="1025613" y="2057602"/>
                  <a:pt x="914400" y="2020529"/>
                </a:cubicBezTo>
                <a:cubicBezTo>
                  <a:pt x="904568" y="2005781"/>
                  <a:pt x="898744" y="1987357"/>
                  <a:pt x="884903" y="1976284"/>
                </a:cubicBezTo>
                <a:cubicBezTo>
                  <a:pt x="872764" y="1966573"/>
                  <a:pt x="850370" y="1973675"/>
                  <a:pt x="840658" y="1961536"/>
                </a:cubicBezTo>
                <a:cubicBezTo>
                  <a:pt x="827995" y="1945708"/>
                  <a:pt x="830306" y="1922329"/>
                  <a:pt x="825909" y="1902542"/>
                </a:cubicBezTo>
                <a:cubicBezTo>
                  <a:pt x="820471" y="1878071"/>
                  <a:pt x="814706" y="1853615"/>
                  <a:pt x="811161" y="1828800"/>
                </a:cubicBezTo>
                <a:cubicBezTo>
                  <a:pt x="795761" y="1721003"/>
                  <a:pt x="793921" y="1644153"/>
                  <a:pt x="781664" y="1533833"/>
                </a:cubicBezTo>
                <a:cubicBezTo>
                  <a:pt x="777825" y="1499283"/>
                  <a:pt x="773734" y="1464681"/>
                  <a:pt x="766916" y="1430594"/>
                </a:cubicBezTo>
                <a:cubicBezTo>
                  <a:pt x="763867" y="1415350"/>
                  <a:pt x="763160" y="1397342"/>
                  <a:pt x="752167" y="1386349"/>
                </a:cubicBezTo>
                <a:cubicBezTo>
                  <a:pt x="741174" y="1375356"/>
                  <a:pt x="723454" y="1372275"/>
                  <a:pt x="707922" y="1371600"/>
                </a:cubicBezTo>
                <a:cubicBezTo>
                  <a:pt x="496671" y="1362415"/>
                  <a:pt x="285135" y="1361768"/>
                  <a:pt x="73742" y="1356852"/>
                </a:cubicBezTo>
                <a:cubicBezTo>
                  <a:pt x="58993" y="1347020"/>
                  <a:pt x="32667" y="1344795"/>
                  <a:pt x="29496" y="1327355"/>
                </a:cubicBezTo>
                <a:cubicBezTo>
                  <a:pt x="11885" y="1230497"/>
                  <a:pt x="23276" y="1130462"/>
                  <a:pt x="14748" y="1032387"/>
                </a:cubicBezTo>
                <a:cubicBezTo>
                  <a:pt x="13401" y="1016899"/>
                  <a:pt x="4916" y="1002890"/>
                  <a:pt x="0" y="988142"/>
                </a:cubicBezTo>
                <a:cubicBezTo>
                  <a:pt x="4916" y="929149"/>
                  <a:pt x="6924" y="869841"/>
                  <a:pt x="14748" y="811162"/>
                </a:cubicBezTo>
                <a:cubicBezTo>
                  <a:pt x="16803" y="795752"/>
                  <a:pt x="29496" y="782462"/>
                  <a:pt x="29496" y="766916"/>
                </a:cubicBezTo>
                <a:cubicBezTo>
                  <a:pt x="29496" y="702818"/>
                  <a:pt x="19664" y="639097"/>
                  <a:pt x="14748" y="575187"/>
                </a:cubicBezTo>
                <a:cubicBezTo>
                  <a:pt x="24580" y="560439"/>
                  <a:pt x="38021" y="547539"/>
                  <a:pt x="44245" y="530942"/>
                </a:cubicBezTo>
                <a:cubicBezTo>
                  <a:pt x="53047" y="507471"/>
                  <a:pt x="56723" y="482164"/>
                  <a:pt x="58993" y="457200"/>
                </a:cubicBezTo>
                <a:cubicBezTo>
                  <a:pt x="68787" y="349468"/>
                  <a:pt x="54926" y="248177"/>
                  <a:pt x="88490" y="147484"/>
                </a:cubicBezTo>
                <a:cubicBezTo>
                  <a:pt x="96862" y="122368"/>
                  <a:pt x="108691" y="98531"/>
                  <a:pt x="117987" y="73742"/>
                </a:cubicBezTo>
                <a:cubicBezTo>
                  <a:pt x="123446" y="59186"/>
                  <a:pt x="119404" y="37495"/>
                  <a:pt x="132735" y="29497"/>
                </a:cubicBezTo>
                <a:cubicBezTo>
                  <a:pt x="149597" y="19380"/>
                  <a:pt x="172064" y="29497"/>
                  <a:pt x="191729" y="29497"/>
                </a:cubicBezTo>
                <a:lnTo>
                  <a:pt x="191729" y="29497"/>
                </a:lnTo>
              </a:path>
            </a:pathLst>
          </a:custGeom>
          <a:solidFill>
            <a:schemeClr val="tx2">
              <a:lumMod val="40000"/>
              <a:lumOff val="60000"/>
              <a:alpha val="5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49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YARN : HOW IT WORKS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990600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Node (or machine) in the cluster have several slots.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ode Manager runs on each node to manage the node’s slot.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esource Manager assigns the slots of the cluster to application.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Applications must have a Master.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Master requests slots from the Resource Manager and starts Task.</a:t>
            </a:r>
          </a:p>
        </p:txBody>
      </p:sp>
    </p:spTree>
    <p:extLst>
      <p:ext uri="{BB962C8B-B14F-4D97-AF65-F5344CB8AC3E}">
        <p14:creationId xmlns:p14="http://schemas.microsoft.com/office/powerpoint/2010/main" val="91614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DATA CLASSIFICATION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16002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Bent-Up Arrow 7"/>
          <p:cNvSpPr/>
          <p:nvPr/>
        </p:nvSpPr>
        <p:spPr>
          <a:xfrm rot="10800000">
            <a:off x="2209800" y="1752600"/>
            <a:ext cx="1752600" cy="683568"/>
          </a:xfrm>
          <a:prstGeom prst="bent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ent-Up Arrow 8"/>
          <p:cNvSpPr/>
          <p:nvPr/>
        </p:nvSpPr>
        <p:spPr>
          <a:xfrm rot="10800000" flipH="1">
            <a:off x="5017236" y="1752598"/>
            <a:ext cx="1840764" cy="683570"/>
          </a:xfrm>
          <a:prstGeom prst="bentUpArrow">
            <a:avLst>
              <a:gd name="adj1" fmla="val 23135"/>
              <a:gd name="adj2" fmla="val 22217"/>
              <a:gd name="adj3" fmla="val 1607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90600" y="2510135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STRUCTURED DATA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0" y="25146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UNSTRUCTURED DATA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Bevel 11"/>
          <p:cNvSpPr/>
          <p:nvPr/>
        </p:nvSpPr>
        <p:spPr>
          <a:xfrm>
            <a:off x="2743200" y="4343400"/>
            <a:ext cx="3657600" cy="914400"/>
          </a:xfrm>
          <a:prstGeom prst="bevel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7600" y="45720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BIG DATA</a:t>
            </a:r>
            <a:endParaRPr lang="en-US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Down Arrow 13"/>
          <p:cNvSpPr/>
          <p:nvPr/>
        </p:nvSpPr>
        <p:spPr>
          <a:xfrm rot="18911663">
            <a:off x="2769963" y="3341130"/>
            <a:ext cx="381000" cy="773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2654524">
            <a:off x="6021198" y="3404582"/>
            <a:ext cx="381000" cy="773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600200"/>
            <a:ext cx="7315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8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 animBg="1"/>
      <p:bldP spid="13" grpId="0"/>
      <p:bldP spid="14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50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PROTOCOLS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4290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34290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6858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600" y="3810000"/>
            <a:ext cx="1828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3581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YARN (CLIENT)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7600" y="34290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YARN (RESOURCE MANAGER)</a:t>
            </a:r>
            <a:endParaRPr lang="en-US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77000" y="813375"/>
            <a:ext cx="1524000" cy="4820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77000" y="7620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NODE MANAGER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6553200" y="1371600"/>
            <a:ext cx="457200" cy="4572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77000" y="1371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AM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7467600" y="13716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14400" y="52578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47800" y="5345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TASK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7467600" y="50292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553200" y="5029200"/>
            <a:ext cx="4572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77000" y="3937575"/>
            <a:ext cx="1524000" cy="4820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77000" y="38862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NODE MANAGER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7467600" y="1981200"/>
            <a:ext cx="4572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53200" y="1981200"/>
            <a:ext cx="4572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67600" y="4495800"/>
            <a:ext cx="4572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53200" y="4495800"/>
            <a:ext cx="4572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914400" y="1295400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b="1" dirty="0" smtClean="0"/>
              <a:t>CLIENT-RM: </a:t>
            </a:r>
            <a:r>
              <a:rPr lang="en-US" dirty="0" smtClean="0"/>
              <a:t>Submit the App Master</a:t>
            </a:r>
          </a:p>
          <a:p>
            <a:pPr marL="342900" indent="-342900">
              <a:buAutoNum type="arabicParenBoth"/>
            </a:pPr>
            <a:r>
              <a:rPr lang="en-US" b="1" dirty="0" smtClean="0"/>
              <a:t>RM-NM: </a:t>
            </a:r>
            <a:r>
              <a:rPr lang="en-US" dirty="0" smtClean="0"/>
              <a:t>Start the App Master</a:t>
            </a:r>
          </a:p>
          <a:p>
            <a:pPr marL="342900" indent="-342900">
              <a:buAutoNum type="arabicParenBoth"/>
            </a:pPr>
            <a:r>
              <a:rPr lang="en-US" b="1" dirty="0" smtClean="0"/>
              <a:t>AM-RM: </a:t>
            </a:r>
            <a:r>
              <a:rPr lang="en-US" dirty="0" smtClean="0"/>
              <a:t>Request / Release Containers</a:t>
            </a:r>
          </a:p>
          <a:p>
            <a:pPr marL="342900" indent="-342900">
              <a:buAutoNum type="arabicParenBoth"/>
            </a:pPr>
            <a:r>
              <a:rPr lang="en-US" b="1" dirty="0" smtClean="0"/>
              <a:t>RM-NM: </a:t>
            </a:r>
            <a:r>
              <a:rPr lang="en-US" dirty="0" smtClean="0"/>
              <a:t>Start Tasks in Container</a:t>
            </a:r>
            <a:endParaRPr lang="en-US" b="1" dirty="0"/>
          </a:p>
        </p:txBody>
      </p:sp>
      <p:cxnSp>
        <p:nvCxnSpPr>
          <p:cNvPr id="37" name="Straight Arrow Connector 36"/>
          <p:cNvCxnSpPr>
            <a:stCxn id="7" idx="3"/>
            <a:endCxn id="8" idx="1"/>
          </p:cNvCxnSpPr>
          <p:nvPr/>
        </p:nvCxnSpPr>
        <p:spPr>
          <a:xfrm>
            <a:off x="2743200" y="3886200"/>
            <a:ext cx="9144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" idx="0"/>
            <a:endCxn id="14" idx="1"/>
          </p:cNvCxnSpPr>
          <p:nvPr/>
        </p:nvCxnSpPr>
        <p:spPr>
          <a:xfrm flipV="1">
            <a:off x="4572000" y="1085166"/>
            <a:ext cx="1905000" cy="2343834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3"/>
          </p:cNvCxnSpPr>
          <p:nvPr/>
        </p:nvCxnSpPr>
        <p:spPr>
          <a:xfrm flipV="1">
            <a:off x="5486400" y="1600200"/>
            <a:ext cx="1066800" cy="22860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" idx="2"/>
            <a:endCxn id="24" idx="0"/>
          </p:cNvCxnSpPr>
          <p:nvPr/>
        </p:nvCxnSpPr>
        <p:spPr>
          <a:xfrm>
            <a:off x="6781800" y="1828800"/>
            <a:ext cx="457200" cy="205740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48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51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BACKGROUND : HADOOP + HDFS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1430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Node contributes part of its local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filesystem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HDFS.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Tasks can only depend upon the local file system (JVM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Classpath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does not understand HDFS protocol)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00" y="25146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8800" y="38862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86400" y="38862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28800" y="50292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86400" y="5029200"/>
            <a:ext cx="1828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1524000" y="6172200"/>
            <a:ext cx="6172200" cy="381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57600" y="2819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NAMENODE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28800" y="4191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DATANODE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42026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DATANODE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8800" y="51448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LOCAL FILESYSTEM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6400" y="51448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LOCAL FILESYSTEM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0" y="6260068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HADOOP DISTRIBUTED FILE SYSTEM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>
            <a:stCxn id="8" idx="1"/>
            <a:endCxn id="9" idx="0"/>
          </p:cNvCxnSpPr>
          <p:nvPr/>
        </p:nvCxnSpPr>
        <p:spPr>
          <a:xfrm flipH="1">
            <a:off x="2743200" y="2971800"/>
            <a:ext cx="91440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3"/>
            <a:endCxn id="10" idx="0"/>
          </p:cNvCxnSpPr>
          <p:nvPr/>
        </p:nvCxnSpPr>
        <p:spPr>
          <a:xfrm>
            <a:off x="5486400" y="2971800"/>
            <a:ext cx="914400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2"/>
            <a:endCxn id="11" idx="0"/>
          </p:cNvCxnSpPr>
          <p:nvPr/>
        </p:nvCxnSpPr>
        <p:spPr>
          <a:xfrm>
            <a:off x="2743200" y="4800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400800" y="4800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43200" y="5943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00800" y="5943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12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52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9000"/>
                    </a14:imgEffect>
                    <a14:imgEffect>
                      <a14:brightnessContrast bright="-2000" contras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1304925"/>
            <a:ext cx="852487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78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53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WRITING THE YARN CLIENT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143000"/>
            <a:ext cx="731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Connect to the Resource Manager.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Request a New Application ID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 a Submission context and a container launch context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 the local resource for the Application Manager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 the environment for the Application Manager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Define Resource Limits for Application Manager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Submit the Request to Start the App Master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15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54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YARN : APPLICATION  MASTER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143000"/>
            <a:ext cx="7315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Connect with Resource Manager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Loop:</a:t>
            </a:r>
          </a:p>
          <a:p>
            <a:pPr marL="285750" indent="-285750">
              <a:buBlip>
                <a:blip r:embed="rId2"/>
              </a:buBlip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Send Request to Resource Manager to:-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HeartBeat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Request Containers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Release Containers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34290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Receive response from Resource Manager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Receive Containers</a:t>
            </a:r>
          </a:p>
          <a:p>
            <a:pPr marL="1200150" lvl="2" indent="-285750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Receive Notification of Containers that terminated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435233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each container received, send request to node manager to start task.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7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55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YARN : APPLICATION  MASTER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143000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Master should terminate after all the containers have terminated.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Starting a task in a Container:-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AutoNum type="alphaLcParenBoth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Very similar to YARN Client starting the Master.</a:t>
            </a:r>
          </a:p>
          <a:p>
            <a:pPr marL="800100" lvl="1" indent="-342900">
              <a:buAutoNum type="alphaLcParenBoth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 Manager starts and monitor tasks.</a:t>
            </a:r>
          </a:p>
          <a:p>
            <a:pPr marL="800100" lvl="1" indent="-342900">
              <a:buAutoNum type="alphaLcParenBoth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task crashes, Node Manager informs Resource Manager.</a:t>
            </a:r>
          </a:p>
          <a:p>
            <a:pPr marL="800100" lvl="1" indent="-342900">
              <a:buAutoNum type="alphaLcParenBoth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Resource Manager informs master in Next Response.</a:t>
            </a:r>
          </a:p>
          <a:p>
            <a:pPr marL="800100" lvl="1" indent="-342900">
              <a:buAutoNum type="alphaLcParenBoth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Master must still release the container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005322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Resource Manager assigns Containers asynchronously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AutoNum type="alphaLcParenBoth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Requested Containers are returned at the earliest in the next call.</a:t>
            </a:r>
          </a:p>
          <a:p>
            <a:pPr marL="800100" lvl="1" indent="-342900">
              <a:buAutoNum type="alphaLcParenBoth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Master must send empty requests until it receives all containers.</a:t>
            </a:r>
          </a:p>
          <a:p>
            <a:pPr marL="800100" lvl="1" indent="-342900">
              <a:buAutoNum type="alphaLcParenBoth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Subsequent Requests are incremental and can ask for additional containers.</a:t>
            </a:r>
          </a:p>
          <a:p>
            <a:pPr marL="800100" lvl="1" indent="-342900">
              <a:buAutoNum type="alphaLcParenBoth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Master must keep track of what it has requested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and received.</a:t>
            </a:r>
          </a:p>
        </p:txBody>
      </p:sp>
    </p:spTree>
    <p:extLst>
      <p:ext uri="{BB962C8B-B14F-4D97-AF65-F5344CB8AC3E}">
        <p14:creationId xmlns:p14="http://schemas.microsoft.com/office/powerpoint/2010/main" val="29262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YARN : ARCHITECTURE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1524000"/>
            <a:ext cx="5143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HADOOP : NEXT  GEN  PLATFORM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1666875"/>
            <a:ext cx="82105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BENEFITS  OF  YARN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143000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Application and Services.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Improved Cluster Utilization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Scalable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Experimental Agility</a:t>
            </a:r>
          </a:p>
          <a:p>
            <a:pPr marL="285750" indent="-285750">
              <a:buBlip>
                <a:blip r:embed="rId2"/>
              </a:buBlip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Shared Services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30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BIG DATA IDENTIFICATION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72000" y="3429000"/>
            <a:ext cx="2971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667000" y="1600200"/>
            <a:ext cx="1905000" cy="182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67000" y="3449782"/>
            <a:ext cx="1905000" cy="180801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06511" y="1311625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Velocity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33550" y="525780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Volume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490784" y="3244334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Variety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953000" y="361366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Text</a:t>
            </a:r>
          </a:p>
          <a:p>
            <a:r>
              <a:rPr lang="en-US" dirty="0" smtClean="0"/>
              <a:t>SMS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271584" y="36136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Videos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600450" y="3613666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219450" y="3890665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57500" y="4271389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GB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76500" y="464072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309434" y="2743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434866" y="1828800"/>
            <a:ext cx="133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Real Time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562600" y="4825387"/>
            <a:ext cx="3352800" cy="92333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715000" y="48006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Volume</a:t>
            </a:r>
            <a:r>
              <a:rPr lang="en-US" dirty="0" smtClean="0"/>
              <a:t>:- How much data</a:t>
            </a:r>
          </a:p>
          <a:p>
            <a:r>
              <a:rPr lang="en-US" b="1" dirty="0" smtClean="0"/>
              <a:t>Velocity</a:t>
            </a:r>
            <a:r>
              <a:rPr lang="en-US" dirty="0" smtClean="0"/>
              <a:t>:- How fast is processing</a:t>
            </a:r>
          </a:p>
          <a:p>
            <a:r>
              <a:rPr lang="en-US" b="1" dirty="0" smtClean="0"/>
              <a:t>Variety</a:t>
            </a:r>
            <a:r>
              <a:rPr lang="en-US" dirty="0" smtClean="0"/>
              <a:t>:- Types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7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 descr="http://thecontentwrangler.com/wp-content/uploads/2011/08/Us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02" y="2476500"/>
            <a:ext cx="1669473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733675" y="1496291"/>
            <a:ext cx="76200" cy="3733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7" y="2642755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7" y="1518045"/>
            <a:ext cx="834448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7" y="3690505"/>
            <a:ext cx="89535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7" y="4572000"/>
            <a:ext cx="10096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29539" y="5429153"/>
            <a:ext cx="516038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ctr"/>
            <a:r>
              <a:rPr lang="en-US" sz="7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eCommerce</a:t>
            </a:r>
            <a:endParaRPr lang="en-US" sz="7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047875" y="2852305"/>
            <a:ext cx="68580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418" y="5146357"/>
            <a:ext cx="8953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018" y="5041582"/>
            <a:ext cx="11430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617" y="5028237"/>
            <a:ext cx="866775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ight Arrow 16"/>
          <p:cNvSpPr/>
          <p:nvPr/>
        </p:nvSpPr>
        <p:spPr>
          <a:xfrm rot="2772063">
            <a:off x="3851238" y="3833460"/>
            <a:ext cx="281940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3797191">
            <a:off x="3577563" y="3900754"/>
            <a:ext cx="2441817" cy="182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876226">
            <a:off x="3960774" y="3873785"/>
            <a:ext cx="3979075" cy="154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14400" y="2286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VERACITY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1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228600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CHALLENGES</a:t>
            </a:r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0231" y="1620982"/>
            <a:ext cx="262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 Storage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029200" y="1620982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Data Manipulation</a:t>
            </a:r>
            <a:endParaRPr lang="en-US" sz="28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3429000"/>
            <a:ext cx="28956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Brace 9"/>
          <p:cNvSpPr/>
          <p:nvPr/>
        </p:nvSpPr>
        <p:spPr>
          <a:xfrm rot="5400000">
            <a:off x="4038600" y="654482"/>
            <a:ext cx="1066800" cy="4046240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Hadoop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6DC59-804E-4084-8D8C-C17DABAD43D1}" type="slidenum">
              <a:rPr lang="en-US" smtClean="0"/>
              <a:t>9</a:t>
            </a:fld>
            <a:endParaRPr lang="en-US"/>
          </a:p>
        </p:txBody>
      </p:sp>
      <p:sp>
        <p:nvSpPr>
          <p:cNvPr id="7" name="Up Ribbon 6"/>
          <p:cNvSpPr/>
          <p:nvPr/>
        </p:nvSpPr>
        <p:spPr>
          <a:xfrm>
            <a:off x="914400" y="990600"/>
            <a:ext cx="7391400" cy="4648200"/>
          </a:xfrm>
          <a:prstGeom prst="ribbon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60895" y="2453273"/>
            <a:ext cx="4432047" cy="1323439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  <a:scene3d>
              <a:camera prst="perspectiveFront"/>
              <a:lightRig rig="threePt" dir="t"/>
            </a:scene3d>
          </a:bodyPr>
          <a:lstStyle/>
          <a:p>
            <a:pPr algn="ctr"/>
            <a:r>
              <a:rPr lang="en-US" sz="80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rgbClr val="FFFF00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Tea Break</a:t>
            </a:r>
            <a:endParaRPr lang="en-US" sz="80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rgbClr val="FFFF00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42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1720</TotalTime>
  <Words>1498</Words>
  <Application>Microsoft Office PowerPoint</Application>
  <PresentationFormat>On-screen Show (4:3)</PresentationFormat>
  <Paragraphs>566</Paragraphs>
  <Slides>58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Equity</vt:lpstr>
      <vt:lpstr>PowerPoint Presentation</vt:lpstr>
      <vt:lpstr>Introduction to BIG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Hadoop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YARN</vt:lpstr>
      <vt:lpstr>PowerPoint Presentation</vt:lpstr>
      <vt:lpstr>PowerPoint Presentation</vt:lpstr>
      <vt:lpstr>Introduction to HDFS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MapReduce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MapReduce Program</vt:lpstr>
      <vt:lpstr>Sample MapReduce Program</vt:lpstr>
      <vt:lpstr>PowerPoint Presentation</vt:lpstr>
      <vt:lpstr>PowerPoint Presentation</vt:lpstr>
      <vt:lpstr>PowerPoint Presentation</vt:lpstr>
      <vt:lpstr>Introduction to YARN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</dc:creator>
  <cp:lastModifiedBy>Deep Pandey</cp:lastModifiedBy>
  <cp:revision>82</cp:revision>
  <dcterms:created xsi:type="dcterms:W3CDTF">2015-02-26T12:48:46Z</dcterms:created>
  <dcterms:modified xsi:type="dcterms:W3CDTF">2015-11-19T05:58:31Z</dcterms:modified>
</cp:coreProperties>
</file>