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7" r:id="rId2"/>
    <p:sldId id="259" r:id="rId3"/>
    <p:sldId id="258" r:id="rId4"/>
    <p:sldId id="298" r:id="rId5"/>
    <p:sldId id="299" r:id="rId6"/>
    <p:sldId id="300" r:id="rId7"/>
    <p:sldId id="301" r:id="rId8"/>
    <p:sldId id="277" r:id="rId9"/>
    <p:sldId id="304" r:id="rId10"/>
    <p:sldId id="303" r:id="rId11"/>
    <p:sldId id="305" r:id="rId12"/>
    <p:sldId id="289" r:id="rId13"/>
    <p:sldId id="290" r:id="rId14"/>
    <p:sldId id="291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80B4B-8BC4-42C9-ABAC-ED09B39DEAF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793DCD-8447-4ED0-98BF-609A290FDA39}">
      <dgm:prSet phldrT="[Text]"/>
      <dgm:spPr/>
      <dgm:t>
        <a:bodyPr/>
        <a:lstStyle/>
        <a:p>
          <a:r>
            <a:rPr lang="en-US" b="1" dirty="0" smtClean="0"/>
            <a:t>Nodes</a:t>
          </a:r>
          <a:endParaRPr lang="en-US" b="1" dirty="0"/>
        </a:p>
      </dgm:t>
    </dgm:pt>
    <dgm:pt modelId="{1D48F5AF-510F-4E6F-8F66-C7958E7E1D0E}" type="parTrans" cxnId="{AC58263E-4105-44AA-9256-520F3FB3112B}">
      <dgm:prSet/>
      <dgm:spPr/>
      <dgm:t>
        <a:bodyPr/>
        <a:lstStyle/>
        <a:p>
          <a:endParaRPr lang="en-US"/>
        </a:p>
      </dgm:t>
    </dgm:pt>
    <dgm:pt modelId="{65A730A9-A512-4636-B616-5694B7FCA0D6}" type="sibTrans" cxnId="{AC58263E-4105-44AA-9256-520F3FB3112B}">
      <dgm:prSet/>
      <dgm:spPr/>
      <dgm:t>
        <a:bodyPr/>
        <a:lstStyle/>
        <a:p>
          <a:endParaRPr lang="en-US"/>
        </a:p>
      </dgm:t>
    </dgm:pt>
    <dgm:pt modelId="{C90BAFD7-EAB3-416A-9574-247C01E69C2F}">
      <dgm:prSet phldrT="[Text]"/>
      <dgm:spPr/>
      <dgm:t>
        <a:bodyPr/>
        <a:lstStyle/>
        <a:p>
          <a:r>
            <a:rPr lang="en-US" b="1" dirty="0" smtClean="0"/>
            <a:t>Master </a:t>
          </a:r>
        </a:p>
        <a:p>
          <a:r>
            <a:rPr lang="en-US" b="1" dirty="0" smtClean="0"/>
            <a:t>Nodes</a:t>
          </a:r>
          <a:endParaRPr lang="en-US" b="1" dirty="0"/>
        </a:p>
      </dgm:t>
    </dgm:pt>
    <dgm:pt modelId="{AD88EE7C-B836-4F14-96EC-06DC40E0BBFF}" type="parTrans" cxnId="{BABA3CC2-F5F5-44D0-BED0-124B042B0BD9}">
      <dgm:prSet/>
      <dgm:spPr/>
      <dgm:t>
        <a:bodyPr/>
        <a:lstStyle/>
        <a:p>
          <a:endParaRPr lang="en-US"/>
        </a:p>
      </dgm:t>
    </dgm:pt>
    <dgm:pt modelId="{64A23A0E-C07E-4707-8B4F-FF4480D58F40}" type="sibTrans" cxnId="{BABA3CC2-F5F5-44D0-BED0-124B042B0BD9}">
      <dgm:prSet/>
      <dgm:spPr/>
      <dgm:t>
        <a:bodyPr/>
        <a:lstStyle/>
        <a:p>
          <a:endParaRPr lang="en-US"/>
        </a:p>
      </dgm:t>
    </dgm:pt>
    <dgm:pt modelId="{D8D2BBDB-9FAE-4E12-8ECF-1FCE8870EF8C}">
      <dgm:prSet phldrT="[Text]"/>
      <dgm:spPr/>
      <dgm:t>
        <a:bodyPr/>
        <a:lstStyle/>
        <a:p>
          <a:r>
            <a:rPr lang="en-US" b="1" dirty="0" err="1" smtClean="0"/>
            <a:t>NameNode</a:t>
          </a:r>
          <a:endParaRPr lang="en-US" b="1" dirty="0"/>
        </a:p>
      </dgm:t>
    </dgm:pt>
    <dgm:pt modelId="{04087965-6393-4A12-AC88-80364AD57D65}" type="parTrans" cxnId="{5E008C87-2FD1-4350-A3A1-636970F10D80}">
      <dgm:prSet/>
      <dgm:spPr/>
      <dgm:t>
        <a:bodyPr/>
        <a:lstStyle/>
        <a:p>
          <a:endParaRPr lang="en-US"/>
        </a:p>
      </dgm:t>
    </dgm:pt>
    <dgm:pt modelId="{484A18F3-F14D-4E58-8947-384510FEB30E}" type="sibTrans" cxnId="{5E008C87-2FD1-4350-A3A1-636970F10D80}">
      <dgm:prSet/>
      <dgm:spPr/>
      <dgm:t>
        <a:bodyPr/>
        <a:lstStyle/>
        <a:p>
          <a:endParaRPr lang="en-US"/>
        </a:p>
      </dgm:t>
    </dgm:pt>
    <dgm:pt modelId="{204A3E72-FBBD-4E8A-9F5A-5C8D63B66DB2}">
      <dgm:prSet phldrT="[Text]"/>
      <dgm:spPr/>
      <dgm:t>
        <a:bodyPr/>
        <a:lstStyle/>
        <a:p>
          <a:r>
            <a:rPr lang="en-US" b="1" dirty="0" smtClean="0"/>
            <a:t>Secondary </a:t>
          </a:r>
          <a:r>
            <a:rPr lang="en-US" b="1" dirty="0" err="1" smtClean="0"/>
            <a:t>NameNode</a:t>
          </a:r>
          <a:endParaRPr lang="en-US" b="1" dirty="0" smtClean="0"/>
        </a:p>
      </dgm:t>
    </dgm:pt>
    <dgm:pt modelId="{93D35372-926A-4F50-BB8E-9ED64609B5EB}" type="parTrans" cxnId="{1F63CEB5-74BE-4020-883B-781EFCC393EA}">
      <dgm:prSet/>
      <dgm:spPr/>
      <dgm:t>
        <a:bodyPr/>
        <a:lstStyle/>
        <a:p>
          <a:endParaRPr lang="en-US"/>
        </a:p>
      </dgm:t>
    </dgm:pt>
    <dgm:pt modelId="{B129014C-DEC8-4781-BED8-0BF12A3F557B}" type="sibTrans" cxnId="{1F63CEB5-74BE-4020-883B-781EFCC393EA}">
      <dgm:prSet/>
      <dgm:spPr/>
      <dgm:t>
        <a:bodyPr/>
        <a:lstStyle/>
        <a:p>
          <a:endParaRPr lang="en-US"/>
        </a:p>
      </dgm:t>
    </dgm:pt>
    <dgm:pt modelId="{EB392DAC-2C4D-457F-A53B-706A6086E4D7}">
      <dgm:prSet phldrT="[Text]"/>
      <dgm:spPr/>
      <dgm:t>
        <a:bodyPr/>
        <a:lstStyle/>
        <a:p>
          <a:r>
            <a:rPr lang="en-US" b="1" dirty="0" smtClean="0"/>
            <a:t>Slave </a:t>
          </a:r>
        </a:p>
        <a:p>
          <a:r>
            <a:rPr lang="en-US" b="1" dirty="0" smtClean="0"/>
            <a:t>Nodes</a:t>
          </a:r>
          <a:endParaRPr lang="en-US" b="1" dirty="0"/>
        </a:p>
      </dgm:t>
    </dgm:pt>
    <dgm:pt modelId="{A9564619-4084-41C9-98D7-D8814D296E7D}" type="parTrans" cxnId="{ED4282E7-9A65-4340-B3F9-C2D93A5EE344}">
      <dgm:prSet/>
      <dgm:spPr/>
      <dgm:t>
        <a:bodyPr/>
        <a:lstStyle/>
        <a:p>
          <a:endParaRPr lang="en-US"/>
        </a:p>
      </dgm:t>
    </dgm:pt>
    <dgm:pt modelId="{503D66F4-0C4F-4868-A48C-FF87E8091D87}" type="sibTrans" cxnId="{ED4282E7-9A65-4340-B3F9-C2D93A5EE344}">
      <dgm:prSet/>
      <dgm:spPr/>
      <dgm:t>
        <a:bodyPr/>
        <a:lstStyle/>
        <a:p>
          <a:endParaRPr lang="en-US"/>
        </a:p>
      </dgm:t>
    </dgm:pt>
    <dgm:pt modelId="{978BC506-AFB3-4F4E-BA90-53DF4AAA333A}">
      <dgm:prSet phldrT="[Text]"/>
      <dgm:spPr/>
      <dgm:t>
        <a:bodyPr/>
        <a:lstStyle/>
        <a:p>
          <a:r>
            <a:rPr lang="en-US" b="1" dirty="0" smtClean="0"/>
            <a:t>Data Node</a:t>
          </a:r>
          <a:endParaRPr lang="en-US" b="1" dirty="0"/>
        </a:p>
      </dgm:t>
    </dgm:pt>
    <dgm:pt modelId="{1E0DA964-A8CE-4669-8019-4D3A70A88C12}" type="parTrans" cxnId="{C9490B33-85EE-4CB8-8ECC-CF27696F918A}">
      <dgm:prSet/>
      <dgm:spPr/>
      <dgm:t>
        <a:bodyPr/>
        <a:lstStyle/>
        <a:p>
          <a:endParaRPr lang="en-US"/>
        </a:p>
      </dgm:t>
    </dgm:pt>
    <dgm:pt modelId="{A71CAC30-217E-4EBC-A624-53AD839DB3C9}" type="sibTrans" cxnId="{C9490B33-85EE-4CB8-8ECC-CF27696F918A}">
      <dgm:prSet/>
      <dgm:spPr/>
      <dgm:t>
        <a:bodyPr/>
        <a:lstStyle/>
        <a:p>
          <a:endParaRPr lang="en-US"/>
        </a:p>
      </dgm:t>
    </dgm:pt>
    <dgm:pt modelId="{396B9C0B-C7F1-4E46-A528-7E7F9AF99C43}">
      <dgm:prSet phldrT="[Text]"/>
      <dgm:spPr/>
      <dgm:t>
        <a:bodyPr/>
        <a:lstStyle/>
        <a:p>
          <a:r>
            <a:rPr lang="en-US" b="1" dirty="0" smtClean="0"/>
            <a:t>Job Tracker</a:t>
          </a:r>
        </a:p>
      </dgm:t>
    </dgm:pt>
    <dgm:pt modelId="{2D3412BD-013A-4D5C-9128-A9166A5246AD}" type="parTrans" cxnId="{A4856468-C4F3-45C8-B744-01845E464DDB}">
      <dgm:prSet/>
      <dgm:spPr/>
      <dgm:t>
        <a:bodyPr/>
        <a:lstStyle/>
        <a:p>
          <a:endParaRPr lang="en-US"/>
        </a:p>
      </dgm:t>
    </dgm:pt>
    <dgm:pt modelId="{9C9A7C37-5FE3-4E5B-AA7A-1BE50288F98B}" type="sibTrans" cxnId="{A4856468-C4F3-45C8-B744-01845E464DDB}">
      <dgm:prSet/>
      <dgm:spPr/>
      <dgm:t>
        <a:bodyPr/>
        <a:lstStyle/>
        <a:p>
          <a:endParaRPr lang="en-US"/>
        </a:p>
      </dgm:t>
    </dgm:pt>
    <dgm:pt modelId="{89847964-790F-4C89-B2D4-B046A6D406D9}">
      <dgm:prSet phldrT="[Text]"/>
      <dgm:spPr/>
      <dgm:t>
        <a:bodyPr/>
        <a:lstStyle/>
        <a:p>
          <a:r>
            <a:rPr lang="en-US" b="1" dirty="0" smtClean="0"/>
            <a:t>Task Tracker</a:t>
          </a:r>
          <a:endParaRPr lang="en-US" b="1" dirty="0"/>
        </a:p>
      </dgm:t>
    </dgm:pt>
    <dgm:pt modelId="{FD265631-1204-4B98-878B-63B3E6C7ED01}" type="parTrans" cxnId="{FF126330-BDC5-4B09-8B8B-558C4AA01E88}">
      <dgm:prSet/>
      <dgm:spPr/>
      <dgm:t>
        <a:bodyPr/>
        <a:lstStyle/>
        <a:p>
          <a:endParaRPr lang="en-US"/>
        </a:p>
      </dgm:t>
    </dgm:pt>
    <dgm:pt modelId="{67D76086-3ECA-4C05-B749-A789556F1AD1}" type="sibTrans" cxnId="{FF126330-BDC5-4B09-8B8B-558C4AA01E88}">
      <dgm:prSet/>
      <dgm:spPr/>
      <dgm:t>
        <a:bodyPr/>
        <a:lstStyle/>
        <a:p>
          <a:endParaRPr lang="en-US"/>
        </a:p>
      </dgm:t>
    </dgm:pt>
    <dgm:pt modelId="{BF3CDAC0-3BF9-4141-BD0C-F1A022739D96}" type="pres">
      <dgm:prSet presAssocID="{1D980B4B-8BC4-42C9-ABAC-ED09B39DEAF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DBC7CD-89AE-426C-B053-A3A3F9D8CC20}" type="pres">
      <dgm:prSet presAssocID="{39793DCD-8447-4ED0-98BF-609A290FDA39}" presName="root1" presStyleCnt="0"/>
      <dgm:spPr/>
    </dgm:pt>
    <dgm:pt modelId="{E2549D24-6FD0-4094-B428-D51C8198E648}" type="pres">
      <dgm:prSet presAssocID="{39793DCD-8447-4ED0-98BF-609A290FDA3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8AE94-C95E-4EC5-AB1B-887CDDC223B8}" type="pres">
      <dgm:prSet presAssocID="{39793DCD-8447-4ED0-98BF-609A290FDA39}" presName="level2hierChild" presStyleCnt="0"/>
      <dgm:spPr/>
    </dgm:pt>
    <dgm:pt modelId="{8F79F684-5393-4FB0-A25F-E6114008C25D}" type="pres">
      <dgm:prSet presAssocID="{AD88EE7C-B836-4F14-96EC-06DC40E0BBF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E108F1A-2AF4-422C-A3DA-6BF75586F740}" type="pres">
      <dgm:prSet presAssocID="{AD88EE7C-B836-4F14-96EC-06DC40E0BBF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64A1E6A-3699-4B34-ADD2-4CE937DCA1E0}" type="pres">
      <dgm:prSet presAssocID="{C90BAFD7-EAB3-416A-9574-247C01E69C2F}" presName="root2" presStyleCnt="0"/>
      <dgm:spPr/>
    </dgm:pt>
    <dgm:pt modelId="{B5FBF229-E2F2-44A8-BF27-1AC5457373F2}" type="pres">
      <dgm:prSet presAssocID="{C90BAFD7-EAB3-416A-9574-247C01E69C2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38102-EEA8-4BD5-8FF1-B469A8225914}" type="pres">
      <dgm:prSet presAssocID="{C90BAFD7-EAB3-416A-9574-247C01E69C2F}" presName="level3hierChild" presStyleCnt="0"/>
      <dgm:spPr/>
    </dgm:pt>
    <dgm:pt modelId="{8B50EAB8-33E9-4743-A17E-EF5EBCEB916C}" type="pres">
      <dgm:prSet presAssocID="{04087965-6393-4A12-AC88-80364AD57D65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B05369-36CB-47E4-BB25-324C62F20139}" type="pres">
      <dgm:prSet presAssocID="{04087965-6393-4A12-AC88-80364AD57D65}" presName="connTx" presStyleLbl="parChTrans1D3" presStyleIdx="0" presStyleCnt="5"/>
      <dgm:spPr/>
      <dgm:t>
        <a:bodyPr/>
        <a:lstStyle/>
        <a:p>
          <a:endParaRPr lang="en-US"/>
        </a:p>
      </dgm:t>
    </dgm:pt>
    <dgm:pt modelId="{E004C1A3-7310-42D2-95E9-8F0F937354F6}" type="pres">
      <dgm:prSet presAssocID="{D8D2BBDB-9FAE-4E12-8ECF-1FCE8870EF8C}" presName="root2" presStyleCnt="0"/>
      <dgm:spPr/>
    </dgm:pt>
    <dgm:pt modelId="{4357811D-C73C-4754-9166-37E5196F6088}" type="pres">
      <dgm:prSet presAssocID="{D8D2BBDB-9FAE-4E12-8ECF-1FCE8870EF8C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96C6F9-7962-4C20-A694-EAAD402E6CFD}" type="pres">
      <dgm:prSet presAssocID="{D8D2BBDB-9FAE-4E12-8ECF-1FCE8870EF8C}" presName="level3hierChild" presStyleCnt="0"/>
      <dgm:spPr/>
    </dgm:pt>
    <dgm:pt modelId="{99CBCF07-A5DC-4403-997C-54053BB3ECB2}" type="pres">
      <dgm:prSet presAssocID="{93D35372-926A-4F50-BB8E-9ED64609B5EB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9BE5603D-CBEE-44CE-97CE-C501451E2168}" type="pres">
      <dgm:prSet presAssocID="{93D35372-926A-4F50-BB8E-9ED64609B5EB}" presName="connTx" presStyleLbl="parChTrans1D3" presStyleIdx="1" presStyleCnt="5"/>
      <dgm:spPr/>
      <dgm:t>
        <a:bodyPr/>
        <a:lstStyle/>
        <a:p>
          <a:endParaRPr lang="en-US"/>
        </a:p>
      </dgm:t>
    </dgm:pt>
    <dgm:pt modelId="{E45E1D1B-03EA-4159-936A-2153DE329A5E}" type="pres">
      <dgm:prSet presAssocID="{204A3E72-FBBD-4E8A-9F5A-5C8D63B66DB2}" presName="root2" presStyleCnt="0"/>
      <dgm:spPr/>
    </dgm:pt>
    <dgm:pt modelId="{47A92BF3-5313-405B-89D5-BCFC4198405F}" type="pres">
      <dgm:prSet presAssocID="{204A3E72-FBBD-4E8A-9F5A-5C8D63B66DB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56D4A-44FB-4676-A7D7-3753D494811D}" type="pres">
      <dgm:prSet presAssocID="{204A3E72-FBBD-4E8A-9F5A-5C8D63B66DB2}" presName="level3hierChild" presStyleCnt="0"/>
      <dgm:spPr/>
    </dgm:pt>
    <dgm:pt modelId="{468A6705-8134-4DF5-81BD-14918F73D0EF}" type="pres">
      <dgm:prSet presAssocID="{2D3412BD-013A-4D5C-9128-A9166A5246A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179BAEB6-DB86-4819-81DD-1E7A816EA25C}" type="pres">
      <dgm:prSet presAssocID="{2D3412BD-013A-4D5C-9128-A9166A5246A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5E443826-5D15-4BCB-8640-F17C3C5E08EA}" type="pres">
      <dgm:prSet presAssocID="{396B9C0B-C7F1-4E46-A528-7E7F9AF99C43}" presName="root2" presStyleCnt="0"/>
      <dgm:spPr/>
    </dgm:pt>
    <dgm:pt modelId="{2616A395-FC6F-4D7D-84BF-AB1A2CD73AC2}" type="pres">
      <dgm:prSet presAssocID="{396B9C0B-C7F1-4E46-A528-7E7F9AF99C43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DE70B8-04AC-4515-B7F8-3551BA127D07}" type="pres">
      <dgm:prSet presAssocID="{396B9C0B-C7F1-4E46-A528-7E7F9AF99C43}" presName="level3hierChild" presStyleCnt="0"/>
      <dgm:spPr/>
    </dgm:pt>
    <dgm:pt modelId="{4247D380-81B9-4840-B4CE-1DA48A5ABA7D}" type="pres">
      <dgm:prSet presAssocID="{A9564619-4084-41C9-98D7-D8814D296E7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F71754C-F0F0-4785-8607-6D7383B7A31E}" type="pres">
      <dgm:prSet presAssocID="{A9564619-4084-41C9-98D7-D8814D296E7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A5423C3-6DBF-4837-AAA5-52A6D42D5B6B}" type="pres">
      <dgm:prSet presAssocID="{EB392DAC-2C4D-457F-A53B-706A6086E4D7}" presName="root2" presStyleCnt="0"/>
      <dgm:spPr/>
    </dgm:pt>
    <dgm:pt modelId="{65197B97-7C3E-4408-A457-13A3E948AA99}" type="pres">
      <dgm:prSet presAssocID="{EB392DAC-2C4D-457F-A53B-706A6086E4D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8C6CE6-E035-4B37-B3DB-8963FCBEC0B1}" type="pres">
      <dgm:prSet presAssocID="{EB392DAC-2C4D-457F-A53B-706A6086E4D7}" presName="level3hierChild" presStyleCnt="0"/>
      <dgm:spPr/>
    </dgm:pt>
    <dgm:pt modelId="{C5CBDA31-A308-4226-8448-469FDAFD89B8}" type="pres">
      <dgm:prSet presAssocID="{1E0DA964-A8CE-4669-8019-4D3A70A88C12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CAD1EF34-E141-445A-ABA6-1368C462D5C4}" type="pres">
      <dgm:prSet presAssocID="{1E0DA964-A8CE-4669-8019-4D3A70A88C12}" presName="connTx" presStyleLbl="parChTrans1D3" presStyleIdx="3" presStyleCnt="5"/>
      <dgm:spPr/>
      <dgm:t>
        <a:bodyPr/>
        <a:lstStyle/>
        <a:p>
          <a:endParaRPr lang="en-US"/>
        </a:p>
      </dgm:t>
    </dgm:pt>
    <dgm:pt modelId="{DB419B60-90ED-458C-A7CD-29AD9792D944}" type="pres">
      <dgm:prSet presAssocID="{978BC506-AFB3-4F4E-BA90-53DF4AAA333A}" presName="root2" presStyleCnt="0"/>
      <dgm:spPr/>
    </dgm:pt>
    <dgm:pt modelId="{112385AB-3172-43CF-8AEF-FB2F4FEC75C6}" type="pres">
      <dgm:prSet presAssocID="{978BC506-AFB3-4F4E-BA90-53DF4AAA333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C37429-685D-4295-BBED-BD29E8CD707C}" type="pres">
      <dgm:prSet presAssocID="{978BC506-AFB3-4F4E-BA90-53DF4AAA333A}" presName="level3hierChild" presStyleCnt="0"/>
      <dgm:spPr/>
    </dgm:pt>
    <dgm:pt modelId="{4C64702A-C76A-4D25-A943-BA85D278557B}" type="pres">
      <dgm:prSet presAssocID="{FD265631-1204-4B98-878B-63B3E6C7ED01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D6C3A058-2FAA-4CDF-9AE2-34BB5A52E0A8}" type="pres">
      <dgm:prSet presAssocID="{FD265631-1204-4B98-878B-63B3E6C7ED01}" presName="connTx" presStyleLbl="parChTrans1D3" presStyleIdx="4" presStyleCnt="5"/>
      <dgm:spPr/>
      <dgm:t>
        <a:bodyPr/>
        <a:lstStyle/>
        <a:p>
          <a:endParaRPr lang="en-US"/>
        </a:p>
      </dgm:t>
    </dgm:pt>
    <dgm:pt modelId="{D409DB55-113B-404C-AB94-6EA8C9567900}" type="pres">
      <dgm:prSet presAssocID="{89847964-790F-4C89-B2D4-B046A6D406D9}" presName="root2" presStyleCnt="0"/>
      <dgm:spPr/>
    </dgm:pt>
    <dgm:pt modelId="{DA5476E6-769A-443E-B261-274850A0D8C9}" type="pres">
      <dgm:prSet presAssocID="{89847964-790F-4C89-B2D4-B046A6D406D9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AB2F8-4A74-4DC5-82A3-35562F963E26}" type="pres">
      <dgm:prSet presAssocID="{89847964-790F-4C89-B2D4-B046A6D406D9}" presName="level3hierChild" presStyleCnt="0"/>
      <dgm:spPr/>
    </dgm:pt>
  </dgm:ptLst>
  <dgm:cxnLst>
    <dgm:cxn modelId="{6CD41020-4B9A-43AE-8948-A18F1E0C1970}" type="presOf" srcId="{93D35372-926A-4F50-BB8E-9ED64609B5EB}" destId="{99CBCF07-A5DC-4403-997C-54053BB3ECB2}" srcOrd="0" destOrd="0" presId="urn:microsoft.com/office/officeart/2005/8/layout/hierarchy2"/>
    <dgm:cxn modelId="{96094ADE-7B94-42A3-A4B3-C99401CA9140}" type="presOf" srcId="{FD265631-1204-4B98-878B-63B3E6C7ED01}" destId="{D6C3A058-2FAA-4CDF-9AE2-34BB5A52E0A8}" srcOrd="1" destOrd="0" presId="urn:microsoft.com/office/officeart/2005/8/layout/hierarchy2"/>
    <dgm:cxn modelId="{BABA3CC2-F5F5-44D0-BED0-124B042B0BD9}" srcId="{39793DCD-8447-4ED0-98BF-609A290FDA39}" destId="{C90BAFD7-EAB3-416A-9574-247C01E69C2F}" srcOrd="0" destOrd="0" parTransId="{AD88EE7C-B836-4F14-96EC-06DC40E0BBFF}" sibTransId="{64A23A0E-C07E-4707-8B4F-FF4480D58F40}"/>
    <dgm:cxn modelId="{A4856468-C4F3-45C8-B744-01845E464DDB}" srcId="{C90BAFD7-EAB3-416A-9574-247C01E69C2F}" destId="{396B9C0B-C7F1-4E46-A528-7E7F9AF99C43}" srcOrd="2" destOrd="0" parTransId="{2D3412BD-013A-4D5C-9128-A9166A5246AD}" sibTransId="{9C9A7C37-5FE3-4E5B-AA7A-1BE50288F98B}"/>
    <dgm:cxn modelId="{EA9B817A-9DC6-40BC-840D-55050DC4E364}" type="presOf" srcId="{FD265631-1204-4B98-878B-63B3E6C7ED01}" destId="{4C64702A-C76A-4D25-A943-BA85D278557B}" srcOrd="0" destOrd="0" presId="urn:microsoft.com/office/officeart/2005/8/layout/hierarchy2"/>
    <dgm:cxn modelId="{87B3BC74-CD5E-4780-80A3-3AC83F7FDC00}" type="presOf" srcId="{978BC506-AFB3-4F4E-BA90-53DF4AAA333A}" destId="{112385AB-3172-43CF-8AEF-FB2F4FEC75C6}" srcOrd="0" destOrd="0" presId="urn:microsoft.com/office/officeart/2005/8/layout/hierarchy2"/>
    <dgm:cxn modelId="{1F63CEB5-74BE-4020-883B-781EFCC393EA}" srcId="{C90BAFD7-EAB3-416A-9574-247C01E69C2F}" destId="{204A3E72-FBBD-4E8A-9F5A-5C8D63B66DB2}" srcOrd="1" destOrd="0" parTransId="{93D35372-926A-4F50-BB8E-9ED64609B5EB}" sibTransId="{B129014C-DEC8-4781-BED8-0BF12A3F557B}"/>
    <dgm:cxn modelId="{8AC0B452-71A2-44C4-A446-7F1B99E535B9}" type="presOf" srcId="{39793DCD-8447-4ED0-98BF-609A290FDA39}" destId="{E2549D24-6FD0-4094-B428-D51C8198E648}" srcOrd="0" destOrd="0" presId="urn:microsoft.com/office/officeart/2005/8/layout/hierarchy2"/>
    <dgm:cxn modelId="{3E95F7AF-E308-4C7C-AE7D-F1B0F83B75F4}" type="presOf" srcId="{04087965-6393-4A12-AC88-80364AD57D65}" destId="{8B50EAB8-33E9-4743-A17E-EF5EBCEB916C}" srcOrd="0" destOrd="0" presId="urn:microsoft.com/office/officeart/2005/8/layout/hierarchy2"/>
    <dgm:cxn modelId="{83F7F102-75FC-41CE-B2FC-CD4DADA02A7B}" type="presOf" srcId="{D8D2BBDB-9FAE-4E12-8ECF-1FCE8870EF8C}" destId="{4357811D-C73C-4754-9166-37E5196F6088}" srcOrd="0" destOrd="0" presId="urn:microsoft.com/office/officeart/2005/8/layout/hierarchy2"/>
    <dgm:cxn modelId="{C75AFDB4-C83B-4583-B250-21B6EB72E0E9}" type="presOf" srcId="{04087965-6393-4A12-AC88-80364AD57D65}" destId="{12B05369-36CB-47E4-BB25-324C62F20139}" srcOrd="1" destOrd="0" presId="urn:microsoft.com/office/officeart/2005/8/layout/hierarchy2"/>
    <dgm:cxn modelId="{A61326E6-45F6-4669-BC75-ECECBAD0321C}" type="presOf" srcId="{89847964-790F-4C89-B2D4-B046A6D406D9}" destId="{DA5476E6-769A-443E-B261-274850A0D8C9}" srcOrd="0" destOrd="0" presId="urn:microsoft.com/office/officeart/2005/8/layout/hierarchy2"/>
    <dgm:cxn modelId="{7FBBAE1C-83B7-4FF7-B178-E504FD373204}" type="presOf" srcId="{93D35372-926A-4F50-BB8E-9ED64609B5EB}" destId="{9BE5603D-CBEE-44CE-97CE-C501451E2168}" srcOrd="1" destOrd="0" presId="urn:microsoft.com/office/officeart/2005/8/layout/hierarchy2"/>
    <dgm:cxn modelId="{DD72D62B-6C8C-439A-BEEB-30F6147AA4EE}" type="presOf" srcId="{A9564619-4084-41C9-98D7-D8814D296E7D}" destId="{6F71754C-F0F0-4785-8607-6D7383B7A31E}" srcOrd="1" destOrd="0" presId="urn:microsoft.com/office/officeart/2005/8/layout/hierarchy2"/>
    <dgm:cxn modelId="{ED4282E7-9A65-4340-B3F9-C2D93A5EE344}" srcId="{39793DCD-8447-4ED0-98BF-609A290FDA39}" destId="{EB392DAC-2C4D-457F-A53B-706A6086E4D7}" srcOrd="1" destOrd="0" parTransId="{A9564619-4084-41C9-98D7-D8814D296E7D}" sibTransId="{503D66F4-0C4F-4868-A48C-FF87E8091D87}"/>
    <dgm:cxn modelId="{6FD222B9-0115-4043-BC3F-3CDC7E38AE2F}" type="presOf" srcId="{EB392DAC-2C4D-457F-A53B-706A6086E4D7}" destId="{65197B97-7C3E-4408-A457-13A3E948AA99}" srcOrd="0" destOrd="0" presId="urn:microsoft.com/office/officeart/2005/8/layout/hierarchy2"/>
    <dgm:cxn modelId="{595EF160-88BC-4165-80CE-D244095CC212}" type="presOf" srcId="{204A3E72-FBBD-4E8A-9F5A-5C8D63B66DB2}" destId="{47A92BF3-5313-405B-89D5-BCFC4198405F}" srcOrd="0" destOrd="0" presId="urn:microsoft.com/office/officeart/2005/8/layout/hierarchy2"/>
    <dgm:cxn modelId="{7C7411BC-0937-41E5-A6BE-B5D21FBBA6C6}" type="presOf" srcId="{396B9C0B-C7F1-4E46-A528-7E7F9AF99C43}" destId="{2616A395-FC6F-4D7D-84BF-AB1A2CD73AC2}" srcOrd="0" destOrd="0" presId="urn:microsoft.com/office/officeart/2005/8/layout/hierarchy2"/>
    <dgm:cxn modelId="{5A203ECD-87B2-4939-AA49-97FD6369A3A0}" type="presOf" srcId="{1E0DA964-A8CE-4669-8019-4D3A70A88C12}" destId="{C5CBDA31-A308-4226-8448-469FDAFD89B8}" srcOrd="0" destOrd="0" presId="urn:microsoft.com/office/officeart/2005/8/layout/hierarchy2"/>
    <dgm:cxn modelId="{5E008C87-2FD1-4350-A3A1-636970F10D80}" srcId="{C90BAFD7-EAB3-416A-9574-247C01E69C2F}" destId="{D8D2BBDB-9FAE-4E12-8ECF-1FCE8870EF8C}" srcOrd="0" destOrd="0" parTransId="{04087965-6393-4A12-AC88-80364AD57D65}" sibTransId="{484A18F3-F14D-4E58-8947-384510FEB30E}"/>
    <dgm:cxn modelId="{59C6652E-2B46-4D4A-B14E-41271D9BEAFC}" type="presOf" srcId="{2D3412BD-013A-4D5C-9128-A9166A5246AD}" destId="{179BAEB6-DB86-4819-81DD-1E7A816EA25C}" srcOrd="1" destOrd="0" presId="urn:microsoft.com/office/officeart/2005/8/layout/hierarchy2"/>
    <dgm:cxn modelId="{5306B129-0693-442F-8497-76A46AE963CB}" type="presOf" srcId="{AD88EE7C-B836-4F14-96EC-06DC40E0BBFF}" destId="{8F79F684-5393-4FB0-A25F-E6114008C25D}" srcOrd="0" destOrd="0" presId="urn:microsoft.com/office/officeart/2005/8/layout/hierarchy2"/>
    <dgm:cxn modelId="{FF126330-BDC5-4B09-8B8B-558C4AA01E88}" srcId="{EB392DAC-2C4D-457F-A53B-706A6086E4D7}" destId="{89847964-790F-4C89-B2D4-B046A6D406D9}" srcOrd="1" destOrd="0" parTransId="{FD265631-1204-4B98-878B-63B3E6C7ED01}" sibTransId="{67D76086-3ECA-4C05-B749-A789556F1AD1}"/>
    <dgm:cxn modelId="{427175D0-3538-4732-8FDC-032BA1B35E25}" type="presOf" srcId="{1E0DA964-A8CE-4669-8019-4D3A70A88C12}" destId="{CAD1EF34-E141-445A-ABA6-1368C462D5C4}" srcOrd="1" destOrd="0" presId="urn:microsoft.com/office/officeart/2005/8/layout/hierarchy2"/>
    <dgm:cxn modelId="{B5D9C0B3-9243-4A08-A255-CE399ED4E1F2}" type="presOf" srcId="{A9564619-4084-41C9-98D7-D8814D296E7D}" destId="{4247D380-81B9-4840-B4CE-1DA48A5ABA7D}" srcOrd="0" destOrd="0" presId="urn:microsoft.com/office/officeart/2005/8/layout/hierarchy2"/>
    <dgm:cxn modelId="{C9490B33-85EE-4CB8-8ECC-CF27696F918A}" srcId="{EB392DAC-2C4D-457F-A53B-706A6086E4D7}" destId="{978BC506-AFB3-4F4E-BA90-53DF4AAA333A}" srcOrd="0" destOrd="0" parTransId="{1E0DA964-A8CE-4669-8019-4D3A70A88C12}" sibTransId="{A71CAC30-217E-4EBC-A624-53AD839DB3C9}"/>
    <dgm:cxn modelId="{685C6B32-EB74-47A0-9696-05850DD54776}" type="presOf" srcId="{2D3412BD-013A-4D5C-9128-A9166A5246AD}" destId="{468A6705-8134-4DF5-81BD-14918F73D0EF}" srcOrd="0" destOrd="0" presId="urn:microsoft.com/office/officeart/2005/8/layout/hierarchy2"/>
    <dgm:cxn modelId="{A34C57C7-5454-4772-B683-4DC0331B4BA0}" type="presOf" srcId="{1D980B4B-8BC4-42C9-ABAC-ED09B39DEAFC}" destId="{BF3CDAC0-3BF9-4141-BD0C-F1A022739D96}" srcOrd="0" destOrd="0" presId="urn:microsoft.com/office/officeart/2005/8/layout/hierarchy2"/>
    <dgm:cxn modelId="{20CADA08-D162-4EA1-B5B9-7D273896EF3E}" type="presOf" srcId="{AD88EE7C-B836-4F14-96EC-06DC40E0BBFF}" destId="{3E108F1A-2AF4-422C-A3DA-6BF75586F740}" srcOrd="1" destOrd="0" presId="urn:microsoft.com/office/officeart/2005/8/layout/hierarchy2"/>
    <dgm:cxn modelId="{AC58263E-4105-44AA-9256-520F3FB3112B}" srcId="{1D980B4B-8BC4-42C9-ABAC-ED09B39DEAFC}" destId="{39793DCD-8447-4ED0-98BF-609A290FDA39}" srcOrd="0" destOrd="0" parTransId="{1D48F5AF-510F-4E6F-8F66-C7958E7E1D0E}" sibTransId="{65A730A9-A512-4636-B616-5694B7FCA0D6}"/>
    <dgm:cxn modelId="{6FB8D0F4-847E-4DF5-A07D-13FD47CC9F9F}" type="presOf" srcId="{C90BAFD7-EAB3-416A-9574-247C01E69C2F}" destId="{B5FBF229-E2F2-44A8-BF27-1AC5457373F2}" srcOrd="0" destOrd="0" presId="urn:microsoft.com/office/officeart/2005/8/layout/hierarchy2"/>
    <dgm:cxn modelId="{7CC66F05-5FAB-4F89-B565-BB29537F14E3}" type="presParOf" srcId="{BF3CDAC0-3BF9-4141-BD0C-F1A022739D96}" destId="{A0DBC7CD-89AE-426C-B053-A3A3F9D8CC20}" srcOrd="0" destOrd="0" presId="urn:microsoft.com/office/officeart/2005/8/layout/hierarchy2"/>
    <dgm:cxn modelId="{4007E24D-E564-4840-B7DD-41E10028F249}" type="presParOf" srcId="{A0DBC7CD-89AE-426C-B053-A3A3F9D8CC20}" destId="{E2549D24-6FD0-4094-B428-D51C8198E648}" srcOrd="0" destOrd="0" presId="urn:microsoft.com/office/officeart/2005/8/layout/hierarchy2"/>
    <dgm:cxn modelId="{860C6A65-B413-4751-93EF-AF7742C877A7}" type="presParOf" srcId="{A0DBC7CD-89AE-426C-B053-A3A3F9D8CC20}" destId="{2D08AE94-C95E-4EC5-AB1B-887CDDC223B8}" srcOrd="1" destOrd="0" presId="urn:microsoft.com/office/officeart/2005/8/layout/hierarchy2"/>
    <dgm:cxn modelId="{1FBA5B87-AFD7-4F52-B9C7-97578BC71418}" type="presParOf" srcId="{2D08AE94-C95E-4EC5-AB1B-887CDDC223B8}" destId="{8F79F684-5393-4FB0-A25F-E6114008C25D}" srcOrd="0" destOrd="0" presId="urn:microsoft.com/office/officeart/2005/8/layout/hierarchy2"/>
    <dgm:cxn modelId="{BD23EF54-09DE-4A89-A8A1-BD1B4D538B9B}" type="presParOf" srcId="{8F79F684-5393-4FB0-A25F-E6114008C25D}" destId="{3E108F1A-2AF4-422C-A3DA-6BF75586F740}" srcOrd="0" destOrd="0" presId="urn:microsoft.com/office/officeart/2005/8/layout/hierarchy2"/>
    <dgm:cxn modelId="{9D9C3E3B-FA4C-4C1A-AD86-E1D86698AA82}" type="presParOf" srcId="{2D08AE94-C95E-4EC5-AB1B-887CDDC223B8}" destId="{464A1E6A-3699-4B34-ADD2-4CE937DCA1E0}" srcOrd="1" destOrd="0" presId="urn:microsoft.com/office/officeart/2005/8/layout/hierarchy2"/>
    <dgm:cxn modelId="{2DD9BC3B-90A1-43E5-8E66-31F11818F683}" type="presParOf" srcId="{464A1E6A-3699-4B34-ADD2-4CE937DCA1E0}" destId="{B5FBF229-E2F2-44A8-BF27-1AC5457373F2}" srcOrd="0" destOrd="0" presId="urn:microsoft.com/office/officeart/2005/8/layout/hierarchy2"/>
    <dgm:cxn modelId="{DFE137AC-964A-421A-AA35-D4D9C2F6C308}" type="presParOf" srcId="{464A1E6A-3699-4B34-ADD2-4CE937DCA1E0}" destId="{DBC38102-EEA8-4BD5-8FF1-B469A8225914}" srcOrd="1" destOrd="0" presId="urn:microsoft.com/office/officeart/2005/8/layout/hierarchy2"/>
    <dgm:cxn modelId="{3A3EBE51-0852-4E11-A722-344D65FEAF0B}" type="presParOf" srcId="{DBC38102-EEA8-4BD5-8FF1-B469A8225914}" destId="{8B50EAB8-33E9-4743-A17E-EF5EBCEB916C}" srcOrd="0" destOrd="0" presId="urn:microsoft.com/office/officeart/2005/8/layout/hierarchy2"/>
    <dgm:cxn modelId="{F8D568C4-DD4E-4BE3-BC4E-5A3E14B92C9F}" type="presParOf" srcId="{8B50EAB8-33E9-4743-A17E-EF5EBCEB916C}" destId="{12B05369-36CB-47E4-BB25-324C62F20139}" srcOrd="0" destOrd="0" presId="urn:microsoft.com/office/officeart/2005/8/layout/hierarchy2"/>
    <dgm:cxn modelId="{F69F0A76-7E9F-4591-ACEF-66B6BCF80A74}" type="presParOf" srcId="{DBC38102-EEA8-4BD5-8FF1-B469A8225914}" destId="{E004C1A3-7310-42D2-95E9-8F0F937354F6}" srcOrd="1" destOrd="0" presId="urn:microsoft.com/office/officeart/2005/8/layout/hierarchy2"/>
    <dgm:cxn modelId="{77BAFE59-AF03-446F-B2BF-02758D84D1B2}" type="presParOf" srcId="{E004C1A3-7310-42D2-95E9-8F0F937354F6}" destId="{4357811D-C73C-4754-9166-37E5196F6088}" srcOrd="0" destOrd="0" presId="urn:microsoft.com/office/officeart/2005/8/layout/hierarchy2"/>
    <dgm:cxn modelId="{5E456393-65F6-4536-852E-BF6E9E629B50}" type="presParOf" srcId="{E004C1A3-7310-42D2-95E9-8F0F937354F6}" destId="{BF96C6F9-7962-4C20-A694-EAAD402E6CFD}" srcOrd="1" destOrd="0" presId="urn:microsoft.com/office/officeart/2005/8/layout/hierarchy2"/>
    <dgm:cxn modelId="{67322DA3-73E4-4019-855E-D928B60D5D84}" type="presParOf" srcId="{DBC38102-EEA8-4BD5-8FF1-B469A8225914}" destId="{99CBCF07-A5DC-4403-997C-54053BB3ECB2}" srcOrd="2" destOrd="0" presId="urn:microsoft.com/office/officeart/2005/8/layout/hierarchy2"/>
    <dgm:cxn modelId="{D2C8C68C-FF6B-44C3-B129-F58EF79E311C}" type="presParOf" srcId="{99CBCF07-A5DC-4403-997C-54053BB3ECB2}" destId="{9BE5603D-CBEE-44CE-97CE-C501451E2168}" srcOrd="0" destOrd="0" presId="urn:microsoft.com/office/officeart/2005/8/layout/hierarchy2"/>
    <dgm:cxn modelId="{C69764EA-9FF8-499C-85D4-B4684E55EEA2}" type="presParOf" srcId="{DBC38102-EEA8-4BD5-8FF1-B469A8225914}" destId="{E45E1D1B-03EA-4159-936A-2153DE329A5E}" srcOrd="3" destOrd="0" presId="urn:microsoft.com/office/officeart/2005/8/layout/hierarchy2"/>
    <dgm:cxn modelId="{0D01BC43-ED8C-4E96-9344-1590E790D701}" type="presParOf" srcId="{E45E1D1B-03EA-4159-936A-2153DE329A5E}" destId="{47A92BF3-5313-405B-89D5-BCFC4198405F}" srcOrd="0" destOrd="0" presId="urn:microsoft.com/office/officeart/2005/8/layout/hierarchy2"/>
    <dgm:cxn modelId="{FDAFDADE-5EC4-490F-9E04-0847D099C41F}" type="presParOf" srcId="{E45E1D1B-03EA-4159-936A-2153DE329A5E}" destId="{9CE56D4A-44FB-4676-A7D7-3753D494811D}" srcOrd="1" destOrd="0" presId="urn:microsoft.com/office/officeart/2005/8/layout/hierarchy2"/>
    <dgm:cxn modelId="{3A4F6C33-B849-4DFB-A7FD-B757693313B2}" type="presParOf" srcId="{DBC38102-EEA8-4BD5-8FF1-B469A8225914}" destId="{468A6705-8134-4DF5-81BD-14918F73D0EF}" srcOrd="4" destOrd="0" presId="urn:microsoft.com/office/officeart/2005/8/layout/hierarchy2"/>
    <dgm:cxn modelId="{B0821950-0D2A-4B84-9EB9-49A8502768D9}" type="presParOf" srcId="{468A6705-8134-4DF5-81BD-14918F73D0EF}" destId="{179BAEB6-DB86-4819-81DD-1E7A816EA25C}" srcOrd="0" destOrd="0" presId="urn:microsoft.com/office/officeart/2005/8/layout/hierarchy2"/>
    <dgm:cxn modelId="{80115F4C-E950-4B54-BB8E-49BAC82EC774}" type="presParOf" srcId="{DBC38102-EEA8-4BD5-8FF1-B469A8225914}" destId="{5E443826-5D15-4BCB-8640-F17C3C5E08EA}" srcOrd="5" destOrd="0" presId="urn:microsoft.com/office/officeart/2005/8/layout/hierarchy2"/>
    <dgm:cxn modelId="{FEC2194F-A5D6-4778-85C6-938D2ED9A197}" type="presParOf" srcId="{5E443826-5D15-4BCB-8640-F17C3C5E08EA}" destId="{2616A395-FC6F-4D7D-84BF-AB1A2CD73AC2}" srcOrd="0" destOrd="0" presId="urn:microsoft.com/office/officeart/2005/8/layout/hierarchy2"/>
    <dgm:cxn modelId="{271CF8D4-27CF-4516-993E-70EBF9B6FB02}" type="presParOf" srcId="{5E443826-5D15-4BCB-8640-F17C3C5E08EA}" destId="{38DE70B8-04AC-4515-B7F8-3551BA127D07}" srcOrd="1" destOrd="0" presId="urn:microsoft.com/office/officeart/2005/8/layout/hierarchy2"/>
    <dgm:cxn modelId="{22CD44C6-8CA4-464B-86E9-C6CBDC29EA6E}" type="presParOf" srcId="{2D08AE94-C95E-4EC5-AB1B-887CDDC223B8}" destId="{4247D380-81B9-4840-B4CE-1DA48A5ABA7D}" srcOrd="2" destOrd="0" presId="urn:microsoft.com/office/officeart/2005/8/layout/hierarchy2"/>
    <dgm:cxn modelId="{E4A461D2-33E0-426E-A99B-AEEAEF379E23}" type="presParOf" srcId="{4247D380-81B9-4840-B4CE-1DA48A5ABA7D}" destId="{6F71754C-F0F0-4785-8607-6D7383B7A31E}" srcOrd="0" destOrd="0" presId="urn:microsoft.com/office/officeart/2005/8/layout/hierarchy2"/>
    <dgm:cxn modelId="{21CE090C-296F-49DC-9E64-EAFBE773B861}" type="presParOf" srcId="{2D08AE94-C95E-4EC5-AB1B-887CDDC223B8}" destId="{6A5423C3-6DBF-4837-AAA5-52A6D42D5B6B}" srcOrd="3" destOrd="0" presId="urn:microsoft.com/office/officeart/2005/8/layout/hierarchy2"/>
    <dgm:cxn modelId="{9093CB11-5873-4BB9-B4E3-F8CE853FD2B2}" type="presParOf" srcId="{6A5423C3-6DBF-4837-AAA5-52A6D42D5B6B}" destId="{65197B97-7C3E-4408-A457-13A3E948AA99}" srcOrd="0" destOrd="0" presId="urn:microsoft.com/office/officeart/2005/8/layout/hierarchy2"/>
    <dgm:cxn modelId="{48D0C0AB-CF78-49BF-B7FA-A121AFA15217}" type="presParOf" srcId="{6A5423C3-6DBF-4837-AAA5-52A6D42D5B6B}" destId="{938C6CE6-E035-4B37-B3DB-8963FCBEC0B1}" srcOrd="1" destOrd="0" presId="urn:microsoft.com/office/officeart/2005/8/layout/hierarchy2"/>
    <dgm:cxn modelId="{A335A0BC-F629-4B95-97E0-BCF4BB98DB1E}" type="presParOf" srcId="{938C6CE6-E035-4B37-B3DB-8963FCBEC0B1}" destId="{C5CBDA31-A308-4226-8448-469FDAFD89B8}" srcOrd="0" destOrd="0" presId="urn:microsoft.com/office/officeart/2005/8/layout/hierarchy2"/>
    <dgm:cxn modelId="{6761F037-191E-47FE-A7A7-8F4194F663D7}" type="presParOf" srcId="{C5CBDA31-A308-4226-8448-469FDAFD89B8}" destId="{CAD1EF34-E141-445A-ABA6-1368C462D5C4}" srcOrd="0" destOrd="0" presId="urn:microsoft.com/office/officeart/2005/8/layout/hierarchy2"/>
    <dgm:cxn modelId="{196BC48A-B43F-4B8D-B56B-C9AF230D1908}" type="presParOf" srcId="{938C6CE6-E035-4B37-B3DB-8963FCBEC0B1}" destId="{DB419B60-90ED-458C-A7CD-29AD9792D944}" srcOrd="1" destOrd="0" presId="urn:microsoft.com/office/officeart/2005/8/layout/hierarchy2"/>
    <dgm:cxn modelId="{AD0BB77C-FBCD-459E-9B74-F319F7493AD9}" type="presParOf" srcId="{DB419B60-90ED-458C-A7CD-29AD9792D944}" destId="{112385AB-3172-43CF-8AEF-FB2F4FEC75C6}" srcOrd="0" destOrd="0" presId="urn:microsoft.com/office/officeart/2005/8/layout/hierarchy2"/>
    <dgm:cxn modelId="{C5F3443A-16A5-464A-B2E7-D3A0249E10C7}" type="presParOf" srcId="{DB419B60-90ED-458C-A7CD-29AD9792D944}" destId="{AFC37429-685D-4295-BBED-BD29E8CD707C}" srcOrd="1" destOrd="0" presId="urn:microsoft.com/office/officeart/2005/8/layout/hierarchy2"/>
    <dgm:cxn modelId="{092401F3-FD67-4570-A591-CC2943CFF3A2}" type="presParOf" srcId="{938C6CE6-E035-4B37-B3DB-8963FCBEC0B1}" destId="{4C64702A-C76A-4D25-A943-BA85D278557B}" srcOrd="2" destOrd="0" presId="urn:microsoft.com/office/officeart/2005/8/layout/hierarchy2"/>
    <dgm:cxn modelId="{1DF0C1D3-87CA-4F43-BC10-23CA8C969B18}" type="presParOf" srcId="{4C64702A-C76A-4D25-A943-BA85D278557B}" destId="{D6C3A058-2FAA-4CDF-9AE2-34BB5A52E0A8}" srcOrd="0" destOrd="0" presId="urn:microsoft.com/office/officeart/2005/8/layout/hierarchy2"/>
    <dgm:cxn modelId="{6C05F34E-42E6-4E09-82A7-FFA4FC908DB8}" type="presParOf" srcId="{938C6CE6-E035-4B37-B3DB-8963FCBEC0B1}" destId="{D409DB55-113B-404C-AB94-6EA8C9567900}" srcOrd="3" destOrd="0" presId="urn:microsoft.com/office/officeart/2005/8/layout/hierarchy2"/>
    <dgm:cxn modelId="{9B54FE2A-73DC-4455-BD46-AAF34F7DAC7C}" type="presParOf" srcId="{D409DB55-113B-404C-AB94-6EA8C9567900}" destId="{DA5476E6-769A-443E-B261-274850A0D8C9}" srcOrd="0" destOrd="0" presId="urn:microsoft.com/office/officeart/2005/8/layout/hierarchy2"/>
    <dgm:cxn modelId="{65497C38-C624-4E39-B6C1-E68838D3526B}" type="presParOf" srcId="{D409DB55-113B-404C-AB94-6EA8C9567900}" destId="{75DAB2F8-4A74-4DC5-82A3-35562F963E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63540-252A-45EA-8374-8BB87A6236E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FD399-7273-4F7D-BDAE-6349CFC0FAE4}">
      <dgm:prSet phldrT="[Text]"/>
      <dgm:spPr/>
      <dgm:t>
        <a:bodyPr/>
        <a:lstStyle/>
        <a:p>
          <a:r>
            <a:rPr lang="en-US" dirty="0" smtClean="0"/>
            <a:t>Scope of Configuration</a:t>
          </a:r>
          <a:endParaRPr lang="en-US" dirty="0"/>
        </a:p>
      </dgm:t>
    </dgm:pt>
    <dgm:pt modelId="{33FFFA1D-9E62-4793-AA71-C8A155425941}" type="parTrans" cxnId="{E4D7E819-7E69-4BA8-8BF1-CC6F26759C02}">
      <dgm:prSet/>
      <dgm:spPr/>
      <dgm:t>
        <a:bodyPr/>
        <a:lstStyle/>
        <a:p>
          <a:endParaRPr lang="en-US"/>
        </a:p>
      </dgm:t>
    </dgm:pt>
    <dgm:pt modelId="{3830C167-6AAD-4FCB-B947-AFB1A2D34126}" type="sibTrans" cxnId="{E4D7E819-7E69-4BA8-8BF1-CC6F26759C02}">
      <dgm:prSet/>
      <dgm:spPr/>
      <dgm:t>
        <a:bodyPr/>
        <a:lstStyle/>
        <a:p>
          <a:endParaRPr lang="en-US"/>
        </a:p>
      </dgm:t>
    </dgm:pt>
    <dgm:pt modelId="{93E75F63-7AD5-45AD-A3D3-171314225D1D}">
      <dgm:prSet phldrT="[Text]"/>
      <dgm:spPr/>
      <dgm:t>
        <a:bodyPr/>
        <a:lstStyle/>
        <a:p>
          <a:r>
            <a:rPr lang="en-US" dirty="0" smtClean="0"/>
            <a:t>Cluster</a:t>
          </a:r>
          <a:endParaRPr lang="en-US" dirty="0"/>
        </a:p>
      </dgm:t>
    </dgm:pt>
    <dgm:pt modelId="{65798039-9790-475A-A5E0-97B0E346EBB2}" type="parTrans" cxnId="{116F28E3-70E8-45E9-BDBC-5F9F8DC5321B}">
      <dgm:prSet/>
      <dgm:spPr/>
      <dgm:t>
        <a:bodyPr/>
        <a:lstStyle/>
        <a:p>
          <a:endParaRPr lang="en-US"/>
        </a:p>
      </dgm:t>
    </dgm:pt>
    <dgm:pt modelId="{E001A603-1C0B-4545-9AC1-9B06A5ACD1AB}" type="sibTrans" cxnId="{116F28E3-70E8-45E9-BDBC-5F9F8DC5321B}">
      <dgm:prSet/>
      <dgm:spPr/>
      <dgm:t>
        <a:bodyPr/>
        <a:lstStyle/>
        <a:p>
          <a:endParaRPr lang="en-US"/>
        </a:p>
      </dgm:t>
    </dgm:pt>
    <dgm:pt modelId="{37C8F42E-CD20-4CC5-81FC-CB64F468D401}">
      <dgm:prSet phldrT="[Text]"/>
      <dgm:spPr/>
      <dgm:t>
        <a:bodyPr/>
        <a:lstStyle/>
        <a:p>
          <a:r>
            <a:rPr lang="en-US" dirty="0" smtClean="0"/>
            <a:t>Daemon</a:t>
          </a:r>
          <a:endParaRPr lang="en-US" dirty="0"/>
        </a:p>
      </dgm:t>
    </dgm:pt>
    <dgm:pt modelId="{86D8180C-B32D-4111-8347-91A83CDB595B}" type="parTrans" cxnId="{5B0CF875-8024-4F87-92DB-D90C03A70582}">
      <dgm:prSet/>
      <dgm:spPr/>
      <dgm:t>
        <a:bodyPr/>
        <a:lstStyle/>
        <a:p>
          <a:endParaRPr lang="en-US"/>
        </a:p>
      </dgm:t>
    </dgm:pt>
    <dgm:pt modelId="{6BA3C679-A56B-4121-8FEB-E13C253E1A0E}" type="sibTrans" cxnId="{5B0CF875-8024-4F87-92DB-D90C03A70582}">
      <dgm:prSet/>
      <dgm:spPr/>
      <dgm:t>
        <a:bodyPr/>
        <a:lstStyle/>
        <a:p>
          <a:endParaRPr lang="en-US"/>
        </a:p>
      </dgm:t>
    </dgm:pt>
    <dgm:pt modelId="{69DB8D4A-D606-4D01-85EA-7B3D2B02AF93}">
      <dgm:prSet phldrT="[Text]"/>
      <dgm:spPr/>
      <dgm:t>
        <a:bodyPr/>
        <a:lstStyle/>
        <a:p>
          <a:r>
            <a:rPr lang="en-US" dirty="0" smtClean="0"/>
            <a:t>Job</a:t>
          </a:r>
        </a:p>
      </dgm:t>
    </dgm:pt>
    <dgm:pt modelId="{30C3FDC6-3D02-4200-87D1-AB008CB97034}" type="parTrans" cxnId="{F288A04F-1C51-4CF9-8A1D-321C8A302F4D}">
      <dgm:prSet/>
      <dgm:spPr/>
      <dgm:t>
        <a:bodyPr/>
        <a:lstStyle/>
        <a:p>
          <a:endParaRPr lang="en-US"/>
        </a:p>
      </dgm:t>
    </dgm:pt>
    <dgm:pt modelId="{9C1D2495-F25F-4932-805C-5FA54BD889E8}" type="sibTrans" cxnId="{F288A04F-1C51-4CF9-8A1D-321C8A302F4D}">
      <dgm:prSet/>
      <dgm:spPr/>
      <dgm:t>
        <a:bodyPr/>
        <a:lstStyle/>
        <a:p>
          <a:endParaRPr lang="en-US"/>
        </a:p>
      </dgm:t>
    </dgm:pt>
    <dgm:pt modelId="{183B1ED4-5BED-436F-A68E-4E8BAE8BB456}">
      <dgm:prSet phldrT="[Text]"/>
      <dgm:spPr/>
      <dgm:t>
        <a:bodyPr/>
        <a:lstStyle/>
        <a:p>
          <a:r>
            <a:rPr lang="en-US" dirty="0" smtClean="0"/>
            <a:t>Individual</a:t>
          </a:r>
        </a:p>
      </dgm:t>
    </dgm:pt>
    <dgm:pt modelId="{26D329BA-B87F-417B-9A8E-A67534A20574}" type="parTrans" cxnId="{BD254203-F7BC-4356-BE4D-9838A0815D16}">
      <dgm:prSet/>
      <dgm:spPr/>
      <dgm:t>
        <a:bodyPr/>
        <a:lstStyle/>
        <a:p>
          <a:endParaRPr lang="en-US"/>
        </a:p>
      </dgm:t>
    </dgm:pt>
    <dgm:pt modelId="{945F7300-2BF3-432B-A4F2-3064C4CE8C68}" type="sibTrans" cxnId="{BD254203-F7BC-4356-BE4D-9838A0815D16}">
      <dgm:prSet/>
      <dgm:spPr/>
      <dgm:t>
        <a:bodyPr/>
        <a:lstStyle/>
        <a:p>
          <a:endParaRPr lang="en-US"/>
        </a:p>
      </dgm:t>
    </dgm:pt>
    <dgm:pt modelId="{6F6B89E7-1B0A-4170-B1E7-EA916F434AFF}" type="pres">
      <dgm:prSet presAssocID="{91E63540-252A-45EA-8374-8BB87A6236E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26F6BB-A029-4443-BB92-07DA2DCDA5A0}" type="pres">
      <dgm:prSet presAssocID="{D80FD399-7273-4F7D-BDAE-6349CFC0FAE4}" presName="root1" presStyleCnt="0"/>
      <dgm:spPr/>
    </dgm:pt>
    <dgm:pt modelId="{CF617DD8-4F60-4B1A-BBB8-14BEDF9E1D44}" type="pres">
      <dgm:prSet presAssocID="{D80FD399-7273-4F7D-BDAE-6349CFC0FAE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8F5DD-AA06-44AC-904D-A2DADE73E94E}" type="pres">
      <dgm:prSet presAssocID="{D80FD399-7273-4F7D-BDAE-6349CFC0FAE4}" presName="level2hierChild" presStyleCnt="0"/>
      <dgm:spPr/>
    </dgm:pt>
    <dgm:pt modelId="{2B68C560-7881-4D4A-9EF3-B0318054CBE9}" type="pres">
      <dgm:prSet presAssocID="{65798039-9790-475A-A5E0-97B0E346EBB2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6AB5B184-B1B9-4954-AA36-62145E1E5597}" type="pres">
      <dgm:prSet presAssocID="{65798039-9790-475A-A5E0-97B0E346EBB2}" presName="connTx" presStyleLbl="parChTrans1D2" presStyleIdx="0" presStyleCnt="4"/>
      <dgm:spPr/>
      <dgm:t>
        <a:bodyPr/>
        <a:lstStyle/>
        <a:p>
          <a:endParaRPr lang="en-US"/>
        </a:p>
      </dgm:t>
    </dgm:pt>
    <dgm:pt modelId="{CD1BAA5B-82CB-434A-B452-F49B8ED9765D}" type="pres">
      <dgm:prSet presAssocID="{93E75F63-7AD5-45AD-A3D3-171314225D1D}" presName="root2" presStyleCnt="0"/>
      <dgm:spPr/>
    </dgm:pt>
    <dgm:pt modelId="{C9AC4D12-C741-4626-9520-2F604FA30C08}" type="pres">
      <dgm:prSet presAssocID="{93E75F63-7AD5-45AD-A3D3-171314225D1D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335154-6D23-48D0-88F5-9F137127D343}" type="pres">
      <dgm:prSet presAssocID="{93E75F63-7AD5-45AD-A3D3-171314225D1D}" presName="level3hierChild" presStyleCnt="0"/>
      <dgm:spPr/>
    </dgm:pt>
    <dgm:pt modelId="{3E01448B-34C9-4406-B514-73FB6961D49F}" type="pres">
      <dgm:prSet presAssocID="{86D8180C-B32D-4111-8347-91A83CDB595B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1EE7A9A-381F-44AD-9C2E-ED38D3371C4A}" type="pres">
      <dgm:prSet presAssocID="{86D8180C-B32D-4111-8347-91A83CDB595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AA6E7625-CBAA-4EF3-B183-E72188EBFEF6}" type="pres">
      <dgm:prSet presAssocID="{37C8F42E-CD20-4CC5-81FC-CB64F468D401}" presName="root2" presStyleCnt="0"/>
      <dgm:spPr/>
    </dgm:pt>
    <dgm:pt modelId="{085A1DEB-96E2-458B-A3DC-C180576844FF}" type="pres">
      <dgm:prSet presAssocID="{37C8F42E-CD20-4CC5-81FC-CB64F468D40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6B73B-8D17-4A07-8FB3-30C324CECEA2}" type="pres">
      <dgm:prSet presAssocID="{37C8F42E-CD20-4CC5-81FC-CB64F468D401}" presName="level3hierChild" presStyleCnt="0"/>
      <dgm:spPr/>
    </dgm:pt>
    <dgm:pt modelId="{9A2BC2DE-55DF-4452-967D-DA239EE0B0FC}" type="pres">
      <dgm:prSet presAssocID="{30C3FDC6-3D02-4200-87D1-AB008CB97034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6AB898E8-35E6-4B53-AD8E-85836A201320}" type="pres">
      <dgm:prSet presAssocID="{30C3FDC6-3D02-4200-87D1-AB008CB97034}" presName="connTx" presStyleLbl="parChTrans1D2" presStyleIdx="2" presStyleCnt="4"/>
      <dgm:spPr/>
      <dgm:t>
        <a:bodyPr/>
        <a:lstStyle/>
        <a:p>
          <a:endParaRPr lang="en-US"/>
        </a:p>
      </dgm:t>
    </dgm:pt>
    <dgm:pt modelId="{B55C3A3F-4E05-4047-9329-C76C55D72CC7}" type="pres">
      <dgm:prSet presAssocID="{69DB8D4A-D606-4D01-85EA-7B3D2B02AF93}" presName="root2" presStyleCnt="0"/>
      <dgm:spPr/>
    </dgm:pt>
    <dgm:pt modelId="{325F90B7-1E96-448C-9D6F-2BA5A3DC92FC}" type="pres">
      <dgm:prSet presAssocID="{69DB8D4A-D606-4D01-85EA-7B3D2B02AF93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A4BA30-7AE3-48C8-8566-4D37CEA8162F}" type="pres">
      <dgm:prSet presAssocID="{69DB8D4A-D606-4D01-85EA-7B3D2B02AF93}" presName="level3hierChild" presStyleCnt="0"/>
      <dgm:spPr/>
    </dgm:pt>
    <dgm:pt modelId="{BFE76108-2A6B-4786-823D-07E78F730D5C}" type="pres">
      <dgm:prSet presAssocID="{26D329BA-B87F-417B-9A8E-A67534A2057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57BA45B9-DC9F-4848-BAE5-0577CA0CB161}" type="pres">
      <dgm:prSet presAssocID="{26D329BA-B87F-417B-9A8E-A67534A2057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EF61FC8-F43A-4CA5-80E3-C467B4DE4297}" type="pres">
      <dgm:prSet presAssocID="{183B1ED4-5BED-436F-A68E-4E8BAE8BB456}" presName="root2" presStyleCnt="0"/>
      <dgm:spPr/>
    </dgm:pt>
    <dgm:pt modelId="{91D32202-750A-4481-8D47-6CDFA24598F9}" type="pres">
      <dgm:prSet presAssocID="{183B1ED4-5BED-436F-A68E-4E8BAE8BB45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4034DC-C11B-4F42-80C8-A5C57FA06628}" type="pres">
      <dgm:prSet presAssocID="{183B1ED4-5BED-436F-A68E-4E8BAE8BB456}" presName="level3hierChild" presStyleCnt="0"/>
      <dgm:spPr/>
    </dgm:pt>
  </dgm:ptLst>
  <dgm:cxnLst>
    <dgm:cxn modelId="{A0DA8144-1010-4C6C-A5BD-35D37A676A65}" type="presOf" srcId="{30C3FDC6-3D02-4200-87D1-AB008CB97034}" destId="{6AB898E8-35E6-4B53-AD8E-85836A201320}" srcOrd="1" destOrd="0" presId="urn:microsoft.com/office/officeart/2008/layout/HorizontalMultiLevelHierarchy"/>
    <dgm:cxn modelId="{116F28E3-70E8-45E9-BDBC-5F9F8DC5321B}" srcId="{D80FD399-7273-4F7D-BDAE-6349CFC0FAE4}" destId="{93E75F63-7AD5-45AD-A3D3-171314225D1D}" srcOrd="0" destOrd="0" parTransId="{65798039-9790-475A-A5E0-97B0E346EBB2}" sibTransId="{E001A603-1C0B-4545-9AC1-9B06A5ACD1AB}"/>
    <dgm:cxn modelId="{14F0C43E-71AD-4296-B55D-3DA6357AAC0B}" type="presOf" srcId="{26D329BA-B87F-417B-9A8E-A67534A20574}" destId="{57BA45B9-DC9F-4848-BAE5-0577CA0CB161}" srcOrd="1" destOrd="0" presId="urn:microsoft.com/office/officeart/2008/layout/HorizontalMultiLevelHierarchy"/>
    <dgm:cxn modelId="{CE3ECBA2-E6E8-4505-B8BF-3303B01C36FB}" type="presOf" srcId="{37C8F42E-CD20-4CC5-81FC-CB64F468D401}" destId="{085A1DEB-96E2-458B-A3DC-C180576844FF}" srcOrd="0" destOrd="0" presId="urn:microsoft.com/office/officeart/2008/layout/HorizontalMultiLevelHierarchy"/>
    <dgm:cxn modelId="{018ECD0D-9783-4716-971C-D456B6AAF5C0}" type="presOf" srcId="{30C3FDC6-3D02-4200-87D1-AB008CB97034}" destId="{9A2BC2DE-55DF-4452-967D-DA239EE0B0FC}" srcOrd="0" destOrd="0" presId="urn:microsoft.com/office/officeart/2008/layout/HorizontalMultiLevelHierarchy"/>
    <dgm:cxn modelId="{E4D7E819-7E69-4BA8-8BF1-CC6F26759C02}" srcId="{91E63540-252A-45EA-8374-8BB87A6236E1}" destId="{D80FD399-7273-4F7D-BDAE-6349CFC0FAE4}" srcOrd="0" destOrd="0" parTransId="{33FFFA1D-9E62-4793-AA71-C8A155425941}" sibTransId="{3830C167-6AAD-4FCB-B947-AFB1A2D34126}"/>
    <dgm:cxn modelId="{A502C04C-DF2F-41A5-B80C-765C9D6EAE2C}" type="presOf" srcId="{93E75F63-7AD5-45AD-A3D3-171314225D1D}" destId="{C9AC4D12-C741-4626-9520-2F604FA30C08}" srcOrd="0" destOrd="0" presId="urn:microsoft.com/office/officeart/2008/layout/HorizontalMultiLevelHierarchy"/>
    <dgm:cxn modelId="{2B09637E-C7C7-46E9-AB3E-372FA043B277}" type="presOf" srcId="{69DB8D4A-D606-4D01-85EA-7B3D2B02AF93}" destId="{325F90B7-1E96-448C-9D6F-2BA5A3DC92FC}" srcOrd="0" destOrd="0" presId="urn:microsoft.com/office/officeart/2008/layout/HorizontalMultiLevelHierarchy"/>
    <dgm:cxn modelId="{F53EFDAB-EA1B-4E7A-A3CD-C013BFB00BF7}" type="presOf" srcId="{65798039-9790-475A-A5E0-97B0E346EBB2}" destId="{6AB5B184-B1B9-4954-AA36-62145E1E5597}" srcOrd="1" destOrd="0" presId="urn:microsoft.com/office/officeart/2008/layout/HorizontalMultiLevelHierarchy"/>
    <dgm:cxn modelId="{F288A04F-1C51-4CF9-8A1D-321C8A302F4D}" srcId="{D80FD399-7273-4F7D-BDAE-6349CFC0FAE4}" destId="{69DB8D4A-D606-4D01-85EA-7B3D2B02AF93}" srcOrd="2" destOrd="0" parTransId="{30C3FDC6-3D02-4200-87D1-AB008CB97034}" sibTransId="{9C1D2495-F25F-4932-805C-5FA54BD889E8}"/>
    <dgm:cxn modelId="{B62F1DEB-CBE7-46AE-9B38-A1A93DC7E70D}" type="presOf" srcId="{183B1ED4-5BED-436F-A68E-4E8BAE8BB456}" destId="{91D32202-750A-4481-8D47-6CDFA24598F9}" srcOrd="0" destOrd="0" presId="urn:microsoft.com/office/officeart/2008/layout/HorizontalMultiLevelHierarchy"/>
    <dgm:cxn modelId="{95A53B0C-8AEF-43A6-AF9F-A088FB6F8774}" type="presOf" srcId="{65798039-9790-475A-A5E0-97B0E346EBB2}" destId="{2B68C560-7881-4D4A-9EF3-B0318054CBE9}" srcOrd="0" destOrd="0" presId="urn:microsoft.com/office/officeart/2008/layout/HorizontalMultiLevelHierarchy"/>
    <dgm:cxn modelId="{169D778D-773B-40C7-B387-B3BF5A5DA631}" type="presOf" srcId="{86D8180C-B32D-4111-8347-91A83CDB595B}" destId="{3E01448B-34C9-4406-B514-73FB6961D49F}" srcOrd="0" destOrd="0" presId="urn:microsoft.com/office/officeart/2008/layout/HorizontalMultiLevelHierarchy"/>
    <dgm:cxn modelId="{5B0CF875-8024-4F87-92DB-D90C03A70582}" srcId="{D80FD399-7273-4F7D-BDAE-6349CFC0FAE4}" destId="{37C8F42E-CD20-4CC5-81FC-CB64F468D401}" srcOrd="1" destOrd="0" parTransId="{86D8180C-B32D-4111-8347-91A83CDB595B}" sibTransId="{6BA3C679-A56B-4121-8FEB-E13C253E1A0E}"/>
    <dgm:cxn modelId="{1A428A0C-7DA9-40B7-B85E-139F6229F3F5}" type="presOf" srcId="{D80FD399-7273-4F7D-BDAE-6349CFC0FAE4}" destId="{CF617DD8-4F60-4B1A-BBB8-14BEDF9E1D44}" srcOrd="0" destOrd="0" presId="urn:microsoft.com/office/officeart/2008/layout/HorizontalMultiLevelHierarchy"/>
    <dgm:cxn modelId="{2278B298-BDE3-4899-817B-6D0806BFC65F}" type="presOf" srcId="{86D8180C-B32D-4111-8347-91A83CDB595B}" destId="{D1EE7A9A-381F-44AD-9C2E-ED38D3371C4A}" srcOrd="1" destOrd="0" presId="urn:microsoft.com/office/officeart/2008/layout/HorizontalMultiLevelHierarchy"/>
    <dgm:cxn modelId="{16BD6CF6-8D7A-49CD-924E-A4A491D70129}" type="presOf" srcId="{26D329BA-B87F-417B-9A8E-A67534A20574}" destId="{BFE76108-2A6B-4786-823D-07E78F730D5C}" srcOrd="0" destOrd="0" presId="urn:microsoft.com/office/officeart/2008/layout/HorizontalMultiLevelHierarchy"/>
    <dgm:cxn modelId="{E55C45DC-1D46-4F49-9184-2619289E7A1B}" type="presOf" srcId="{91E63540-252A-45EA-8374-8BB87A6236E1}" destId="{6F6B89E7-1B0A-4170-B1E7-EA916F434AFF}" srcOrd="0" destOrd="0" presId="urn:microsoft.com/office/officeart/2008/layout/HorizontalMultiLevelHierarchy"/>
    <dgm:cxn modelId="{BD254203-F7BC-4356-BE4D-9838A0815D16}" srcId="{D80FD399-7273-4F7D-BDAE-6349CFC0FAE4}" destId="{183B1ED4-5BED-436F-A68E-4E8BAE8BB456}" srcOrd="3" destOrd="0" parTransId="{26D329BA-B87F-417B-9A8E-A67534A20574}" sibTransId="{945F7300-2BF3-432B-A4F2-3064C4CE8C68}"/>
    <dgm:cxn modelId="{0559CF05-46A8-4928-B012-8443EB2891AF}" type="presParOf" srcId="{6F6B89E7-1B0A-4170-B1E7-EA916F434AFF}" destId="{9726F6BB-A029-4443-BB92-07DA2DCDA5A0}" srcOrd="0" destOrd="0" presId="urn:microsoft.com/office/officeart/2008/layout/HorizontalMultiLevelHierarchy"/>
    <dgm:cxn modelId="{CE483EA2-348A-4C55-9680-99669CCA6705}" type="presParOf" srcId="{9726F6BB-A029-4443-BB92-07DA2DCDA5A0}" destId="{CF617DD8-4F60-4B1A-BBB8-14BEDF9E1D44}" srcOrd="0" destOrd="0" presId="urn:microsoft.com/office/officeart/2008/layout/HorizontalMultiLevelHierarchy"/>
    <dgm:cxn modelId="{50DA583F-650C-4E25-9F76-615ED457B24B}" type="presParOf" srcId="{9726F6BB-A029-4443-BB92-07DA2DCDA5A0}" destId="{8038F5DD-AA06-44AC-904D-A2DADE73E94E}" srcOrd="1" destOrd="0" presId="urn:microsoft.com/office/officeart/2008/layout/HorizontalMultiLevelHierarchy"/>
    <dgm:cxn modelId="{35AD2666-B6B6-4566-9EA5-4E9CBA1D6510}" type="presParOf" srcId="{8038F5DD-AA06-44AC-904D-A2DADE73E94E}" destId="{2B68C560-7881-4D4A-9EF3-B0318054CBE9}" srcOrd="0" destOrd="0" presId="urn:microsoft.com/office/officeart/2008/layout/HorizontalMultiLevelHierarchy"/>
    <dgm:cxn modelId="{B8ED670B-C32E-45D4-9C02-90976EC7D8DA}" type="presParOf" srcId="{2B68C560-7881-4D4A-9EF3-B0318054CBE9}" destId="{6AB5B184-B1B9-4954-AA36-62145E1E5597}" srcOrd="0" destOrd="0" presId="urn:microsoft.com/office/officeart/2008/layout/HorizontalMultiLevelHierarchy"/>
    <dgm:cxn modelId="{B3B8173C-CE73-46CB-83F1-7D0824603EEA}" type="presParOf" srcId="{8038F5DD-AA06-44AC-904D-A2DADE73E94E}" destId="{CD1BAA5B-82CB-434A-B452-F49B8ED9765D}" srcOrd="1" destOrd="0" presId="urn:microsoft.com/office/officeart/2008/layout/HorizontalMultiLevelHierarchy"/>
    <dgm:cxn modelId="{D3B6939B-1E41-45E0-84E2-30C057DFD00F}" type="presParOf" srcId="{CD1BAA5B-82CB-434A-B452-F49B8ED9765D}" destId="{C9AC4D12-C741-4626-9520-2F604FA30C08}" srcOrd="0" destOrd="0" presId="urn:microsoft.com/office/officeart/2008/layout/HorizontalMultiLevelHierarchy"/>
    <dgm:cxn modelId="{1554B709-2E60-4F76-BA8F-2B1920797122}" type="presParOf" srcId="{CD1BAA5B-82CB-434A-B452-F49B8ED9765D}" destId="{E2335154-6D23-48D0-88F5-9F137127D343}" srcOrd="1" destOrd="0" presId="urn:microsoft.com/office/officeart/2008/layout/HorizontalMultiLevelHierarchy"/>
    <dgm:cxn modelId="{D1ECD2AE-7A3A-42DA-BA10-E7DDA251D175}" type="presParOf" srcId="{8038F5DD-AA06-44AC-904D-A2DADE73E94E}" destId="{3E01448B-34C9-4406-B514-73FB6961D49F}" srcOrd="2" destOrd="0" presId="urn:microsoft.com/office/officeart/2008/layout/HorizontalMultiLevelHierarchy"/>
    <dgm:cxn modelId="{49DA76C9-EB8D-48E1-9AC6-B781C4C119BB}" type="presParOf" srcId="{3E01448B-34C9-4406-B514-73FB6961D49F}" destId="{D1EE7A9A-381F-44AD-9C2E-ED38D3371C4A}" srcOrd="0" destOrd="0" presId="urn:microsoft.com/office/officeart/2008/layout/HorizontalMultiLevelHierarchy"/>
    <dgm:cxn modelId="{D743E17B-E899-46BB-BB34-65F36FFE7B5E}" type="presParOf" srcId="{8038F5DD-AA06-44AC-904D-A2DADE73E94E}" destId="{AA6E7625-CBAA-4EF3-B183-E72188EBFEF6}" srcOrd="3" destOrd="0" presId="urn:microsoft.com/office/officeart/2008/layout/HorizontalMultiLevelHierarchy"/>
    <dgm:cxn modelId="{AFC7B36E-C8D1-48F2-9D92-1BFEF2401ED4}" type="presParOf" srcId="{AA6E7625-CBAA-4EF3-B183-E72188EBFEF6}" destId="{085A1DEB-96E2-458B-A3DC-C180576844FF}" srcOrd="0" destOrd="0" presId="urn:microsoft.com/office/officeart/2008/layout/HorizontalMultiLevelHierarchy"/>
    <dgm:cxn modelId="{C286056A-99DB-4ABF-B4CD-5A197A85B420}" type="presParOf" srcId="{AA6E7625-CBAA-4EF3-B183-E72188EBFEF6}" destId="{5686B73B-8D17-4A07-8FB3-30C324CECEA2}" srcOrd="1" destOrd="0" presId="urn:microsoft.com/office/officeart/2008/layout/HorizontalMultiLevelHierarchy"/>
    <dgm:cxn modelId="{910E99F3-02F5-4766-A463-D19FA8B1305B}" type="presParOf" srcId="{8038F5DD-AA06-44AC-904D-A2DADE73E94E}" destId="{9A2BC2DE-55DF-4452-967D-DA239EE0B0FC}" srcOrd="4" destOrd="0" presId="urn:microsoft.com/office/officeart/2008/layout/HorizontalMultiLevelHierarchy"/>
    <dgm:cxn modelId="{1197398D-0902-4A34-8473-8D5E31BEFC24}" type="presParOf" srcId="{9A2BC2DE-55DF-4452-967D-DA239EE0B0FC}" destId="{6AB898E8-35E6-4B53-AD8E-85836A201320}" srcOrd="0" destOrd="0" presId="urn:microsoft.com/office/officeart/2008/layout/HorizontalMultiLevelHierarchy"/>
    <dgm:cxn modelId="{8D1987CB-3159-4559-814D-887304587796}" type="presParOf" srcId="{8038F5DD-AA06-44AC-904D-A2DADE73E94E}" destId="{B55C3A3F-4E05-4047-9329-C76C55D72CC7}" srcOrd="5" destOrd="0" presId="urn:microsoft.com/office/officeart/2008/layout/HorizontalMultiLevelHierarchy"/>
    <dgm:cxn modelId="{B24C99EA-6E64-4DF9-9A5A-388D3E03A99E}" type="presParOf" srcId="{B55C3A3F-4E05-4047-9329-C76C55D72CC7}" destId="{325F90B7-1E96-448C-9D6F-2BA5A3DC92FC}" srcOrd="0" destOrd="0" presId="urn:microsoft.com/office/officeart/2008/layout/HorizontalMultiLevelHierarchy"/>
    <dgm:cxn modelId="{B0C64D86-E7B0-43EA-AA18-380C09101FA7}" type="presParOf" srcId="{B55C3A3F-4E05-4047-9329-C76C55D72CC7}" destId="{D5A4BA30-7AE3-48C8-8566-4D37CEA8162F}" srcOrd="1" destOrd="0" presId="urn:microsoft.com/office/officeart/2008/layout/HorizontalMultiLevelHierarchy"/>
    <dgm:cxn modelId="{76409960-8E61-4F96-A9E5-A7E1EDF27FC5}" type="presParOf" srcId="{8038F5DD-AA06-44AC-904D-A2DADE73E94E}" destId="{BFE76108-2A6B-4786-823D-07E78F730D5C}" srcOrd="6" destOrd="0" presId="urn:microsoft.com/office/officeart/2008/layout/HorizontalMultiLevelHierarchy"/>
    <dgm:cxn modelId="{8F7A3F92-0132-4D28-BC7C-183C1065ED82}" type="presParOf" srcId="{BFE76108-2A6B-4786-823D-07E78F730D5C}" destId="{57BA45B9-DC9F-4848-BAE5-0577CA0CB161}" srcOrd="0" destOrd="0" presId="urn:microsoft.com/office/officeart/2008/layout/HorizontalMultiLevelHierarchy"/>
    <dgm:cxn modelId="{D93F3397-D4F8-4F36-B391-D5032C84B1A4}" type="presParOf" srcId="{8038F5DD-AA06-44AC-904D-A2DADE73E94E}" destId="{4EF61FC8-F43A-4CA5-80E3-C467B4DE4297}" srcOrd="7" destOrd="0" presId="urn:microsoft.com/office/officeart/2008/layout/HorizontalMultiLevelHierarchy"/>
    <dgm:cxn modelId="{9E6AA38E-8CDC-40A7-93D0-68B60DF17C4A}" type="presParOf" srcId="{4EF61FC8-F43A-4CA5-80E3-C467B4DE4297}" destId="{91D32202-750A-4481-8D47-6CDFA24598F9}" srcOrd="0" destOrd="0" presId="urn:microsoft.com/office/officeart/2008/layout/HorizontalMultiLevelHierarchy"/>
    <dgm:cxn modelId="{BFEA35E0-1257-4231-935C-A4C2D16070A8}" type="presParOf" srcId="{4EF61FC8-F43A-4CA5-80E3-C467B4DE4297}" destId="{9C4034DC-C11B-4F42-80C8-A5C57FA0662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49D24-6FD0-4094-B428-D51C8198E648}">
      <dsp:nvSpPr>
        <dsp:cNvPr id="0" name=""/>
        <dsp:cNvSpPr/>
      </dsp:nvSpPr>
      <dsp:spPr>
        <a:xfrm>
          <a:off x="91897" y="2429502"/>
          <a:ext cx="1876685" cy="938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Nodes</a:t>
          </a:r>
          <a:endParaRPr lang="en-US" sz="2600" b="1" kern="1200" dirty="0"/>
        </a:p>
      </dsp:txBody>
      <dsp:txXfrm>
        <a:off x="119380" y="2456985"/>
        <a:ext cx="1821719" cy="883376"/>
      </dsp:txXfrm>
    </dsp:sp>
    <dsp:sp modelId="{8F79F684-5393-4FB0-A25F-E6114008C25D}">
      <dsp:nvSpPr>
        <dsp:cNvPr id="0" name=""/>
        <dsp:cNvSpPr/>
      </dsp:nvSpPr>
      <dsp:spPr>
        <a:xfrm rot="17945813">
          <a:off x="1572078" y="2208177"/>
          <a:ext cx="154368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4368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05328" y="2185647"/>
        <a:ext cx="77184" cy="77184"/>
      </dsp:txXfrm>
    </dsp:sp>
    <dsp:sp modelId="{B5FBF229-E2F2-44A8-BF27-1AC5457373F2}">
      <dsp:nvSpPr>
        <dsp:cNvPr id="0" name=""/>
        <dsp:cNvSpPr/>
      </dsp:nvSpPr>
      <dsp:spPr>
        <a:xfrm>
          <a:off x="2719257" y="1080634"/>
          <a:ext cx="1876685" cy="938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Master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Nodes</a:t>
          </a:r>
          <a:endParaRPr lang="en-US" sz="2600" b="1" kern="1200" dirty="0"/>
        </a:p>
      </dsp:txBody>
      <dsp:txXfrm>
        <a:off x="2746740" y="1108117"/>
        <a:ext cx="1821719" cy="883376"/>
      </dsp:txXfrm>
    </dsp:sp>
    <dsp:sp modelId="{8B50EAB8-33E9-4743-A17E-EF5EBCEB916C}">
      <dsp:nvSpPr>
        <dsp:cNvPr id="0" name=""/>
        <dsp:cNvSpPr/>
      </dsp:nvSpPr>
      <dsp:spPr>
        <a:xfrm rot="18289469">
          <a:off x="4314021" y="994196"/>
          <a:ext cx="13145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1451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38416" y="977395"/>
        <a:ext cx="65725" cy="65725"/>
      </dsp:txXfrm>
    </dsp:sp>
    <dsp:sp modelId="{4357811D-C73C-4754-9166-37E5196F6088}">
      <dsp:nvSpPr>
        <dsp:cNvPr id="0" name=""/>
        <dsp:cNvSpPr/>
      </dsp:nvSpPr>
      <dsp:spPr>
        <a:xfrm>
          <a:off x="5346616" y="1540"/>
          <a:ext cx="1876685" cy="938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NameNode</a:t>
          </a:r>
          <a:endParaRPr lang="en-US" sz="2600" b="1" kern="1200" dirty="0"/>
        </a:p>
      </dsp:txBody>
      <dsp:txXfrm>
        <a:off x="5374099" y="29023"/>
        <a:ext cx="1821719" cy="883376"/>
      </dsp:txXfrm>
    </dsp:sp>
    <dsp:sp modelId="{99CBCF07-A5DC-4403-997C-54053BB3ECB2}">
      <dsp:nvSpPr>
        <dsp:cNvPr id="0" name=""/>
        <dsp:cNvSpPr/>
      </dsp:nvSpPr>
      <dsp:spPr>
        <a:xfrm>
          <a:off x="4595942" y="1533743"/>
          <a:ext cx="7506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0674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2512" y="1531039"/>
        <a:ext cx="37533" cy="37533"/>
      </dsp:txXfrm>
    </dsp:sp>
    <dsp:sp modelId="{47A92BF3-5313-405B-89D5-BCFC4198405F}">
      <dsp:nvSpPr>
        <dsp:cNvPr id="0" name=""/>
        <dsp:cNvSpPr/>
      </dsp:nvSpPr>
      <dsp:spPr>
        <a:xfrm>
          <a:off x="5346616" y="1080634"/>
          <a:ext cx="1876685" cy="938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Secondary </a:t>
          </a:r>
          <a:r>
            <a:rPr lang="en-US" sz="2600" b="1" kern="1200" dirty="0" err="1" smtClean="0"/>
            <a:t>NameNode</a:t>
          </a:r>
          <a:endParaRPr lang="en-US" sz="2600" b="1" kern="1200" dirty="0" smtClean="0"/>
        </a:p>
      </dsp:txBody>
      <dsp:txXfrm>
        <a:off x="5374099" y="1108117"/>
        <a:ext cx="1821719" cy="883376"/>
      </dsp:txXfrm>
    </dsp:sp>
    <dsp:sp modelId="{468A6705-8134-4DF5-81BD-14918F73D0EF}">
      <dsp:nvSpPr>
        <dsp:cNvPr id="0" name=""/>
        <dsp:cNvSpPr/>
      </dsp:nvSpPr>
      <dsp:spPr>
        <a:xfrm rot="3310531">
          <a:off x="4314021" y="2073290"/>
          <a:ext cx="13145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1451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38416" y="2056489"/>
        <a:ext cx="65725" cy="65725"/>
      </dsp:txXfrm>
    </dsp:sp>
    <dsp:sp modelId="{2616A395-FC6F-4D7D-84BF-AB1A2CD73AC2}">
      <dsp:nvSpPr>
        <dsp:cNvPr id="0" name=""/>
        <dsp:cNvSpPr/>
      </dsp:nvSpPr>
      <dsp:spPr>
        <a:xfrm>
          <a:off x="5346616" y="2159728"/>
          <a:ext cx="1876685" cy="938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Job Tracker</a:t>
          </a:r>
        </a:p>
      </dsp:txBody>
      <dsp:txXfrm>
        <a:off x="5374099" y="2187211"/>
        <a:ext cx="1821719" cy="883376"/>
      </dsp:txXfrm>
    </dsp:sp>
    <dsp:sp modelId="{4247D380-81B9-4840-B4CE-1DA48A5ABA7D}">
      <dsp:nvSpPr>
        <dsp:cNvPr id="0" name=""/>
        <dsp:cNvSpPr/>
      </dsp:nvSpPr>
      <dsp:spPr>
        <a:xfrm rot="3654187">
          <a:off x="1572078" y="3557045"/>
          <a:ext cx="154368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4368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05328" y="3534515"/>
        <a:ext cx="77184" cy="77184"/>
      </dsp:txXfrm>
    </dsp:sp>
    <dsp:sp modelId="{65197B97-7C3E-4408-A457-13A3E948AA99}">
      <dsp:nvSpPr>
        <dsp:cNvPr id="0" name=""/>
        <dsp:cNvSpPr/>
      </dsp:nvSpPr>
      <dsp:spPr>
        <a:xfrm>
          <a:off x="2719257" y="3778369"/>
          <a:ext cx="1876685" cy="938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Slave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Nodes</a:t>
          </a:r>
          <a:endParaRPr lang="en-US" sz="2600" b="1" kern="1200" dirty="0"/>
        </a:p>
      </dsp:txBody>
      <dsp:txXfrm>
        <a:off x="2746740" y="3805852"/>
        <a:ext cx="1821719" cy="883376"/>
      </dsp:txXfrm>
    </dsp:sp>
    <dsp:sp modelId="{C5CBDA31-A308-4226-8448-469FDAFD89B8}">
      <dsp:nvSpPr>
        <dsp:cNvPr id="0" name=""/>
        <dsp:cNvSpPr/>
      </dsp:nvSpPr>
      <dsp:spPr>
        <a:xfrm rot="19457599">
          <a:off x="4509050" y="3961705"/>
          <a:ext cx="9244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2445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48168" y="3954656"/>
        <a:ext cx="46222" cy="46222"/>
      </dsp:txXfrm>
    </dsp:sp>
    <dsp:sp modelId="{112385AB-3172-43CF-8AEF-FB2F4FEC75C6}">
      <dsp:nvSpPr>
        <dsp:cNvPr id="0" name=""/>
        <dsp:cNvSpPr/>
      </dsp:nvSpPr>
      <dsp:spPr>
        <a:xfrm>
          <a:off x="5346616" y="3238822"/>
          <a:ext cx="1876685" cy="938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Data Node</a:t>
          </a:r>
          <a:endParaRPr lang="en-US" sz="2600" b="1" kern="1200" dirty="0"/>
        </a:p>
      </dsp:txBody>
      <dsp:txXfrm>
        <a:off x="5374099" y="3266305"/>
        <a:ext cx="1821719" cy="883376"/>
      </dsp:txXfrm>
    </dsp:sp>
    <dsp:sp modelId="{4C64702A-C76A-4D25-A943-BA85D278557B}">
      <dsp:nvSpPr>
        <dsp:cNvPr id="0" name=""/>
        <dsp:cNvSpPr/>
      </dsp:nvSpPr>
      <dsp:spPr>
        <a:xfrm rot="2142401">
          <a:off x="4509050" y="4501252"/>
          <a:ext cx="9244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2445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48168" y="4494203"/>
        <a:ext cx="46222" cy="46222"/>
      </dsp:txXfrm>
    </dsp:sp>
    <dsp:sp modelId="{DA5476E6-769A-443E-B261-274850A0D8C9}">
      <dsp:nvSpPr>
        <dsp:cNvPr id="0" name=""/>
        <dsp:cNvSpPr/>
      </dsp:nvSpPr>
      <dsp:spPr>
        <a:xfrm>
          <a:off x="5346616" y="4317916"/>
          <a:ext cx="1876685" cy="938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Task Tracker</a:t>
          </a:r>
          <a:endParaRPr lang="en-US" sz="2600" b="1" kern="1200" dirty="0"/>
        </a:p>
      </dsp:txBody>
      <dsp:txXfrm>
        <a:off x="5374099" y="4345399"/>
        <a:ext cx="1821719" cy="883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76108-2A6B-4786-823D-07E78F730D5C}">
      <dsp:nvSpPr>
        <dsp:cNvPr id="0" name=""/>
        <dsp:cNvSpPr/>
      </dsp:nvSpPr>
      <dsp:spPr>
        <a:xfrm>
          <a:off x="1914469" y="2032000"/>
          <a:ext cx="506536" cy="144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1447800"/>
              </a:lnTo>
              <a:lnTo>
                <a:pt x="506536" y="14478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29391" y="2717553"/>
        <a:ext cx="76692" cy="76692"/>
      </dsp:txXfrm>
    </dsp:sp>
    <dsp:sp modelId="{9A2BC2DE-55DF-4452-967D-DA239EE0B0FC}">
      <dsp:nvSpPr>
        <dsp:cNvPr id="0" name=""/>
        <dsp:cNvSpPr/>
      </dsp:nvSpPr>
      <dsp:spPr>
        <a:xfrm>
          <a:off x="1914469" y="2032000"/>
          <a:ext cx="506536" cy="482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482599"/>
              </a:lnTo>
              <a:lnTo>
                <a:pt x="506536" y="4825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0246" y="2255809"/>
        <a:ext cx="34981" cy="34981"/>
      </dsp:txXfrm>
    </dsp:sp>
    <dsp:sp modelId="{3E01448B-34C9-4406-B514-73FB6961D49F}">
      <dsp:nvSpPr>
        <dsp:cNvPr id="0" name=""/>
        <dsp:cNvSpPr/>
      </dsp:nvSpPr>
      <dsp:spPr>
        <a:xfrm>
          <a:off x="1914469" y="1549399"/>
          <a:ext cx="506536" cy="482600"/>
        </a:xfrm>
        <a:custGeom>
          <a:avLst/>
          <a:gdLst/>
          <a:ahLst/>
          <a:cxnLst/>
          <a:rect l="0" t="0" r="0" b="0"/>
          <a:pathLst>
            <a:path>
              <a:moveTo>
                <a:pt x="0" y="482600"/>
              </a:moveTo>
              <a:lnTo>
                <a:pt x="253268" y="4826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0246" y="1773209"/>
        <a:ext cx="34981" cy="34981"/>
      </dsp:txXfrm>
    </dsp:sp>
    <dsp:sp modelId="{2B68C560-7881-4D4A-9EF3-B0318054CBE9}">
      <dsp:nvSpPr>
        <dsp:cNvPr id="0" name=""/>
        <dsp:cNvSpPr/>
      </dsp:nvSpPr>
      <dsp:spPr>
        <a:xfrm>
          <a:off x="1914469" y="584199"/>
          <a:ext cx="506536" cy="1447800"/>
        </a:xfrm>
        <a:custGeom>
          <a:avLst/>
          <a:gdLst/>
          <a:ahLst/>
          <a:cxnLst/>
          <a:rect l="0" t="0" r="0" b="0"/>
          <a:pathLst>
            <a:path>
              <a:moveTo>
                <a:pt x="0" y="1447800"/>
              </a:moveTo>
              <a:lnTo>
                <a:pt x="253268" y="14478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29391" y="1269753"/>
        <a:ext cx="76692" cy="76692"/>
      </dsp:txXfrm>
    </dsp:sp>
    <dsp:sp modelId="{CF617DD8-4F60-4B1A-BBB8-14BEDF9E1D44}">
      <dsp:nvSpPr>
        <dsp:cNvPr id="0" name=""/>
        <dsp:cNvSpPr/>
      </dsp:nvSpPr>
      <dsp:spPr>
        <a:xfrm rot="16200000">
          <a:off x="-503610" y="1645920"/>
          <a:ext cx="4064000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Scope of Configuration</a:t>
          </a:r>
          <a:endParaRPr lang="en-US" sz="3700" kern="1200" dirty="0"/>
        </a:p>
      </dsp:txBody>
      <dsp:txXfrm>
        <a:off x="-503610" y="1645920"/>
        <a:ext cx="4064000" cy="772160"/>
      </dsp:txXfrm>
    </dsp:sp>
    <dsp:sp modelId="{C9AC4D12-C741-4626-9520-2F604FA30C08}">
      <dsp:nvSpPr>
        <dsp:cNvPr id="0" name=""/>
        <dsp:cNvSpPr/>
      </dsp:nvSpPr>
      <dsp:spPr>
        <a:xfrm>
          <a:off x="2421006" y="198119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Cluster</a:t>
          </a:r>
          <a:endParaRPr lang="en-US" sz="3700" kern="1200" dirty="0"/>
        </a:p>
      </dsp:txBody>
      <dsp:txXfrm>
        <a:off x="2421006" y="198119"/>
        <a:ext cx="2532684" cy="772160"/>
      </dsp:txXfrm>
    </dsp:sp>
    <dsp:sp modelId="{085A1DEB-96E2-458B-A3DC-C180576844FF}">
      <dsp:nvSpPr>
        <dsp:cNvPr id="0" name=""/>
        <dsp:cNvSpPr/>
      </dsp:nvSpPr>
      <dsp:spPr>
        <a:xfrm>
          <a:off x="2421006" y="1163319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Daemon</a:t>
          </a:r>
          <a:endParaRPr lang="en-US" sz="3700" kern="1200" dirty="0"/>
        </a:p>
      </dsp:txBody>
      <dsp:txXfrm>
        <a:off x="2421006" y="1163319"/>
        <a:ext cx="2532684" cy="772160"/>
      </dsp:txXfrm>
    </dsp:sp>
    <dsp:sp modelId="{325F90B7-1E96-448C-9D6F-2BA5A3DC92FC}">
      <dsp:nvSpPr>
        <dsp:cNvPr id="0" name=""/>
        <dsp:cNvSpPr/>
      </dsp:nvSpPr>
      <dsp:spPr>
        <a:xfrm>
          <a:off x="2421006" y="2128519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Job</a:t>
          </a:r>
        </a:p>
      </dsp:txBody>
      <dsp:txXfrm>
        <a:off x="2421006" y="2128519"/>
        <a:ext cx="2532684" cy="772160"/>
      </dsp:txXfrm>
    </dsp:sp>
    <dsp:sp modelId="{91D32202-750A-4481-8D47-6CDFA24598F9}">
      <dsp:nvSpPr>
        <dsp:cNvPr id="0" name=""/>
        <dsp:cNvSpPr/>
      </dsp:nvSpPr>
      <dsp:spPr>
        <a:xfrm>
          <a:off x="2421006" y="3093720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Individual</a:t>
          </a:r>
        </a:p>
      </dsp:txBody>
      <dsp:txXfrm>
        <a:off x="2421006" y="3093720"/>
        <a:ext cx="2532684" cy="772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A30E-3623-4C36-B14D-A6DF190E915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770D2-232B-430F-A055-CEA65D57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66164-8911-4B82-9281-EDE82B643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A4EAEC-D930-4055-B052-3D0FB6EB2B1A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28C8CB2-758E-4F31-979E-80DFB7DB24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3794" y="1819870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Hadoop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3530" y="2967335"/>
            <a:ext cx="2896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Cloudera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0800" y="6183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Trainer:- Deep Pandey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7315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9906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SIMPLICITY:-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Files and directories are guaranteed to have correct permissions.</a:t>
            </a:r>
          </a:p>
          <a:p>
            <a:pPr marL="285750" indent="-28575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CONSISTENCY:-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Files and Directories are installed according to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Hierarchy Standard; Configuration files are in 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logs in 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/log/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executables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/bin etc.</a:t>
            </a:r>
          </a:p>
          <a:p>
            <a:pPr marL="285750" indent="-28575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INTEGRATION:-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easy to integrate a Hadoop installation with configuration management packages like chef and puppet since Hadoop can now be installed just like other software packages.</a:t>
            </a:r>
          </a:p>
          <a:p>
            <a:pPr marL="285750" indent="-28575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VERSIONING:-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newer versions of Hadoop are related, the process of upgrading the software on disk can be deferred to the package manager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Important Paths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990600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Hadoop configuration files. The equivalent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directory in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tarball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init.d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script for 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daemon.</a:t>
            </a:r>
          </a:p>
          <a:p>
            <a:pPr marL="285750" indent="-28575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/bin 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Hadoop executable as well as the task-controller binary.</a:t>
            </a:r>
          </a:p>
          <a:p>
            <a:pPr marL="285750" indent="-28575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/lib 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Libraries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libexec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Miscellaneous files used by various libraries and scripts that come with Hadoop</a:t>
            </a:r>
          </a:p>
          <a:p>
            <a:pPr marL="285750" indent="-28575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sbin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Helpr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shell scripts used by administrators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installed here.</a:t>
            </a:r>
          </a:p>
          <a:p>
            <a:pPr marL="285750" indent="-28575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/share/doc/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License, NOTICE and README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fiiles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Administration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12</a:t>
            </a:fld>
            <a:endParaRPr lang="en-US"/>
          </a:p>
        </p:txBody>
      </p:sp>
      <p:sp>
        <p:nvSpPr>
          <p:cNvPr id="7" name="Up Ribbon 6"/>
          <p:cNvSpPr/>
          <p:nvPr/>
        </p:nvSpPr>
        <p:spPr>
          <a:xfrm>
            <a:off x="914400" y="990600"/>
            <a:ext cx="7391400" cy="4648200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13796" y="2453273"/>
            <a:ext cx="5726248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Lunch Break</a:t>
            </a:r>
            <a:endParaRPr lang="en-US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4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/>
          </p:nvPr>
        </p:nvSpPr>
        <p:spPr>
          <a:xfrm>
            <a:off x="2363886" y="1779277"/>
            <a:ext cx="4416274" cy="923330"/>
          </a:xfr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Configuration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2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CONFIGURATION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217907"/>
              </p:ext>
            </p:extLst>
          </p:nvPr>
        </p:nvGraphicFramePr>
        <p:xfrm>
          <a:off x="-2286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/>
          <p:cNvSpPr/>
          <p:nvPr/>
        </p:nvSpPr>
        <p:spPr>
          <a:xfrm>
            <a:off x="4953000" y="1600200"/>
            <a:ext cx="6858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953000" y="3581400"/>
            <a:ext cx="6858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5867400" y="2133600"/>
            <a:ext cx="2362200" cy="6096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vel 7"/>
          <p:cNvSpPr/>
          <p:nvPr/>
        </p:nvSpPr>
        <p:spPr>
          <a:xfrm>
            <a:off x="5867400" y="4114800"/>
            <a:ext cx="2362200" cy="6096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220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ADMINISTRATORS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4202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DEVELOPERS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MAJOR CONFIGURATION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990600"/>
            <a:ext cx="731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Hadoop-env.sh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Core-site.xml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Hdfs-site.xml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Mapred-site.xml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 4j.properties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Slaves (optional)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Capacity-scheduler.xml (optional)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Hadoop-policy.xml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TaskController.cfg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Administration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16</a:t>
            </a:fld>
            <a:endParaRPr lang="en-US"/>
          </a:p>
        </p:txBody>
      </p:sp>
      <p:sp>
        <p:nvSpPr>
          <p:cNvPr id="7" name="Up Ribbon 6"/>
          <p:cNvSpPr/>
          <p:nvPr/>
        </p:nvSpPr>
        <p:spPr>
          <a:xfrm>
            <a:off x="914400" y="990600"/>
            <a:ext cx="7391400" cy="4648200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0895" y="2453273"/>
            <a:ext cx="4432047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Tea Break</a:t>
            </a:r>
            <a:endParaRPr lang="en-US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9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/>
          </p:nvPr>
        </p:nvSpPr>
        <p:spPr>
          <a:xfrm>
            <a:off x="1886036" y="1779277"/>
            <a:ext cx="5371983" cy="923330"/>
          </a:xfr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HDFS Commands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1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/>
          </p:nvPr>
        </p:nvSpPr>
        <p:spPr>
          <a:xfrm>
            <a:off x="849610" y="1363779"/>
            <a:ext cx="7444795" cy="1754326"/>
          </a:xfr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Hardware and Software </a:t>
            </a:r>
            <a:b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</a:b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Requirements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8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6408810"/>
              </p:ext>
            </p:extLst>
          </p:nvPr>
        </p:nvGraphicFramePr>
        <p:xfrm>
          <a:off x="914400" y="914400"/>
          <a:ext cx="7315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577876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4–6 1TB hard disks in a JBOD configuration (1 for the OS, 2 for the FS image [RAID 1], 1 for Apache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ZooKeeper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1 for Journal 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quad-/hex-/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octo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-core CPUs, running at least 2-2.5GHz</a:t>
            </a:r>
          </a:p>
          <a:p>
            <a:pPr marL="285750" indent="-285750">
              <a:buBlip>
                <a:blip r:embed="rId2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64-128GB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RAM</a:t>
            </a:r>
          </a:p>
          <a:p>
            <a:pPr marL="285750" indent="-285750">
              <a:buBlip>
                <a:blip r:embed="rId2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Bonded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Gigabit Ethernet or 10Gigabit Ethernet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86302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MASTER NODES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577876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12-24 1-4TB hard disks in a JBOD (Just a Bunch Of Disks) configuration</a:t>
            </a:r>
          </a:p>
          <a:p>
            <a:pPr marL="285750" indent="-285750">
              <a:buBlip>
                <a:blip r:embed="rId2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quad-/hex-/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octo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-core CPUs, running at least 2-2.5GHz</a:t>
            </a:r>
          </a:p>
          <a:p>
            <a:pPr marL="285750" indent="-285750">
              <a:buBlip>
                <a:blip r:embed="rId2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64-512GB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RAM</a:t>
            </a:r>
          </a:p>
          <a:p>
            <a:pPr marL="285750" indent="-285750">
              <a:buBlip>
                <a:blip r:embed="rId2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Bonded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Gigabit Ethernet or 10Gigabit Ethernet (the more storage density, the higher the network throughput needed)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86302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SLAVE NODES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JBOD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9906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Either a single or number of disks which are grouped together and presented to the Operating System as a single volume </a:t>
            </a:r>
          </a:p>
          <a:p>
            <a:pPr marL="285750" indent="-285750">
              <a:buBlip>
                <a:blip r:embed="rId2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resilience applied in this configuration - e.g. if you lose a single disk in the JBOD then there is a high likelihood that you will lose data, as the concept of a JBOD does not include not fault tolerance </a:t>
            </a:r>
          </a:p>
        </p:txBody>
      </p:sp>
      <p:pic>
        <p:nvPicPr>
          <p:cNvPr id="3074" name="Picture 2" descr="http://www.msexchange.org/img/upl/image00113061816566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4926"/>
            <a:ext cx="7315200" cy="387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1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990600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Red Hat-compatible systems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Red Hat Enterprise Linux 5.7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5.7, 64-bit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Red Hat Enterprise Linux 6.2 and 6.4,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6.2 and 6.4, 64-bit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Oracle Enterprise Linux 5.6 with Unbreakable Enterprise Kernel, 64-bit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SLES systems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SUSE Linux Enterprise Server 11, 64-bit. Service Pack 1 or later is required. Also, the SUSE Linux Enterprise Software Development Kit 11 SP1 is required on cluster hosts running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Cloudera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Manager Agents (not required on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Cloudera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Manager Server host);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285750" indent="-285750">
              <a:buBlip>
                <a:blip r:embed="rId2"/>
              </a:buBlip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Debian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systems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Debian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6.0 (Squeeze), 64-bit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285750" indent="-285750">
              <a:buBlip>
                <a:blip r:embed="rId2"/>
              </a:buBlip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Ubuntu systems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Ubuntu 10.04 (Lucid Lynx),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64-bit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Ubuntu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12.04 (Precise Pangolin), 64-bit</a:t>
            </a:r>
          </a:p>
        </p:txBody>
      </p:sp>
    </p:spTree>
    <p:extLst>
      <p:ext uri="{BB962C8B-B14F-4D97-AF65-F5344CB8AC3E}">
        <p14:creationId xmlns:p14="http://schemas.microsoft.com/office/powerpoint/2010/main" val="2769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Administration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8</a:t>
            </a:fld>
            <a:endParaRPr lang="en-US"/>
          </a:p>
        </p:txBody>
      </p:sp>
      <p:sp>
        <p:nvSpPr>
          <p:cNvPr id="7" name="Up Ribbon 6"/>
          <p:cNvSpPr/>
          <p:nvPr/>
        </p:nvSpPr>
        <p:spPr>
          <a:xfrm>
            <a:off x="914400" y="990600"/>
            <a:ext cx="7391400" cy="4648200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0895" y="2453273"/>
            <a:ext cx="4432047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Tea Break</a:t>
            </a:r>
            <a:endParaRPr lang="en-US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3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/>
          </p:nvPr>
        </p:nvSpPr>
        <p:spPr>
          <a:xfrm>
            <a:off x="1458803" y="1779277"/>
            <a:ext cx="6226448" cy="923330"/>
          </a:xfr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Package Installation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9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1689</TotalTime>
  <Words>530</Words>
  <Application>Microsoft Office PowerPoint</Application>
  <PresentationFormat>On-screen Show (4:3)</PresentationFormat>
  <Paragraphs>115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PowerPoint Presentation</vt:lpstr>
      <vt:lpstr>Hardware and Software 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Package Installation</vt:lpstr>
      <vt:lpstr>PowerPoint Presentation</vt:lpstr>
      <vt:lpstr>PowerPoint Presentation</vt:lpstr>
      <vt:lpstr>PowerPoint Presentation</vt:lpstr>
      <vt:lpstr>Configuration</vt:lpstr>
      <vt:lpstr>PowerPoint Presentation</vt:lpstr>
      <vt:lpstr>PowerPoint Presentation</vt:lpstr>
      <vt:lpstr>PowerPoint Presentation</vt:lpstr>
      <vt:lpstr>HDFS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</dc:creator>
  <cp:lastModifiedBy>Deep</cp:lastModifiedBy>
  <cp:revision>59</cp:revision>
  <dcterms:created xsi:type="dcterms:W3CDTF">2015-03-01T13:30:57Z</dcterms:created>
  <dcterms:modified xsi:type="dcterms:W3CDTF">2015-04-14T08:07:16Z</dcterms:modified>
</cp:coreProperties>
</file>