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EFE"/>
    <a:srgbClr val="96EAFE"/>
    <a:srgbClr val="7C5989"/>
    <a:srgbClr val="000066"/>
    <a:srgbClr val="333399"/>
    <a:srgbClr val="FFFFFF"/>
    <a:srgbClr val="3366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4" autoAdjust="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048000"/>
            <a:ext cx="9144000" cy="76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8" y="3810000"/>
            <a:ext cx="9104312" cy="457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b="0"/>
            </a:lvl1pPr>
          </a:lstStyle>
          <a:p>
            <a:fld id="{352EAC16-FDAE-40A2-8DCF-DD1D738248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56754-AF98-473B-8AD0-425B386E4B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4710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76200"/>
            <a:ext cx="22860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76200"/>
            <a:ext cx="67056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40F3B4-5C62-4CC8-B552-FAC6C0FF03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2280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36C70E-B103-4C0F-A537-A74129C02B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44489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152EC-B9C2-4B16-862D-97E30D285C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32997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99510-AAD8-44B0-8A4A-FE63AD38D4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8549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6E8D4-258F-4BD3-9AE0-ED043CC518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0776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5AD24-0664-4B21-B301-14100AC4C1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93684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A1FD7-D72D-4DB4-977E-D712AB4115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9318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9CBACC-42C7-413E-96F0-97F9E72CE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36126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FF1B2-CFDB-4BD1-B2E2-DCC15DB438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2455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0"/>
            <a:ext cx="9144000" cy="498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/>
            </a:lvl1pPr>
          </a:lstStyle>
          <a:p>
            <a:fld id="{E87174A5-4CB7-49A0-854B-FC3C8CBA5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	        </a:t>
            </a:r>
            <a:r>
              <a:rPr lang="en-US" b="1" dirty="0" smtClean="0">
                <a:latin typeface="Cambria" panose="02040503050406030204" pitchFamily="18" charset="0"/>
              </a:rPr>
              <a:t>RUBY ASSIGNMENT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88" y="5715000"/>
            <a:ext cx="9104312" cy="457200"/>
          </a:xfrm>
        </p:spPr>
        <p:txBody>
          <a:bodyPr/>
          <a:lstStyle/>
          <a:p>
            <a:pPr algn="ctr"/>
            <a:r>
              <a:rPr lang="en-US" dirty="0" err="1" smtClean="0">
                <a:latin typeface="Cambria" panose="02040503050406030204" pitchFamily="18" charset="0"/>
              </a:rPr>
              <a:t>Sahana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Jayaprakash</a:t>
            </a:r>
            <a:endParaRPr lang="en-US" dirty="0" smtClean="0">
              <a:latin typeface="Cambria" panose="02040503050406030204" pitchFamily="18" charset="0"/>
            </a:endParaRPr>
          </a:p>
          <a:p>
            <a:pPr algn="ctr"/>
            <a:r>
              <a:rPr lang="en-US" dirty="0" smtClean="0">
                <a:latin typeface="Cambria" panose="02040503050406030204" pitchFamily="18" charset="0"/>
              </a:rPr>
              <a:t>034427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027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RUBY ASSIGNMENT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3581400"/>
          </a:xfrm>
        </p:spPr>
        <p:txBody>
          <a:bodyPr/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Ruby CGI is used for server side scripting i.e. for the user interface through the browser.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MySQL database is used for storing the report details of the chart search.</a:t>
            </a: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Report is stored in MYSQL depending on the year chosen.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‘gruff’ graphical library for ruby is used to generate a graph.</a:t>
            </a:r>
          </a:p>
        </p:txBody>
      </p:sp>
    </p:spTree>
    <p:extLst>
      <p:ext uri="{BB962C8B-B14F-4D97-AF65-F5344CB8AC3E}">
        <p14:creationId xmlns:p14="http://schemas.microsoft.com/office/powerpoint/2010/main" val="3011360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685800"/>
          </a:xfrm>
        </p:spPr>
        <p:txBody>
          <a:bodyPr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RUBY ASSIGNMENT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8153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	csv =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</a:rPr>
              <a:t>File.open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("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</a:rPr>
              <a:t>report.csv","r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")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 if(csv)		#if the file exists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        	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</a:rPr>
              <a:t>csv.each_line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 do |line|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                       		fields =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</a:rPr>
              <a:t>line.split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(',')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                        	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</a:rPr>
              <a:t>con.query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("INSERT INTO REPORTS(CLIENT_NAME, RAW, RAW_INPROCESS, RAW_COMPLETED, PROCESSED, PROCESSED_UPLOADING, PROCESSED_COMPLETED) VALUES('#{fields[0]}', '#{fields[1]}', '#{fields[2]}', '#{fields[3]}', '#{fields[4]}', '#{fields[5]}', '#{fields[6]}')")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end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end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	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069192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Code to read a csv file and store the contents in the database </a:t>
            </a:r>
            <a:endParaRPr 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45720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The above piece of code parses a csv file “report.csv” and stores its contents into the table called “REPORTS”.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3618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685800"/>
          </a:xfrm>
        </p:spPr>
        <p:txBody>
          <a:bodyPr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RUBY ASSIGNMENT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797474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Code to retrieve the contents from the database and draw the graph</a:t>
            </a:r>
            <a:endParaRPr lang="en-US" sz="20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24000"/>
            <a:ext cx="7924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       require ‘gruff’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     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g = Gruff::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Pie.new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       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g.title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 = "Visual Pie Graph Test"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        result =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con.query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("SELECT * FROM REPORTS WHERE CLIENT_NAME = '#{value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}'")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        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result.each_hash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do |h|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               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h.each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 do |key,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val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|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                        if(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key== “RAW”||key==“RAW_INPROCESS”||key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== "RAW_COMPLETED"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||key==“PROCESSED_UPLOADING”||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key == "PROCESSED_COMPLETED")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		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g.data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("#{key}", Integer(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val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))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	puts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key,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val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				 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end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                end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               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g.write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("graph_analysis.png")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5029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The above piece of code retrieves the record of the client (selected by the user through the browser) from the database. 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A</a:t>
            </a:r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Bar </a:t>
            </a:r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chart </a:t>
            </a:r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is created for that client’s data.</a:t>
            </a:r>
            <a:endParaRPr lang="en-US" sz="14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6927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685800"/>
          </a:xfrm>
        </p:spPr>
        <p:txBody>
          <a:bodyPr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RUBY ASSIGNMENT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11630"/>
            <a:ext cx="9144001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0926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685800"/>
          </a:xfrm>
        </p:spPr>
        <p:txBody>
          <a:bodyPr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RUBY ASSIGNMENT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" y="511631"/>
            <a:ext cx="9118900" cy="50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0926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685800"/>
          </a:xfrm>
        </p:spPr>
        <p:txBody>
          <a:bodyPr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RUBY ASSIGNMENT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630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0926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685800"/>
          </a:xfrm>
        </p:spPr>
        <p:txBody>
          <a:bodyPr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RUBY ASSIGNMENT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628"/>
            <a:ext cx="9144000" cy="512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0926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http://static.squarespace.com/static/520a9f07e4b00fb5187902bb/t/520bbf0ce4b0835de583cba5/1376501520007/Thank-Yo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11254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685800"/>
          </a:xfrm>
        </p:spPr>
        <p:txBody>
          <a:bodyPr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RUBY ASSIGNMENT</a:t>
            </a:r>
            <a:endParaRPr lang="en-US" sz="2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86125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echnological awakening design template">
  <a:themeElements>
    <a:clrScheme name="Default Design 7">
      <a:dk1>
        <a:srgbClr val="969696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7F7F7F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969696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7F7F7F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Technological awakening design template</Template>
  <TotalTime>60</TotalTime>
  <Words>234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Times New Roman</vt:lpstr>
      <vt:lpstr>Arial Black</vt:lpstr>
      <vt:lpstr>Arial</vt:lpstr>
      <vt:lpstr>Technological awakening design template</vt:lpstr>
      <vt:lpstr>         RUBY ASSIGNMENT</vt:lpstr>
      <vt:lpstr>RUBY ASSIGNMENT</vt:lpstr>
      <vt:lpstr>RUBY ASSIGNMENT</vt:lpstr>
      <vt:lpstr>RUBY ASSIGNMENT</vt:lpstr>
      <vt:lpstr>RUBY ASSIGNMENT</vt:lpstr>
      <vt:lpstr>RUBY ASSIGNMENT</vt:lpstr>
      <vt:lpstr>RUBY ASSIGNMENT</vt:lpstr>
      <vt:lpstr>RUBY ASSIGNMENT</vt:lpstr>
      <vt:lpstr>RUBY ASSIGNMENT</vt:lpstr>
    </vt:vector>
  </TitlesOfParts>
  <Company>Cerner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ASSIGNMENT</dc:title>
  <dc:creator>JP,Sahana</dc:creator>
  <cp:lastModifiedBy>JP,Sahana</cp:lastModifiedBy>
  <cp:revision>3</cp:revision>
  <cp:lastPrinted>1601-01-01T00:00:00Z</cp:lastPrinted>
  <dcterms:created xsi:type="dcterms:W3CDTF">2014-10-13T14:58:22Z</dcterms:created>
  <dcterms:modified xsi:type="dcterms:W3CDTF">2014-10-13T15:58:52Z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TC010902901033</vt:lpwstr>
  </property>
</Properties>
</file>