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3" r:id="rId5"/>
    <p:sldId id="264" r:id="rId6"/>
    <p:sldId id="267" r:id="rId7"/>
    <p:sldId id="265" r:id="rId8"/>
    <p:sldId id="266" r:id="rId9"/>
    <p:sldId id="261" r:id="rId10"/>
    <p:sldId id="26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49FE64-9A53-4779-9C20-16B46BC89086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68205F-9617-4F86-9DDD-1AE4790F465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s02.000webhost.com/" TargetMode="External"/><Relationship Id="rId2" Type="http://schemas.openxmlformats.org/officeDocument/2006/relationships/hyperlink" Target="http://ns01.000webhost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608" y="1052736"/>
            <a:ext cx="6552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KLEEM CARE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6" name="Picture 2" descr="C:\Users\Dell\Downloads\kle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4084489" cy="315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2276872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Kleem</a:t>
            </a:r>
            <a:r>
              <a:rPr lang="en-US" sz="2400" dirty="0"/>
              <a:t> Care India </a:t>
            </a:r>
            <a:r>
              <a:rPr lang="en-US" sz="2400" dirty="0" err="1"/>
              <a:t>Pvt</a:t>
            </a:r>
            <a:r>
              <a:rPr lang="en-US" sz="2400" dirty="0"/>
              <a:t> Ltd was </a:t>
            </a:r>
            <a:r>
              <a:rPr lang="en-US" sz="2400" dirty="0" smtClean="0"/>
              <a:t>established in </a:t>
            </a:r>
            <a:r>
              <a:rPr lang="en-US" sz="2400" dirty="0"/>
              <a:t>the year </a:t>
            </a:r>
            <a:r>
              <a:rPr lang="en-US" sz="2400" dirty="0" smtClean="0"/>
              <a:t>2020. We </a:t>
            </a:r>
            <a:r>
              <a:rPr lang="en-US" sz="2400" dirty="0"/>
              <a:t>provide </a:t>
            </a:r>
            <a:r>
              <a:rPr lang="en-US" sz="2400" dirty="0" smtClean="0"/>
              <a:t>treatment  to restore</a:t>
            </a:r>
            <a:r>
              <a:rPr lang="en-US" sz="2400" dirty="0"/>
              <a:t>, maintain and make </a:t>
            </a:r>
            <a:r>
              <a:rPr lang="en-US" sz="2400" dirty="0" smtClean="0"/>
              <a:t>the most of </a:t>
            </a:r>
            <a:r>
              <a:rPr lang="en-US" sz="2400" dirty="0"/>
              <a:t>a patient's mobility, </a:t>
            </a:r>
            <a:r>
              <a:rPr lang="en-US" sz="2400" dirty="0" smtClean="0"/>
              <a:t>function  and </a:t>
            </a:r>
            <a:r>
              <a:rPr lang="en-US" sz="2400" dirty="0"/>
              <a:t>well-being. </a:t>
            </a:r>
            <a:r>
              <a:rPr lang="en-US" sz="2400" dirty="0" smtClean="0"/>
              <a:t>We </a:t>
            </a:r>
            <a:r>
              <a:rPr lang="en-US" sz="2400" dirty="0"/>
              <a:t>get </a:t>
            </a:r>
            <a:r>
              <a:rPr lang="en-US" sz="2400" dirty="0" smtClean="0"/>
              <a:t>you  involved </a:t>
            </a:r>
            <a:r>
              <a:rPr lang="en-US" sz="2400" dirty="0"/>
              <a:t>in your </a:t>
            </a:r>
            <a:r>
              <a:rPr lang="en-US" sz="2400" dirty="0" smtClean="0"/>
              <a:t>own recovery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85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319175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For Firebase Initialization:-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8319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-&gt;In Command prompt window, type:-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“Firebase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then press ‘Y’ to proceed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the select “Hosting option”.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 For project setup, select project  and hit enter. Then add  project folder by specifying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the folder name.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 For publishing the website type:-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“Firebase deploy”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finally our website has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successfully hosted  on firebase.</a:t>
            </a:r>
          </a:p>
        </p:txBody>
      </p:sp>
    </p:spTree>
    <p:extLst>
      <p:ext uri="{BB962C8B-B14F-4D97-AF65-F5344CB8AC3E}">
        <p14:creationId xmlns:p14="http://schemas.microsoft.com/office/powerpoint/2010/main" val="14477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Problems :-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We are facing problem in adding </a:t>
            </a:r>
            <a:r>
              <a:rPr lang="en-US" dirty="0" err="1" smtClean="0"/>
              <a:t>ssl</a:t>
            </a:r>
            <a:r>
              <a:rPr lang="en-US" dirty="0" smtClean="0"/>
              <a:t> certificate.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We are facing problems in adding web security to our website using </a:t>
            </a:r>
            <a:r>
              <a:rPr lang="en-US" dirty="0" err="1" smtClean="0"/>
              <a:t>cloudflare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752" y="12040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Requirements:-</a:t>
            </a:r>
            <a:endParaRPr lang="en-I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HTML</a:t>
            </a:r>
            <a:endParaRPr lang="en-IN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4" y="1916832"/>
            <a:ext cx="361980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4495" y="4365104"/>
            <a:ext cx="3929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HTML:-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HTML stands for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“Hyper Text</a:t>
            </a:r>
          </a:p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  Language ”.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the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standard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language for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creating web pages. 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/>
              <a:t> </a:t>
            </a:r>
            <a:r>
              <a:rPr lang="en-IN" b="1" dirty="0" smtClean="0"/>
              <a:t>                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101605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  CSS</a:t>
            </a:r>
            <a:endParaRPr lang="en-IN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7"/>
            <a:ext cx="2838450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27984" y="44062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CSS:- CSS  stands  for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“Cascading  Style Sheets”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CSS describes how HTML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elements are to be displayed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on screen , paper or in other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media.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247964" y="766733"/>
            <a:ext cx="0" cy="619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7" y="1412776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developed our website “KLEEM CARE” using  HTML, CSS  and Media Query. We also have implemented  “ Chat Box “  in our  website using  </a:t>
            </a:r>
            <a:r>
              <a:rPr lang="en-IN" i="1" dirty="0" smtClean="0"/>
              <a:t>“twak.to”. </a:t>
            </a:r>
            <a:r>
              <a:rPr lang="en-IN" dirty="0" smtClean="0"/>
              <a:t>Chat box is used to get feedback</a:t>
            </a:r>
          </a:p>
          <a:p>
            <a:r>
              <a:rPr lang="en-IN" dirty="0"/>
              <a:t>f</a:t>
            </a:r>
            <a:r>
              <a:rPr lang="en-IN" dirty="0" smtClean="0"/>
              <a:t>rom site visitors regarding the services.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4133180" cy="386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5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Hosting</a:t>
            </a:r>
            <a:r>
              <a:rPr lang="en-US" sz="2400" b="1" dirty="0" smtClean="0"/>
              <a:t> </a:t>
            </a:r>
            <a:r>
              <a:rPr lang="en-US" sz="2800" b="1" dirty="0" smtClean="0"/>
              <a:t>on</a:t>
            </a:r>
            <a:r>
              <a:rPr lang="en-US" sz="2400" b="1" dirty="0" smtClean="0"/>
              <a:t> </a:t>
            </a:r>
            <a:r>
              <a:rPr lang="en-US" sz="3200" b="1" dirty="0" smtClean="0"/>
              <a:t>000</a:t>
            </a:r>
            <a:r>
              <a:rPr lang="en-US" sz="2800" b="1" dirty="0" smtClean="0"/>
              <a:t>webhost</a:t>
            </a:r>
            <a:r>
              <a:rPr lang="en-US" sz="2400" b="1" dirty="0" smtClean="0"/>
              <a:t> :-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36" y="4008697"/>
            <a:ext cx="3467584" cy="2372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6380753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-&gt;Now Dashboard opens.. Click on “File Manager”, And then “upload files”.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061447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arial" panose="020B0604020202020204" pitchFamily="34" charset="0"/>
              </a:rPr>
              <a:t>000WebHost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are a FREE web hosting company, powered by Hostinger. They offer web hosting at no cost with a 99.9% uptime guarantee. ... Zero cost website hosting with PHP, MySQL, cPanel &amp; no ads!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2274549"/>
            <a:ext cx="79208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Steps :-</a:t>
            </a:r>
          </a:p>
          <a:p>
            <a:endParaRPr lang="en-US" dirty="0"/>
          </a:p>
          <a:p>
            <a:r>
              <a:rPr lang="en-US" dirty="0"/>
              <a:t>-&gt;Create account on  “000Webhost”</a:t>
            </a:r>
          </a:p>
          <a:p>
            <a:r>
              <a:rPr lang="en-US" dirty="0"/>
              <a:t>-&gt;Create a project (give project name)</a:t>
            </a:r>
          </a:p>
          <a:p>
            <a:r>
              <a:rPr lang="en-US" dirty="0"/>
              <a:t>-&gt;Now click on manage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8720"/>
            <a:ext cx="6408712" cy="2372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267" y="3281401"/>
            <a:ext cx="786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 Here we are uploading our project files such as html file, </a:t>
            </a:r>
            <a:r>
              <a:rPr lang="en-US" dirty="0" err="1" smtClean="0"/>
              <a:t>css</a:t>
            </a:r>
            <a:r>
              <a:rPr lang="en-US" dirty="0" smtClean="0"/>
              <a:t> file, images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861048"/>
            <a:ext cx="1512168" cy="933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-&gt;double click on “</a:t>
            </a:r>
            <a:r>
              <a:rPr lang="en-US" dirty="0" err="1" smtClean="0"/>
              <a:t>public_html</a:t>
            </a:r>
            <a:r>
              <a:rPr lang="en-US" dirty="0" smtClean="0"/>
              <a:t>” and here upload the files.</a:t>
            </a:r>
          </a:p>
          <a:p>
            <a:endParaRPr lang="en-US" dirty="0"/>
          </a:p>
          <a:p>
            <a:r>
              <a:rPr lang="en-US" dirty="0" smtClean="0"/>
              <a:t>Now your website is hosted.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72008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point a domain to </a:t>
            </a:r>
            <a:r>
              <a:rPr lang="en-US" sz="2800" dirty="0" smtClean="0"/>
              <a:t>000webhost ?</a:t>
            </a:r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Steps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thing you need to do is to change your domain’s </a:t>
            </a:r>
            <a:r>
              <a:rPr lang="en-US" dirty="0" err="1"/>
              <a:t>nameservers</a:t>
            </a:r>
            <a:r>
              <a:rPr lang="en-US" dirty="0"/>
              <a:t> to </a:t>
            </a:r>
            <a:r>
              <a:rPr lang="en-US" u="sng" dirty="0">
                <a:hlinkClick r:id="rId2"/>
              </a:rPr>
              <a:t>ns01.000webhost.com</a:t>
            </a:r>
            <a:r>
              <a:rPr lang="en-US" dirty="0"/>
              <a:t> and </a:t>
            </a:r>
            <a:r>
              <a:rPr lang="en-US" u="sng" dirty="0">
                <a:hlinkClick r:id="rId3"/>
              </a:rPr>
              <a:t>ns02.000webhost.com.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Steps after domain </a:t>
            </a:r>
            <a:r>
              <a:rPr lang="en-US" sz="2400" dirty="0" err="1"/>
              <a:t>nameservers</a:t>
            </a:r>
            <a:r>
              <a:rPr lang="en-US" sz="2400" dirty="0"/>
              <a:t> are changed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Park </a:t>
            </a:r>
            <a:r>
              <a:rPr lang="en-US" dirty="0"/>
              <a:t>domain in 000webhost panel. Go to Set web address -&gt; Add domain -&gt; Park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your domain name and click Park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nameservers</a:t>
            </a:r>
            <a:r>
              <a:rPr lang="en-US" dirty="0"/>
              <a:t> are pointed correctly to 000webhost </a:t>
            </a:r>
            <a:r>
              <a:rPr lang="en-US" dirty="0" err="1"/>
              <a:t>nameservers</a:t>
            </a:r>
            <a:r>
              <a:rPr lang="en-US" dirty="0"/>
              <a:t>, domain will show status Ready which means that is ready to link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Manage -&gt; Link website.</a:t>
            </a:r>
          </a:p>
          <a:p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44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Hosting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:-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GitHub</a:t>
            </a:r>
            <a:r>
              <a:rPr lang="en-US" dirty="0"/>
              <a:t> is a code hosting platform for version control and collaboration. It lets you and others </a:t>
            </a:r>
            <a:r>
              <a:rPr lang="en-US" b="1" dirty="0"/>
              <a:t>work</a:t>
            </a:r>
            <a:r>
              <a:rPr lang="en-US" dirty="0"/>
              <a:t> together on projects from anywhere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is a command line tool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717" y="2705959"/>
            <a:ext cx="7920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Steps to host website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:-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account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Download </a:t>
            </a:r>
            <a:r>
              <a:rPr lang="en-US" dirty="0"/>
              <a:t>and install the </a:t>
            </a:r>
            <a:r>
              <a:rPr lang="en-US" b="1" dirty="0" err="1"/>
              <a:t>GitHub</a:t>
            </a:r>
            <a:r>
              <a:rPr lang="en-US" dirty="0"/>
              <a:t> Desktop app. This is the app that we'll </a:t>
            </a:r>
            <a:r>
              <a:rPr lang="en-US" dirty="0" smtClean="0"/>
              <a:t>               use </a:t>
            </a:r>
            <a:r>
              <a:rPr lang="en-US" dirty="0"/>
              <a:t>to get our code up on </a:t>
            </a:r>
            <a:r>
              <a:rPr lang="en-US" b="1" dirty="0" err="1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new repository.</a:t>
            </a:r>
          </a:p>
          <a:p>
            <a:pPr marL="342900" indent="-342900">
              <a:buAutoNum type="arabicPeriod" startAt="3"/>
            </a:pPr>
            <a:r>
              <a:rPr lang="en-US" dirty="0"/>
              <a:t>Copy your files to the new Repository </a:t>
            </a:r>
            <a:r>
              <a:rPr lang="en-US" dirty="0" smtClean="0"/>
              <a:t>folder.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8293"/>
            <a:ext cx="5587301" cy="22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68760"/>
            <a:ext cx="8045857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 err="1" smtClean="0"/>
              <a:t>Goto</a:t>
            </a:r>
            <a:r>
              <a:rPr lang="en-US" dirty="0" smtClean="0"/>
              <a:t> settings and select “</a:t>
            </a:r>
            <a:r>
              <a:rPr lang="en-US" b="1" dirty="0" err="1" smtClean="0"/>
              <a:t>Git</a:t>
            </a:r>
            <a:r>
              <a:rPr lang="en-US" b="1" dirty="0" smtClean="0"/>
              <a:t> Pages</a:t>
            </a:r>
            <a:r>
              <a:rPr lang="en-US" dirty="0" smtClean="0"/>
              <a:t>” . There is a                    option from this</a:t>
            </a:r>
          </a:p>
          <a:p>
            <a:r>
              <a:rPr lang="en-US" dirty="0"/>
              <a:t> </a:t>
            </a:r>
            <a:r>
              <a:rPr lang="en-US" dirty="0" smtClean="0"/>
              <a:t>      select “master branch” and save. Now again </a:t>
            </a:r>
            <a:r>
              <a:rPr lang="en-US" dirty="0" err="1" smtClean="0"/>
              <a:t>goto</a:t>
            </a:r>
            <a:r>
              <a:rPr lang="en-US" dirty="0" smtClean="0"/>
              <a:t> “</a:t>
            </a:r>
            <a:r>
              <a:rPr lang="en-US" dirty="0" err="1" smtClean="0"/>
              <a:t>github</a:t>
            </a:r>
            <a:r>
              <a:rPr lang="en-US" dirty="0" smtClean="0"/>
              <a:t> pages” you will see</a:t>
            </a:r>
          </a:p>
          <a:p>
            <a:r>
              <a:rPr lang="en-US" dirty="0"/>
              <a:t> </a:t>
            </a:r>
            <a:r>
              <a:rPr lang="en-US" dirty="0" smtClean="0"/>
              <a:t>      a link, right click on it and open it in new tab.</a:t>
            </a:r>
          </a:p>
          <a:p>
            <a:endParaRPr lang="en-US" dirty="0" smtClean="0"/>
          </a:p>
          <a:p>
            <a:pPr marL="342900" indent="-342900">
              <a:buAutoNum type="arabicPeriod" startAt="7"/>
            </a:pPr>
            <a:r>
              <a:rPr lang="en-US" dirty="0" smtClean="0"/>
              <a:t>This is how you host your website on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8"/>
            </a:pPr>
            <a:r>
              <a:rPr lang="en-US" dirty="0" smtClean="0"/>
              <a:t>Share </a:t>
            </a:r>
            <a:r>
              <a:rPr lang="en-US" dirty="0"/>
              <a:t>your </a:t>
            </a:r>
            <a:r>
              <a:rPr lang="en-US" b="1" dirty="0"/>
              <a:t>website</a:t>
            </a:r>
            <a:r>
              <a:rPr lang="en-US" dirty="0" smtClean="0"/>
              <a:t>!</a:t>
            </a:r>
          </a:p>
          <a:p>
            <a:pPr marL="342900" indent="-342900">
              <a:buAutoNum type="arabicPeriod" startAt="8"/>
            </a:pPr>
            <a:endParaRPr lang="en-US" dirty="0"/>
          </a:p>
          <a:p>
            <a:pPr marL="342900" indent="-342900">
              <a:buAutoNum type="arabicPeriod" startAt="8"/>
            </a:pPr>
            <a:endParaRPr lang="en-US" dirty="0" smtClean="0"/>
          </a:p>
          <a:p>
            <a:r>
              <a:rPr lang="en-US" sz="2800" dirty="0" smtClean="0"/>
              <a:t>Steps to add custom domain name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Login to use account from where you purchased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Goto</a:t>
            </a:r>
            <a:r>
              <a:rPr lang="en-US" dirty="0" smtClean="0"/>
              <a:t> DNS management system. And select “manage DNS”.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add “A record” , </a:t>
            </a:r>
            <a:r>
              <a:rPr lang="en-US" dirty="0"/>
              <a:t>Before this </a:t>
            </a:r>
            <a:r>
              <a:rPr lang="en-US" dirty="0" err="1"/>
              <a:t>goto</a:t>
            </a:r>
            <a:r>
              <a:rPr lang="en-US" dirty="0"/>
              <a:t> your </a:t>
            </a:r>
            <a:r>
              <a:rPr lang="en-US" dirty="0" err="1"/>
              <a:t>github</a:t>
            </a:r>
            <a:r>
              <a:rPr lang="en-US" dirty="0"/>
              <a:t> . It has 4 custom domain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IP’s , add all IP’s to A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</a:t>
            </a:r>
            <a:r>
              <a:rPr lang="en-US" dirty="0" err="1" smtClean="0"/>
              <a:t>goto</a:t>
            </a:r>
            <a:r>
              <a:rPr lang="en-US" dirty="0" smtClean="0"/>
              <a:t> your </a:t>
            </a:r>
            <a:r>
              <a:rPr lang="en-US" dirty="0" err="1" smtClean="0"/>
              <a:t>github</a:t>
            </a:r>
            <a:r>
              <a:rPr lang="en-US" dirty="0" smtClean="0"/>
              <a:t> repository and </a:t>
            </a:r>
            <a:r>
              <a:rPr lang="en-US" dirty="0" err="1" smtClean="0"/>
              <a:t>goto</a:t>
            </a:r>
            <a:r>
              <a:rPr lang="en-US" dirty="0" smtClean="0"/>
              <a:t> root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you have to create 1 extra file , click on create new file and file name as</a:t>
            </a:r>
          </a:p>
          <a:p>
            <a:r>
              <a:rPr lang="en-US" dirty="0"/>
              <a:t> </a:t>
            </a:r>
            <a:r>
              <a:rPr lang="en-US" dirty="0" smtClean="0"/>
              <a:t>    “CNAME”.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first line give your </a:t>
            </a:r>
            <a:r>
              <a:rPr lang="en-US" dirty="0" err="1" smtClean="0"/>
              <a:t>url</a:t>
            </a:r>
            <a:r>
              <a:rPr lang="en-US" dirty="0" smtClean="0"/>
              <a:t>. (Ex: 1. Kleemcare.com)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“commit new file”. Now you can check it.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8144" y="1340768"/>
            <a:ext cx="864096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38084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Hosting on Google  Firebase: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-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28" y="1516935"/>
            <a:ext cx="5371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-&gt;Firstly download and install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node.js 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-&gt;Then go to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Firebase website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create a new project,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by specifying  the project name</a:t>
            </a:r>
            <a:r>
              <a:rPr lang="en-I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604" y="2636912"/>
            <a:ext cx="8734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For Firebase Installation</a:t>
            </a:r>
            <a:r>
              <a:rPr lang="en-IN" sz="2400" u="sng" dirty="0" smtClean="0"/>
              <a:t>:-</a:t>
            </a:r>
          </a:p>
          <a:p>
            <a:r>
              <a:rPr lang="en-IN" sz="2400" dirty="0" smtClean="0"/>
              <a:t>-&gt; </a:t>
            </a:r>
            <a:r>
              <a:rPr lang="en-IN" dirty="0" smtClean="0"/>
              <a:t>In command prompt window ,type: </a:t>
            </a:r>
            <a:r>
              <a:rPr lang="en-IN" b="1" i="1" dirty="0" smtClean="0"/>
              <a:t>“</a:t>
            </a:r>
            <a:r>
              <a:rPr lang="en-IN" b="1" i="1" dirty="0" err="1" smtClean="0"/>
              <a:t>npm</a:t>
            </a:r>
            <a:r>
              <a:rPr lang="en-IN" b="1" i="1" dirty="0" smtClean="0"/>
              <a:t>  install –g firebase-tools”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line will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install all firebase-tools.</a:t>
            </a:r>
            <a:endParaRPr lang="en-IN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00980" y="3881616"/>
            <a:ext cx="30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For Firebase Login:-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64" y="4437112"/>
            <a:ext cx="8085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-&gt;In command prompt window , type: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“firebase login”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then allow firebase to collect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information by pressing ‘Y’(yes) now it will redirect to browser for login….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select the account ,sign in, and allow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“Firebase CLI”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342</TotalTime>
  <Words>607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2020-06-30T08:07:29Z</dcterms:created>
  <dcterms:modified xsi:type="dcterms:W3CDTF">2021-06-18T14:45:54Z</dcterms:modified>
</cp:coreProperties>
</file>