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A31-9326-5407-5966-4461D3889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1DE73-CE62-4064-3631-96E5DB4DB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0086-9029-4A60-D636-CB157F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DF4B-7CC6-411D-A27E-47C2BA497FC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17A5-7009-0D8E-A81F-8E0E6B62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AE9DA-9017-42C0-F8CD-C1A90AF6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2C6-FCFB-4567-B8B5-F480BC7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A278-7528-A75A-F7CB-25BE3E97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4DF7F-4042-A669-1C3C-EE2466686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831B-CF24-69BE-995F-D6411E32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DF4B-7CC6-411D-A27E-47C2BA497FC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8344-ECC1-6676-5F5B-1B797C8C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76FA-04AF-BC12-5DBE-E4E4E7B5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2C6-FCFB-4567-B8B5-F480BC7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2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F369E-6F79-EBB5-6FF9-4E7948446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3071F-1EA5-8FF2-777E-3CEDD3ABC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8FF2-473C-24A4-D0D4-266F70F6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DF4B-7CC6-411D-A27E-47C2BA497FC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43833-8A49-DCAF-3F65-19886A3E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0D50-1B7E-8013-2A70-CB6FEC2C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2C6-FCFB-4567-B8B5-F480BC7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5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D031-2CD9-16EB-B1F9-802BE08A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A896-9C99-ECD8-776A-A6EEAD85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5877-BD0A-A7D2-9A37-C2C88E92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DF4B-7CC6-411D-A27E-47C2BA497FC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E60B1-EEFB-02EA-26E8-AA073EF2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40F1-B7E8-9133-0128-B80D6FF3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2C6-FCFB-4567-B8B5-F480BC7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9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F0DA-FAA1-5809-6192-64C8E585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7A87-A945-E3FC-1458-304B5922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1893-FA05-9947-8DC0-F367C986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DF4B-7CC6-411D-A27E-47C2BA497FC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C92C-A73B-E495-64BD-78DE33B3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B15B-CCE0-3E8D-B54B-F6526CEA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2C6-FCFB-4567-B8B5-F480BC7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7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6C30-E392-6C1F-E75D-6F8CF8DA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442E-AB4D-7944-0241-07FA4ACC3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D54B1-AC5F-468D-5B8D-F8E249A2E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322C2-CF6E-F30F-4265-699DA8EB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DF4B-7CC6-411D-A27E-47C2BA497FC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84813-6FA5-1632-ED48-883E0632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0C574-77F8-C52D-F7F0-16E6FD7A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2C6-FCFB-4567-B8B5-F480BC7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5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6B3B-E2BD-DE72-AE1A-7C9C7CC2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A2E4F-1C0A-78FE-663B-652B83F6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1EC92-E1D6-363B-6760-5017188D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DFEE0-5684-3CB1-D319-9A2DB97C4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61327-2F05-56E6-9D24-16B53F58E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31D1F-23B7-05FA-6774-41173079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DF4B-7CC6-411D-A27E-47C2BA497FC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7E489-9F9D-706D-E40B-C0529F19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30FC2-7ADD-EF6C-4760-D6F72FDC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2C6-FCFB-4567-B8B5-F480BC7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652A-0D8F-A1E4-F1FC-EBE22A03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4FDDF-F65B-8941-EBCB-4EC156E0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DF4B-7CC6-411D-A27E-47C2BA497FC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454DC-9275-90DA-3B49-E443B50B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0A6F6-7CA2-E110-2AA8-4E1A4A51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2C6-FCFB-4567-B8B5-F480BC7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7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0F6D1-E0E5-296A-C21A-9EC14142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DF4B-7CC6-411D-A27E-47C2BA497FC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23C30-779E-47DD-82CD-C0796140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DD52-48E8-C1F5-62D6-4B3521E7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2C6-FCFB-4567-B8B5-F480BC7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0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8FBF-793C-C48C-7F2A-328D1A31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4780-B79A-A168-D5F9-AE9FF75EA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241F5-9E01-3784-9F5B-DFAF43F10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F641-F557-17F4-F88A-40CD0B5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DF4B-7CC6-411D-A27E-47C2BA497FC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EF9A9-B777-A804-BD8D-9C0DABBC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FFB16-00D0-2CD3-07A6-9E9DB608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2C6-FCFB-4567-B8B5-F480BC7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6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1F40-A9E3-C500-286B-7B1670C2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0933C-6295-6B8C-B4D1-C153592D4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A1E2-E86C-AA59-5397-8399B7F89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D7891-22AD-F357-8744-68B68FCE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DF4B-7CC6-411D-A27E-47C2BA497FC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56FB2-557A-55DC-6B40-44721241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4B9BB-F1FA-03AB-F53E-911B4E34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2C6-FCFB-4567-B8B5-F480BC7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994F0-645D-C3D4-0DA4-7431D6A1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7CD2-379E-ECEF-7827-2FA10713F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2651-212E-4AA9-28EF-FCA5EAC01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BDF4B-7CC6-411D-A27E-47C2BA497FC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2372-C71D-AF12-7B6E-4E4478636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C35-0986-4F07-4218-5679C3641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62C6-FCFB-4567-B8B5-F480BC7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FC1F-05FB-4220-623A-A158ED5A9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6"/>
            <a:ext cx="9144000" cy="954157"/>
          </a:xfrm>
        </p:spPr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2E7C1-CF15-4107-A9D9-04623FC87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0104"/>
            <a:ext cx="9144000" cy="44262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constructor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157FA-E139-0E4F-B0AC-48E7CE9C3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5" y="1762538"/>
            <a:ext cx="6215270" cy="4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F1D3-18E1-BCAC-5B58-F55A2C5F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Class &amp;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8C5C-F7B5-83E4-8ED7-CD801584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9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Before going to learn about Constructor ,we need to discuss about </a:t>
            </a:r>
          </a:p>
          <a:p>
            <a:pPr marL="0" indent="0">
              <a:buNone/>
            </a:pPr>
            <a:r>
              <a:rPr lang="en-US" sz="2400" dirty="0"/>
              <a:t>Object and class.</a:t>
            </a:r>
          </a:p>
          <a:p>
            <a:pPr marL="0" indent="0">
              <a:buNone/>
            </a:pPr>
            <a:r>
              <a:rPr lang="en-US" sz="2400" dirty="0"/>
              <a:t>Object: </a:t>
            </a:r>
            <a:r>
              <a:rPr lang="en-US" sz="2400" b="0" i="0" dirty="0">
                <a:effectLst/>
              </a:rPr>
              <a:t>An entity that has state and behavior is known as an object e.g., chair, bike, </a:t>
            </a:r>
            <a:r>
              <a:rPr lang="en-US" sz="2400" b="0" i="0" dirty="0" err="1">
                <a:effectLst/>
              </a:rPr>
              <a:t>etc</a:t>
            </a:r>
            <a:r>
              <a:rPr lang="en-US" sz="2400" b="0" i="0" dirty="0">
                <a:effectLst/>
              </a:rPr>
              <a:t> ..</a:t>
            </a:r>
          </a:p>
          <a:p>
            <a:r>
              <a:rPr lang="en-US" sz="2400" b="0" i="0" dirty="0">
                <a:effectLst/>
              </a:rPr>
              <a:t>State: represents the data (value) of an object.</a:t>
            </a:r>
          </a:p>
          <a:p>
            <a:r>
              <a:rPr lang="en-US" sz="2400" dirty="0"/>
              <a:t>Behavior: </a:t>
            </a:r>
            <a:r>
              <a:rPr lang="en-US" sz="2400" b="0" i="0" dirty="0">
                <a:effectLst/>
              </a:rPr>
              <a:t>represents the behavior (functionality) of an object such as deposit, withdraw, etc.</a:t>
            </a:r>
            <a:endParaRPr lang="en-US" sz="2400" dirty="0"/>
          </a:p>
          <a:p>
            <a:r>
              <a:rPr lang="en-US" sz="2400" b="0" i="0" dirty="0">
                <a:effectLst/>
              </a:rPr>
              <a:t>Identity: An object identity is typically implemented via a unique ID. The value of the ID is not visible to the external user.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every time an object is created using the new () keyword</a:t>
            </a:r>
          </a:p>
          <a:p>
            <a:r>
              <a:rPr lang="en-US" sz="2400" b="0" i="0" dirty="0">
                <a:effectLst/>
              </a:rPr>
              <a:t>Syntax: Bike b1=</a:t>
            </a:r>
            <a:r>
              <a:rPr lang="en-US" sz="2400" b="0" i="0" dirty="0">
                <a:effectLst/>
                <a:highlight>
                  <a:srgbClr val="00FFFF"/>
                </a:highlight>
              </a:rPr>
              <a:t>new</a:t>
            </a:r>
            <a:r>
              <a:rPr lang="en-US" sz="2400" b="0" i="0" dirty="0">
                <a:effectLst/>
              </a:rPr>
              <a:t> Bike();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484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1E8C-8E30-1DAC-79BA-F14F5477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Characteristics of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3C086-4691-BDDE-1F2B-A5D809879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3" y="1825625"/>
            <a:ext cx="9104243" cy="4351338"/>
          </a:xfrm>
        </p:spPr>
      </p:pic>
    </p:spTree>
    <p:extLst>
      <p:ext uri="{BB962C8B-B14F-4D97-AF65-F5344CB8AC3E}">
        <p14:creationId xmlns:p14="http://schemas.microsoft.com/office/powerpoint/2010/main" val="130169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1456-A0EB-5BCF-B3DB-CBE37C27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4C0B-079E-88DB-95AE-82B6A267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Class: A class is blueprint of an object.</a:t>
            </a:r>
          </a:p>
          <a:p>
            <a:pPr marL="0" indent="0">
              <a:buNone/>
            </a:pPr>
            <a:r>
              <a:rPr lang="en-US" sz="2400" dirty="0"/>
              <a:t>Java class contain fields ,methods, constructor, blocks, and interface.</a:t>
            </a:r>
          </a:p>
          <a:p>
            <a:pPr marL="0" indent="0">
              <a:buNone/>
            </a:pPr>
            <a:r>
              <a:rPr lang="en-US" sz="2400" dirty="0"/>
              <a:t>A class is defined in java by creating class</a:t>
            </a:r>
          </a:p>
          <a:p>
            <a:pPr marL="0" indent="0">
              <a:buNone/>
            </a:pPr>
            <a:r>
              <a:rPr lang="en-US" sz="2400" dirty="0"/>
              <a:t> as Class name.</a:t>
            </a:r>
          </a:p>
          <a:p>
            <a:pPr marL="0" indent="0">
              <a:buNone/>
            </a:pPr>
            <a:r>
              <a:rPr lang="en-US" sz="2400" dirty="0"/>
              <a:t>Ex Class Student{</a:t>
            </a:r>
          </a:p>
          <a:p>
            <a:pPr marL="0" indent="0">
              <a:buNone/>
            </a:pPr>
            <a:r>
              <a:rPr lang="en-US" sz="2400" dirty="0"/>
              <a:t>public int </a:t>
            </a:r>
            <a:r>
              <a:rPr lang="en-US" sz="2400" dirty="0" err="1"/>
              <a:t>Stud_id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public String </a:t>
            </a:r>
            <a:r>
              <a:rPr lang="en-US" sz="2400" dirty="0" err="1"/>
              <a:t>Stud_name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public Student(){}</a:t>
            </a:r>
          </a:p>
          <a:p>
            <a:pPr marL="0" indent="0">
              <a:buNone/>
            </a:pPr>
            <a:r>
              <a:rPr lang="en-US" sz="2400" dirty="0"/>
              <a:t>Void display(){}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3AFBD-743B-291A-9349-CAA2F5C29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3443"/>
            <a:ext cx="5552661" cy="3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84F7-EA92-DE55-F39D-C58D3A3F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4E93-3C43-AF78-6825-2FAECEA2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Constructor is used to create object for class.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</a:rPr>
              <a:t>There are two rules defined for the constructor.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Constructor name must be the same as its class name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A Constructor must have no explicit return type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A Java constructor cannot be abstract, static, final, and synchronized</a:t>
            </a:r>
            <a:endParaRPr lang="en-US" sz="2400" dirty="0"/>
          </a:p>
          <a:p>
            <a:r>
              <a:rPr lang="en-US" sz="2400" b="0" i="0" dirty="0">
                <a:effectLst/>
              </a:rPr>
              <a:t>Constructor are similar to the methods except for two things, its name is same as class name but no return type.</a:t>
            </a:r>
            <a:endParaRPr lang="en-US" sz="2400" dirty="0"/>
          </a:p>
          <a:p>
            <a:r>
              <a:rPr lang="en-US" sz="2400" b="0" i="0" dirty="0">
                <a:effectLst/>
              </a:rPr>
              <a:t>Two types of constructors in java:</a:t>
            </a:r>
          </a:p>
          <a:p>
            <a:r>
              <a:rPr lang="en-US" sz="2400" b="0" i="0" dirty="0">
                <a:effectLst/>
              </a:rPr>
              <a:t>1.Default Constructor</a:t>
            </a:r>
          </a:p>
          <a:p>
            <a:r>
              <a:rPr lang="en-US" sz="2400" dirty="0"/>
              <a:t>2.Parameterized constructor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37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FC8F5-4852-9E24-CF80-36C8C6D8D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1599"/>
            <a:ext cx="8547652" cy="5215517"/>
          </a:xfrm>
        </p:spPr>
      </p:pic>
    </p:spTree>
    <p:extLst>
      <p:ext uri="{BB962C8B-B14F-4D97-AF65-F5344CB8AC3E}">
        <p14:creationId xmlns:p14="http://schemas.microsoft.com/office/powerpoint/2010/main" val="309338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Constructor</vt:lpstr>
      <vt:lpstr>Class &amp; Object</vt:lpstr>
      <vt:lpstr>Characteristics of Object</vt:lpstr>
      <vt:lpstr>Class</vt:lpstr>
      <vt:lpstr>Constructor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</dc:title>
  <dc:creator>Sahana Kulkarni</dc:creator>
  <cp:lastModifiedBy>Sahana Kulkarni</cp:lastModifiedBy>
  <cp:revision>16</cp:revision>
  <dcterms:created xsi:type="dcterms:W3CDTF">2023-07-28T14:02:42Z</dcterms:created>
  <dcterms:modified xsi:type="dcterms:W3CDTF">2023-07-28T15:42:52Z</dcterms:modified>
</cp:coreProperties>
</file>