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6" r:id="rId6"/>
    <p:sldId id="277" r:id="rId7"/>
    <p:sldId id="287" r:id="rId8"/>
    <p:sldId id="262" r:id="rId9"/>
    <p:sldId id="298" r:id="rId10"/>
    <p:sldId id="299" r:id="rId11"/>
    <p:sldId id="309" r:id="rId12"/>
    <p:sldId id="312" r:id="rId13"/>
    <p:sldId id="313" r:id="rId14"/>
    <p:sldId id="314" r:id="rId15"/>
    <p:sldId id="315" r:id="rId16"/>
    <p:sldId id="288" r:id="rId17"/>
    <p:sldId id="317" r:id="rId18"/>
    <p:sldId id="318" r:id="rId19"/>
    <p:sldId id="319" r:id="rId20"/>
    <p:sldId id="320" r:id="rId21"/>
    <p:sldId id="32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DF1D6-295F-4AB4-96EA-0825CA7C151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0D1F1B-97AB-4461-8A58-1BEDE1203531}">
      <dgm:prSet phldrT="[Text]" custT="1"/>
      <dgm:spPr>
        <a:solidFill>
          <a:srgbClr val="F7A3DF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FB6106BE-F5F0-40E6-9E1F-EE83DD876AA2}" type="parTrans" cxnId="{7DEE144D-DA37-4AF9-84ED-5BAEE05650C3}">
      <dgm:prSet/>
      <dgm:spPr/>
      <dgm:t>
        <a:bodyPr/>
        <a:lstStyle/>
        <a:p>
          <a:endParaRPr lang="en-IN"/>
        </a:p>
      </dgm:t>
    </dgm:pt>
    <dgm:pt modelId="{7A73C03C-9A5C-47A8-9A30-DFFE789D7CDD}" type="sibTrans" cxnId="{7DEE144D-DA37-4AF9-84ED-5BAEE05650C3}">
      <dgm:prSet/>
      <dgm:spPr/>
      <dgm:t>
        <a:bodyPr/>
        <a:lstStyle/>
        <a:p>
          <a:endParaRPr lang="en-IN"/>
        </a:p>
      </dgm:t>
    </dgm:pt>
    <dgm:pt modelId="{91FDAF0D-E0CA-4630-B512-39623D6883F6}">
      <dgm:prSet phldrT="[Text]" custT="1"/>
      <dgm:spPr>
        <a:solidFill>
          <a:srgbClr val="B2FCEE"/>
        </a:solidFill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 ENGINE MODULE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79B46E-ACB0-4929-AC71-6A1D2940B95E}" type="parTrans" cxnId="{322DE771-D683-4A16-9AF2-B464485A7891}">
      <dgm:prSet/>
      <dgm:spPr/>
      <dgm:t>
        <a:bodyPr/>
        <a:lstStyle/>
        <a:p>
          <a:endParaRPr lang="en-IN"/>
        </a:p>
      </dgm:t>
    </dgm:pt>
    <dgm:pt modelId="{C623DD06-F305-48F7-80B9-3800BCDC0F90}" type="sibTrans" cxnId="{322DE771-D683-4A16-9AF2-B464485A7891}">
      <dgm:prSet/>
      <dgm:spPr/>
      <dgm:t>
        <a:bodyPr/>
        <a:lstStyle/>
        <a:p>
          <a:endParaRPr lang="en-IN"/>
        </a:p>
      </dgm:t>
    </dgm:pt>
    <dgm:pt modelId="{2741BEC1-56AC-42FB-948F-83C0E669460A}">
      <dgm:prSet phldrT="[Text]" custT="1"/>
      <dgm:spPr>
        <a:solidFill>
          <a:srgbClr val="B3CDE3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MONITORING AND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MAINTANANCE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C28BEAFD-D5B1-440C-984D-7DA8B55A4CBE}" type="parTrans" cxnId="{EF0967AE-4029-4B3E-BEAF-797305D832F0}">
      <dgm:prSet/>
      <dgm:spPr/>
      <dgm:t>
        <a:bodyPr/>
        <a:lstStyle/>
        <a:p>
          <a:endParaRPr lang="en-IN"/>
        </a:p>
      </dgm:t>
    </dgm:pt>
    <dgm:pt modelId="{7298577D-5722-45EA-AFB9-20BD55CBD9FE}" type="sibTrans" cxnId="{EF0967AE-4029-4B3E-BEAF-797305D832F0}">
      <dgm:prSet/>
      <dgm:spPr/>
      <dgm:t>
        <a:bodyPr/>
        <a:lstStyle/>
        <a:p>
          <a:endParaRPr lang="en-IN"/>
        </a:p>
      </dgm:t>
    </dgm:pt>
    <dgm:pt modelId="{2295D8E4-B938-4B4A-9D56-2C570D5FAB81}">
      <dgm:prSet phldrT="[Text]" custT="1"/>
      <dgm:spPr>
        <a:solidFill>
          <a:srgbClr val="F3C975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API 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7B5FEFA2-274E-4BFA-A64E-6323A170C254}" type="parTrans" cxnId="{D6F65A63-64C2-47A2-8A75-2E0420C69D4D}">
      <dgm:prSet/>
      <dgm:spPr/>
      <dgm:t>
        <a:bodyPr/>
        <a:lstStyle/>
        <a:p>
          <a:endParaRPr lang="en-IN"/>
        </a:p>
      </dgm:t>
    </dgm:pt>
    <dgm:pt modelId="{DEDE5B84-DACA-4719-B4A7-28E02ABFEC75}" type="sibTrans" cxnId="{D6F65A63-64C2-47A2-8A75-2E0420C69D4D}">
      <dgm:prSet/>
      <dgm:spPr/>
      <dgm:t>
        <a:bodyPr/>
        <a:lstStyle/>
        <a:p>
          <a:endParaRPr lang="en-IN"/>
        </a:p>
      </dgm:t>
    </dgm:pt>
    <dgm:pt modelId="{CA5DCB67-BDFD-47F8-8A33-6B6E38493646}">
      <dgm:prSet phldrT="[Text]" custT="1"/>
      <dgm:spPr>
        <a:solidFill>
          <a:srgbClr val="D4FF75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35B14-FE7B-44F6-9260-DC87700A84C7}" type="parTrans" cxnId="{1F62F71A-5131-4135-B19B-9886BCF8BA33}">
      <dgm:prSet/>
      <dgm:spPr/>
      <dgm:t>
        <a:bodyPr/>
        <a:lstStyle/>
        <a:p>
          <a:endParaRPr lang="en-IN"/>
        </a:p>
      </dgm:t>
    </dgm:pt>
    <dgm:pt modelId="{D8806C38-F3E0-43F6-BC03-C5856806614C}" type="sibTrans" cxnId="{1F62F71A-5131-4135-B19B-9886BCF8BA33}">
      <dgm:prSet/>
      <dgm:spPr/>
      <dgm:t>
        <a:bodyPr/>
        <a:lstStyle/>
        <a:p>
          <a:endParaRPr lang="en-IN"/>
        </a:p>
      </dgm:t>
    </dgm:pt>
    <dgm:pt modelId="{9BEC6E5F-2F7A-477B-8004-3E8BFCB00C79}" type="pres">
      <dgm:prSet presAssocID="{7F1DF1D6-295F-4AB4-96EA-0825CA7C1515}" presName="cycle" presStyleCnt="0">
        <dgm:presLayoutVars>
          <dgm:dir/>
          <dgm:resizeHandles val="exact"/>
        </dgm:presLayoutVars>
      </dgm:prSet>
      <dgm:spPr/>
    </dgm:pt>
    <dgm:pt modelId="{E1DC8912-4E23-487E-9D09-F7A2C4F9C289}" type="pres">
      <dgm:prSet presAssocID="{0B0D1F1B-97AB-4461-8A58-1BEDE1203531}" presName="node" presStyleLbl="node1" presStyleIdx="0" presStyleCnt="5" custScaleX="114454" custScaleY="113094" custRadScaleRad="93199" custRadScaleInc="12309">
        <dgm:presLayoutVars>
          <dgm:bulletEnabled val="1"/>
        </dgm:presLayoutVars>
      </dgm:prSet>
      <dgm:spPr/>
    </dgm:pt>
    <dgm:pt modelId="{B727276A-A501-499A-A7F3-84357CB2E225}" type="pres">
      <dgm:prSet presAssocID="{0B0D1F1B-97AB-4461-8A58-1BEDE1203531}" presName="spNode" presStyleCnt="0"/>
      <dgm:spPr/>
    </dgm:pt>
    <dgm:pt modelId="{3C28EE13-54D9-489F-806B-FC81EB4A8B78}" type="pres">
      <dgm:prSet presAssocID="{7A73C03C-9A5C-47A8-9A30-DFFE789D7CDD}" presName="sibTrans" presStyleLbl="sibTrans1D1" presStyleIdx="0" presStyleCnt="5"/>
      <dgm:spPr/>
    </dgm:pt>
    <dgm:pt modelId="{F1295AFE-BF13-4F53-91A0-A591D9C71397}" type="pres">
      <dgm:prSet presAssocID="{91FDAF0D-E0CA-4630-B512-39623D6883F6}" presName="node" presStyleLbl="node1" presStyleIdx="1" presStyleCnt="5" custScaleX="131981" custScaleY="104322">
        <dgm:presLayoutVars>
          <dgm:bulletEnabled val="1"/>
        </dgm:presLayoutVars>
      </dgm:prSet>
      <dgm:spPr/>
    </dgm:pt>
    <dgm:pt modelId="{D17357AB-5B49-45CF-A829-48E737F092E4}" type="pres">
      <dgm:prSet presAssocID="{91FDAF0D-E0CA-4630-B512-39623D6883F6}" presName="spNode" presStyleCnt="0"/>
      <dgm:spPr/>
    </dgm:pt>
    <dgm:pt modelId="{5FA7E932-B8C8-4F92-9825-8810EB18B97F}" type="pres">
      <dgm:prSet presAssocID="{C623DD06-F305-48F7-80B9-3800BCDC0F90}" presName="sibTrans" presStyleLbl="sibTrans1D1" presStyleIdx="1" presStyleCnt="5"/>
      <dgm:spPr/>
    </dgm:pt>
    <dgm:pt modelId="{BA862C4E-5354-40B3-AC80-6B98A8426042}" type="pres">
      <dgm:prSet presAssocID="{2741BEC1-56AC-42FB-948F-83C0E669460A}" presName="node" presStyleLbl="node1" presStyleIdx="2" presStyleCnt="5" custScaleX="133054" custScaleY="96042" custRadScaleRad="100205" custRadScaleInc="-21407">
        <dgm:presLayoutVars>
          <dgm:bulletEnabled val="1"/>
        </dgm:presLayoutVars>
      </dgm:prSet>
      <dgm:spPr/>
    </dgm:pt>
    <dgm:pt modelId="{3A5C2E6B-A09F-4C74-8A46-1633873165C5}" type="pres">
      <dgm:prSet presAssocID="{2741BEC1-56AC-42FB-948F-83C0E669460A}" presName="spNode" presStyleCnt="0"/>
      <dgm:spPr/>
    </dgm:pt>
    <dgm:pt modelId="{2FDBF4F8-0CD2-4524-BD06-DB26B54BD2F5}" type="pres">
      <dgm:prSet presAssocID="{7298577D-5722-45EA-AFB9-20BD55CBD9FE}" presName="sibTrans" presStyleLbl="sibTrans1D1" presStyleIdx="2" presStyleCnt="5"/>
      <dgm:spPr/>
    </dgm:pt>
    <dgm:pt modelId="{16315F4C-093A-4D5C-B3FE-035022E5BF8E}" type="pres">
      <dgm:prSet presAssocID="{2295D8E4-B938-4B4A-9D56-2C570D5FAB81}" presName="node" presStyleLbl="node1" presStyleIdx="3" presStyleCnt="5" custRadScaleRad="95138" custRadScaleInc="10333">
        <dgm:presLayoutVars>
          <dgm:bulletEnabled val="1"/>
        </dgm:presLayoutVars>
      </dgm:prSet>
      <dgm:spPr/>
    </dgm:pt>
    <dgm:pt modelId="{9CD0EB70-2004-435A-8BFA-99C26F249265}" type="pres">
      <dgm:prSet presAssocID="{2295D8E4-B938-4B4A-9D56-2C570D5FAB81}" presName="spNode" presStyleCnt="0"/>
      <dgm:spPr/>
    </dgm:pt>
    <dgm:pt modelId="{91E6BDA0-D672-4464-B553-33459C6992E0}" type="pres">
      <dgm:prSet presAssocID="{DEDE5B84-DACA-4719-B4A7-28E02ABFEC75}" presName="sibTrans" presStyleLbl="sibTrans1D1" presStyleIdx="3" presStyleCnt="5"/>
      <dgm:spPr/>
    </dgm:pt>
    <dgm:pt modelId="{E52CBE80-0746-48C3-9EF2-051AE2315161}" type="pres">
      <dgm:prSet presAssocID="{CA5DCB67-BDFD-47F8-8A33-6B6E38493646}" presName="node" presStyleLbl="node1" presStyleIdx="4" presStyleCnt="5" custScaleX="124227" custScaleY="108161">
        <dgm:presLayoutVars>
          <dgm:bulletEnabled val="1"/>
        </dgm:presLayoutVars>
      </dgm:prSet>
      <dgm:spPr/>
    </dgm:pt>
    <dgm:pt modelId="{9A72AB15-E04E-47C8-8892-C1450D9F9E7A}" type="pres">
      <dgm:prSet presAssocID="{CA5DCB67-BDFD-47F8-8A33-6B6E38493646}" presName="spNode" presStyleCnt="0"/>
      <dgm:spPr/>
    </dgm:pt>
    <dgm:pt modelId="{CFE79E1F-CD63-4302-8A94-EE6C5C0AD483}" type="pres">
      <dgm:prSet presAssocID="{D8806C38-F3E0-43F6-BC03-C5856806614C}" presName="sibTrans" presStyleLbl="sibTrans1D1" presStyleIdx="4" presStyleCnt="5"/>
      <dgm:spPr/>
    </dgm:pt>
  </dgm:ptLst>
  <dgm:cxnLst>
    <dgm:cxn modelId="{1F62F71A-5131-4135-B19B-9886BCF8BA33}" srcId="{7F1DF1D6-295F-4AB4-96EA-0825CA7C1515}" destId="{CA5DCB67-BDFD-47F8-8A33-6B6E38493646}" srcOrd="4" destOrd="0" parTransId="{24135B14-FE7B-44F6-9260-DC87700A84C7}" sibTransId="{D8806C38-F3E0-43F6-BC03-C5856806614C}"/>
    <dgm:cxn modelId="{F6F48B24-68C8-45B0-A655-F1DA8392888A}" type="presOf" srcId="{0B0D1F1B-97AB-4461-8A58-1BEDE1203531}" destId="{E1DC8912-4E23-487E-9D09-F7A2C4F9C289}" srcOrd="0" destOrd="0" presId="urn:microsoft.com/office/officeart/2005/8/layout/cycle5"/>
    <dgm:cxn modelId="{EEE25343-F26B-4FE4-88C7-EEC0EC2E6941}" type="presOf" srcId="{7298577D-5722-45EA-AFB9-20BD55CBD9FE}" destId="{2FDBF4F8-0CD2-4524-BD06-DB26B54BD2F5}" srcOrd="0" destOrd="0" presId="urn:microsoft.com/office/officeart/2005/8/layout/cycle5"/>
    <dgm:cxn modelId="{D6F65A63-64C2-47A2-8A75-2E0420C69D4D}" srcId="{7F1DF1D6-295F-4AB4-96EA-0825CA7C1515}" destId="{2295D8E4-B938-4B4A-9D56-2C570D5FAB81}" srcOrd="3" destOrd="0" parTransId="{7B5FEFA2-274E-4BFA-A64E-6323A170C254}" sibTransId="{DEDE5B84-DACA-4719-B4A7-28E02ABFEC75}"/>
    <dgm:cxn modelId="{39893C64-AF0D-4A7A-93FC-208B1AA52C86}" type="presOf" srcId="{D8806C38-F3E0-43F6-BC03-C5856806614C}" destId="{CFE79E1F-CD63-4302-8A94-EE6C5C0AD483}" srcOrd="0" destOrd="0" presId="urn:microsoft.com/office/officeart/2005/8/layout/cycle5"/>
    <dgm:cxn modelId="{5C5D4364-ADEF-4A91-9463-511CFBE46EC2}" type="presOf" srcId="{C623DD06-F305-48F7-80B9-3800BCDC0F90}" destId="{5FA7E932-B8C8-4F92-9825-8810EB18B97F}" srcOrd="0" destOrd="0" presId="urn:microsoft.com/office/officeart/2005/8/layout/cycle5"/>
    <dgm:cxn modelId="{D57DCC4A-DC11-4A32-B5AF-3483E39EC0C7}" type="presOf" srcId="{2741BEC1-56AC-42FB-948F-83C0E669460A}" destId="{BA862C4E-5354-40B3-AC80-6B98A8426042}" srcOrd="0" destOrd="0" presId="urn:microsoft.com/office/officeart/2005/8/layout/cycle5"/>
    <dgm:cxn modelId="{7DEE144D-DA37-4AF9-84ED-5BAEE05650C3}" srcId="{7F1DF1D6-295F-4AB4-96EA-0825CA7C1515}" destId="{0B0D1F1B-97AB-4461-8A58-1BEDE1203531}" srcOrd="0" destOrd="0" parTransId="{FB6106BE-F5F0-40E6-9E1F-EE83DD876AA2}" sibTransId="{7A73C03C-9A5C-47A8-9A30-DFFE789D7CDD}"/>
    <dgm:cxn modelId="{322DE771-D683-4A16-9AF2-B464485A7891}" srcId="{7F1DF1D6-295F-4AB4-96EA-0825CA7C1515}" destId="{91FDAF0D-E0CA-4630-B512-39623D6883F6}" srcOrd="1" destOrd="0" parTransId="{8179B46E-ACB0-4929-AC71-6A1D2940B95E}" sibTransId="{C623DD06-F305-48F7-80B9-3800BCDC0F90}"/>
    <dgm:cxn modelId="{47051D73-15CD-4B0C-BF7C-5B216730E984}" type="presOf" srcId="{7A73C03C-9A5C-47A8-9A30-DFFE789D7CDD}" destId="{3C28EE13-54D9-489F-806B-FC81EB4A8B78}" srcOrd="0" destOrd="0" presId="urn:microsoft.com/office/officeart/2005/8/layout/cycle5"/>
    <dgm:cxn modelId="{038A4BA9-CA0D-4B5D-B0B8-ACC8433D3BB2}" type="presOf" srcId="{DEDE5B84-DACA-4719-B4A7-28E02ABFEC75}" destId="{91E6BDA0-D672-4464-B553-33459C6992E0}" srcOrd="0" destOrd="0" presId="urn:microsoft.com/office/officeart/2005/8/layout/cycle5"/>
    <dgm:cxn modelId="{EF0967AE-4029-4B3E-BEAF-797305D832F0}" srcId="{7F1DF1D6-295F-4AB4-96EA-0825CA7C1515}" destId="{2741BEC1-56AC-42FB-948F-83C0E669460A}" srcOrd="2" destOrd="0" parTransId="{C28BEAFD-D5B1-440C-984D-7DA8B55A4CBE}" sibTransId="{7298577D-5722-45EA-AFB9-20BD55CBD9FE}"/>
    <dgm:cxn modelId="{5D69FFB5-0E0C-4E05-A16E-46B5487FBBE6}" type="presOf" srcId="{7F1DF1D6-295F-4AB4-96EA-0825CA7C1515}" destId="{9BEC6E5F-2F7A-477B-8004-3E8BFCB00C79}" srcOrd="0" destOrd="0" presId="urn:microsoft.com/office/officeart/2005/8/layout/cycle5"/>
    <dgm:cxn modelId="{12E8D3D9-9564-4B60-A5D2-3E15E73E524E}" type="presOf" srcId="{CA5DCB67-BDFD-47F8-8A33-6B6E38493646}" destId="{E52CBE80-0746-48C3-9EF2-051AE2315161}" srcOrd="0" destOrd="0" presId="urn:microsoft.com/office/officeart/2005/8/layout/cycle5"/>
    <dgm:cxn modelId="{B486B4EF-B235-455C-B1A2-5D55E3BEF966}" type="presOf" srcId="{91FDAF0D-E0CA-4630-B512-39623D6883F6}" destId="{F1295AFE-BF13-4F53-91A0-A591D9C71397}" srcOrd="0" destOrd="0" presId="urn:microsoft.com/office/officeart/2005/8/layout/cycle5"/>
    <dgm:cxn modelId="{8B921CF9-D5D5-4650-B429-203FE041ACD2}" type="presOf" srcId="{2295D8E4-B938-4B4A-9D56-2C570D5FAB81}" destId="{16315F4C-093A-4D5C-B3FE-035022E5BF8E}" srcOrd="0" destOrd="0" presId="urn:microsoft.com/office/officeart/2005/8/layout/cycle5"/>
    <dgm:cxn modelId="{E0F17C93-D73C-41E6-973A-FE440A4955DD}" type="presParOf" srcId="{9BEC6E5F-2F7A-477B-8004-3E8BFCB00C79}" destId="{E1DC8912-4E23-487E-9D09-F7A2C4F9C289}" srcOrd="0" destOrd="0" presId="urn:microsoft.com/office/officeart/2005/8/layout/cycle5"/>
    <dgm:cxn modelId="{5B69CAEA-4703-47B1-9DAE-90757EF5C65C}" type="presParOf" srcId="{9BEC6E5F-2F7A-477B-8004-3E8BFCB00C79}" destId="{B727276A-A501-499A-A7F3-84357CB2E225}" srcOrd="1" destOrd="0" presId="urn:microsoft.com/office/officeart/2005/8/layout/cycle5"/>
    <dgm:cxn modelId="{C088A332-1D73-4AC7-AB18-633A5F6A42F7}" type="presParOf" srcId="{9BEC6E5F-2F7A-477B-8004-3E8BFCB00C79}" destId="{3C28EE13-54D9-489F-806B-FC81EB4A8B78}" srcOrd="2" destOrd="0" presId="urn:microsoft.com/office/officeart/2005/8/layout/cycle5"/>
    <dgm:cxn modelId="{78E48503-D69E-408E-829D-FDDDDBDBCF3B}" type="presParOf" srcId="{9BEC6E5F-2F7A-477B-8004-3E8BFCB00C79}" destId="{F1295AFE-BF13-4F53-91A0-A591D9C71397}" srcOrd="3" destOrd="0" presId="urn:microsoft.com/office/officeart/2005/8/layout/cycle5"/>
    <dgm:cxn modelId="{BE5CFD6A-9455-42B0-AE07-9D489596AE9A}" type="presParOf" srcId="{9BEC6E5F-2F7A-477B-8004-3E8BFCB00C79}" destId="{D17357AB-5B49-45CF-A829-48E737F092E4}" srcOrd="4" destOrd="0" presId="urn:microsoft.com/office/officeart/2005/8/layout/cycle5"/>
    <dgm:cxn modelId="{677D7F9A-1D6F-4E50-BF48-5F9867267031}" type="presParOf" srcId="{9BEC6E5F-2F7A-477B-8004-3E8BFCB00C79}" destId="{5FA7E932-B8C8-4F92-9825-8810EB18B97F}" srcOrd="5" destOrd="0" presId="urn:microsoft.com/office/officeart/2005/8/layout/cycle5"/>
    <dgm:cxn modelId="{DB98C9A6-E5C1-440C-8779-B2B4DF84143E}" type="presParOf" srcId="{9BEC6E5F-2F7A-477B-8004-3E8BFCB00C79}" destId="{BA862C4E-5354-40B3-AC80-6B98A8426042}" srcOrd="6" destOrd="0" presId="urn:microsoft.com/office/officeart/2005/8/layout/cycle5"/>
    <dgm:cxn modelId="{DB4A0020-3B73-47E6-91D5-0204D668DBDC}" type="presParOf" srcId="{9BEC6E5F-2F7A-477B-8004-3E8BFCB00C79}" destId="{3A5C2E6B-A09F-4C74-8A46-1633873165C5}" srcOrd="7" destOrd="0" presId="urn:microsoft.com/office/officeart/2005/8/layout/cycle5"/>
    <dgm:cxn modelId="{49B085E6-7340-4B2E-A1DB-20B606946567}" type="presParOf" srcId="{9BEC6E5F-2F7A-477B-8004-3E8BFCB00C79}" destId="{2FDBF4F8-0CD2-4524-BD06-DB26B54BD2F5}" srcOrd="8" destOrd="0" presId="urn:microsoft.com/office/officeart/2005/8/layout/cycle5"/>
    <dgm:cxn modelId="{4EDF03A4-BB9D-46A0-B38A-9F947C443E1A}" type="presParOf" srcId="{9BEC6E5F-2F7A-477B-8004-3E8BFCB00C79}" destId="{16315F4C-093A-4D5C-B3FE-035022E5BF8E}" srcOrd="9" destOrd="0" presId="urn:microsoft.com/office/officeart/2005/8/layout/cycle5"/>
    <dgm:cxn modelId="{BDBD37E0-6BBD-4616-B8A9-74910E37FC1F}" type="presParOf" srcId="{9BEC6E5F-2F7A-477B-8004-3E8BFCB00C79}" destId="{9CD0EB70-2004-435A-8BFA-99C26F249265}" srcOrd="10" destOrd="0" presId="urn:microsoft.com/office/officeart/2005/8/layout/cycle5"/>
    <dgm:cxn modelId="{88D9E6AA-0F1B-4D10-952F-187A69EB9D5E}" type="presParOf" srcId="{9BEC6E5F-2F7A-477B-8004-3E8BFCB00C79}" destId="{91E6BDA0-D672-4464-B553-33459C6992E0}" srcOrd="11" destOrd="0" presId="urn:microsoft.com/office/officeart/2005/8/layout/cycle5"/>
    <dgm:cxn modelId="{3404D79D-3D79-4242-AD55-180EB9BF7AC8}" type="presParOf" srcId="{9BEC6E5F-2F7A-477B-8004-3E8BFCB00C79}" destId="{E52CBE80-0746-48C3-9EF2-051AE2315161}" srcOrd="12" destOrd="0" presId="urn:microsoft.com/office/officeart/2005/8/layout/cycle5"/>
    <dgm:cxn modelId="{1857082B-0F3A-434A-B1C0-F24610CFD8AE}" type="presParOf" srcId="{9BEC6E5F-2F7A-477B-8004-3E8BFCB00C79}" destId="{9A72AB15-E04E-47C8-8892-C1450D9F9E7A}" srcOrd="13" destOrd="0" presId="urn:microsoft.com/office/officeart/2005/8/layout/cycle5"/>
    <dgm:cxn modelId="{DA875E13-997C-47D1-9372-BB1958EBB3E0}" type="presParOf" srcId="{9BEC6E5F-2F7A-477B-8004-3E8BFCB00C79}" destId="{CFE79E1F-CD63-4302-8A94-EE6C5C0AD48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C8912-4E23-487E-9D09-F7A2C4F9C289}">
      <dsp:nvSpPr>
        <dsp:cNvPr id="0" name=""/>
        <dsp:cNvSpPr/>
      </dsp:nvSpPr>
      <dsp:spPr>
        <a:xfrm>
          <a:off x="3251495" y="123372"/>
          <a:ext cx="2033367" cy="1305984"/>
        </a:xfrm>
        <a:prstGeom prst="roundRect">
          <a:avLst/>
        </a:prstGeom>
        <a:solidFill>
          <a:srgbClr val="F7A3DF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315248" y="187125"/>
        <a:ext cx="1905861" cy="1178478"/>
      </dsp:txXfrm>
    </dsp:sp>
    <dsp:sp modelId="{3C28EE13-54D9-489F-806B-FC81EB4A8B78}">
      <dsp:nvSpPr>
        <dsp:cNvPr id="0" name=""/>
        <dsp:cNvSpPr/>
      </dsp:nvSpPr>
      <dsp:spPr>
        <a:xfrm>
          <a:off x="2100458" y="919930"/>
          <a:ext cx="4616495" cy="4616495"/>
        </a:xfrm>
        <a:custGeom>
          <a:avLst/>
          <a:gdLst/>
          <a:ahLst/>
          <a:cxnLst/>
          <a:rect l="0" t="0" r="0" b="0"/>
          <a:pathLst>
            <a:path>
              <a:moveTo>
                <a:pt x="3352809" y="249874"/>
              </a:moveTo>
              <a:arcTo wR="2308247" hR="2308247" stAng="17814384" swAng="83724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95AFE-BF13-4F53-91A0-A591D9C71397}">
      <dsp:nvSpPr>
        <dsp:cNvPr id="0" name=""/>
        <dsp:cNvSpPr/>
      </dsp:nvSpPr>
      <dsp:spPr>
        <a:xfrm>
          <a:off x="5180209" y="1609138"/>
          <a:ext cx="2344749" cy="1204687"/>
        </a:xfrm>
        <a:prstGeom prst="roundRect">
          <a:avLst/>
        </a:prstGeom>
        <a:solidFill>
          <a:srgbClr val="B2FCEE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 ENGINE MODULE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9017" y="1667946"/>
        <a:ext cx="2227133" cy="1087071"/>
      </dsp:txXfrm>
    </dsp:sp>
    <dsp:sp modelId="{5FA7E932-B8C8-4F92-9825-8810EB18B97F}">
      <dsp:nvSpPr>
        <dsp:cNvPr id="0" name=""/>
        <dsp:cNvSpPr/>
      </dsp:nvSpPr>
      <dsp:spPr>
        <a:xfrm>
          <a:off x="1849487" y="625048"/>
          <a:ext cx="4616495" cy="4616495"/>
        </a:xfrm>
        <a:custGeom>
          <a:avLst/>
          <a:gdLst/>
          <a:ahLst/>
          <a:cxnLst/>
          <a:rect l="0" t="0" r="0" b="0"/>
          <a:pathLst>
            <a:path>
              <a:moveTo>
                <a:pt x="4611755" y="2456102"/>
              </a:moveTo>
              <a:arcTo wR="2308247" hR="2308247" stAng="21820355" swAng="12240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62C4E-5354-40B3-AC80-6B98A8426042}">
      <dsp:nvSpPr>
        <dsp:cNvPr id="0" name=""/>
        <dsp:cNvSpPr/>
      </dsp:nvSpPr>
      <dsp:spPr>
        <a:xfrm>
          <a:off x="4497045" y="4112211"/>
          <a:ext cx="2363811" cy="1109071"/>
        </a:xfrm>
        <a:prstGeom prst="roundRect">
          <a:avLst/>
        </a:prstGeom>
        <a:solidFill>
          <a:srgbClr val="B3CDE3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MONITORING AND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MAINTANANCE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4551185" y="4166351"/>
        <a:ext cx="2255531" cy="1000791"/>
      </dsp:txXfrm>
    </dsp:sp>
    <dsp:sp modelId="{2FDBF4F8-0CD2-4524-BD06-DB26B54BD2F5}">
      <dsp:nvSpPr>
        <dsp:cNvPr id="0" name=""/>
        <dsp:cNvSpPr/>
      </dsp:nvSpPr>
      <dsp:spPr>
        <a:xfrm>
          <a:off x="2175044" y="596208"/>
          <a:ext cx="4616495" cy="4616495"/>
        </a:xfrm>
        <a:custGeom>
          <a:avLst/>
          <a:gdLst/>
          <a:ahLst/>
          <a:cxnLst/>
          <a:rect l="0" t="0" r="0" b="0"/>
          <a:pathLst>
            <a:path>
              <a:moveTo>
                <a:pt x="2155996" y="4611469"/>
              </a:moveTo>
              <a:arcTo wR="2308247" hR="2308247" stAng="5626918" swAng="7489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15F4C-093A-4D5C-B3FE-035022E5BF8E}">
      <dsp:nvSpPr>
        <dsp:cNvPr id="0" name=""/>
        <dsp:cNvSpPr/>
      </dsp:nvSpPr>
      <dsp:spPr>
        <a:xfrm>
          <a:off x="1902566" y="4066484"/>
          <a:ext cx="1776580" cy="1154777"/>
        </a:xfrm>
        <a:prstGeom prst="roundRect">
          <a:avLst/>
        </a:prstGeom>
        <a:solidFill>
          <a:srgbClr val="F3C975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958938" y="4122856"/>
        <a:ext cx="1663836" cy="1042033"/>
      </dsp:txXfrm>
    </dsp:sp>
    <dsp:sp modelId="{91E6BDA0-D672-4464-B553-33459C6992E0}">
      <dsp:nvSpPr>
        <dsp:cNvPr id="0" name=""/>
        <dsp:cNvSpPr/>
      </dsp:nvSpPr>
      <dsp:spPr>
        <a:xfrm>
          <a:off x="1847842" y="411543"/>
          <a:ext cx="4616495" cy="4616495"/>
        </a:xfrm>
        <a:custGeom>
          <a:avLst/>
          <a:gdLst/>
          <a:ahLst/>
          <a:cxnLst/>
          <a:rect l="0" t="0" r="0" b="0"/>
          <a:pathLst>
            <a:path>
              <a:moveTo>
                <a:pt x="293718" y="3435049"/>
              </a:moveTo>
              <a:arcTo wR="2308247" hR="2308247" stAng="9046805" swAng="11917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CBE80-0746-48C3-9EF2-051AE2315161}">
      <dsp:nvSpPr>
        <dsp:cNvPr id="0" name=""/>
        <dsp:cNvSpPr/>
      </dsp:nvSpPr>
      <dsp:spPr>
        <a:xfrm>
          <a:off x="858538" y="1586972"/>
          <a:ext cx="2206993" cy="1249018"/>
        </a:xfrm>
        <a:prstGeom prst="roundRect">
          <a:avLst/>
        </a:prstGeom>
        <a:solidFill>
          <a:srgbClr val="D4FF75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9510" y="1647944"/>
        <a:ext cx="2085049" cy="1127074"/>
      </dsp:txXfrm>
    </dsp:sp>
    <dsp:sp modelId="{CFE79E1F-CD63-4302-8A94-EE6C5C0AD483}">
      <dsp:nvSpPr>
        <dsp:cNvPr id="0" name=""/>
        <dsp:cNvSpPr/>
      </dsp:nvSpPr>
      <dsp:spPr>
        <a:xfrm>
          <a:off x="1645802" y="863989"/>
          <a:ext cx="4616495" cy="4616495"/>
        </a:xfrm>
        <a:custGeom>
          <a:avLst/>
          <a:gdLst/>
          <a:ahLst/>
          <a:cxnLst/>
          <a:rect l="0" t="0" r="0" b="0"/>
          <a:pathLst>
            <a:path>
              <a:moveTo>
                <a:pt x="796810" y="563665"/>
              </a:moveTo>
              <a:arcTo wR="2308247" hR="2308247" stAng="13745738" swAng="10478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4778-B87A-4239-AF42-2DAEEDAFAFE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0DF8B-85CF-49EC-A362-5417E5746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9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52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2951-0ED0-46A8-A853-4118147C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678" y="573089"/>
            <a:ext cx="8121903" cy="104795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K.RAMAKRISHNAN COLLEGE OF </a:t>
            </a:r>
            <a:br>
              <a:rPr lang="en-US" sz="3600" b="1" dirty="0">
                <a:solidFill>
                  <a:srgbClr val="00206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</a:br>
            <a:r>
              <a:rPr lang="en-US" sz="3600" b="1" dirty="0">
                <a:solidFill>
                  <a:srgbClr val="00206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TECHNOLOGY</a:t>
            </a:r>
            <a:br>
              <a:rPr lang="en-US" sz="3600" b="1" dirty="0">
                <a:solidFill>
                  <a:srgbClr val="00206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</a:b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3" name="Picture 2" descr="K.Ramakrishnan College of Technology">
            <a:extLst>
              <a:ext uri="{FF2B5EF4-FFF2-40B4-BE49-F238E27FC236}">
                <a16:creationId xmlns:a16="http://schemas.microsoft.com/office/drawing/2014/main" id="{C511607A-A9D9-4406-967D-A560ACE2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9" y="131287"/>
            <a:ext cx="1493067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CB25111F-57BD-43B1-8F07-854C7C45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71" r="7471"/>
          <a:stretch/>
        </p:blipFill>
        <p:spPr>
          <a:xfrm>
            <a:off x="7823099" y="1203043"/>
            <a:ext cx="3922332" cy="445191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ADA023F-130D-40E3-B858-1A171E385B5E}"/>
              </a:ext>
            </a:extLst>
          </p:cNvPr>
          <p:cNvSpPr txBox="1">
            <a:spLocks/>
          </p:cNvSpPr>
          <p:nvPr/>
        </p:nvSpPr>
        <p:spPr>
          <a:xfrm>
            <a:off x="680937" y="2131223"/>
            <a:ext cx="6501117" cy="1759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RECOMMENDATION SYSTEM USING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530F5-FC4B-4E91-BE66-C826FABF1570}"/>
              </a:ext>
            </a:extLst>
          </p:cNvPr>
          <p:cNvSpPr/>
          <p:nvPr/>
        </p:nvSpPr>
        <p:spPr>
          <a:xfrm>
            <a:off x="-932184" y="49614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GUIDED BY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Mr. A. JOSHUA ISSAC.,M.E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Assistant Professor.,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Dept of AI.,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165E38-F3C8-43BD-939B-E8B2768A7510}"/>
              </a:ext>
            </a:extLst>
          </p:cNvPr>
          <p:cNvSpPr txBox="1">
            <a:spLocks/>
          </p:cNvSpPr>
          <p:nvPr/>
        </p:nvSpPr>
        <p:spPr>
          <a:xfrm>
            <a:off x="5169712" y="4842152"/>
            <a:ext cx="3716948" cy="187385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JEGASRI.S (811721243021)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RAMYA.R A (811721243042)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SAHANA.S (811721243045)</a:t>
            </a:r>
          </a:p>
        </p:txBody>
      </p:sp>
    </p:spTree>
    <p:extLst>
      <p:ext uri="{BB962C8B-B14F-4D97-AF65-F5344CB8AC3E}">
        <p14:creationId xmlns:p14="http://schemas.microsoft.com/office/powerpoint/2010/main" val="192941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7902-E17C-4010-929C-D147097E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709" y="2510998"/>
            <a:ext cx="9720072" cy="1499616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 DESCRIPTION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26C5A-9F72-49BB-AC35-7BBDA657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58567A-9707-4CF2-B21E-21B25B4B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881" y="-13802"/>
            <a:ext cx="4044572" cy="6501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User Actions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┌───────────────┐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│ Register/Login                  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└──────┬────────┘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Validate 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Hash/Verify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Store/Retrieve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Confirm/Error Message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Generate/Validate Token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Access/Invalidate Token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FEE0E8-9690-4934-A6E6-BEA66134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" y="172879"/>
            <a:ext cx="11150600" cy="9203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42DAE-2B00-4D5C-A521-FB664D685522}"/>
              </a:ext>
            </a:extLst>
          </p:cNvPr>
          <p:cNvSpPr txBox="1"/>
          <p:nvPr/>
        </p:nvSpPr>
        <p:spPr>
          <a:xfrm>
            <a:off x="867833" y="1093215"/>
            <a:ext cx="8385522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storage of user credentials with hashing.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via password verification and token 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session handling and user identity verification.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mechanisms for password recovery and resetting.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encryption, hashing, rate limiting, and optional 2FA for enhanced security.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F9C7A-BA87-4F67-A497-CA69133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A09F2D-54E1-428D-A6CD-6F184971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" y="29120"/>
            <a:ext cx="11150600" cy="9203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module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E2AF8-7A54-4A25-A43F-618AD934E54B}"/>
              </a:ext>
            </a:extLst>
          </p:cNvPr>
          <p:cNvSpPr txBox="1"/>
          <p:nvPr/>
        </p:nvSpPr>
        <p:spPr>
          <a:xfrm>
            <a:off x="817161" y="828409"/>
            <a:ext cx="63336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Creation: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input and save personal details securely.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Viewing: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retrieve and view their profile information.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Editing: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update their details, ensuring data validation.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Deletion: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delete their profile with confirmation.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and authorization to protect user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F6145B-5CE3-459F-940B-5A09F51DC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56010"/>
              </p:ext>
            </p:extLst>
          </p:nvPr>
        </p:nvGraphicFramePr>
        <p:xfrm>
          <a:off x="7617414" y="1200074"/>
          <a:ext cx="4193586" cy="5294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6793">
                  <a:extLst>
                    <a:ext uri="{9D8B030D-6E8A-4147-A177-3AD203B41FA5}">
                      <a16:colId xmlns:a16="http://schemas.microsoft.com/office/drawing/2014/main" val="3125654971"/>
                    </a:ext>
                  </a:extLst>
                </a:gridCol>
                <a:gridCol w="2096793">
                  <a:extLst>
                    <a:ext uri="{9D8B030D-6E8A-4147-A177-3AD203B41FA5}">
                      <a16:colId xmlns:a16="http://schemas.microsoft.com/office/drawing/2014/main" val="632264585"/>
                    </a:ext>
                  </a:extLst>
                </a:gridCol>
              </a:tblGrid>
              <a:tr h="763579">
                <a:tc>
                  <a:txBody>
                    <a:bodyPr/>
                    <a:lstStyle/>
                    <a:p>
                      <a:r>
                        <a:rPr lang="en-US" b="1" dirty="0"/>
                        <a:t>CREATE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VIEW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63609"/>
                  </a:ext>
                </a:extLst>
              </a:tr>
              <a:tr h="718345">
                <a:tc>
                  <a:txBody>
                    <a:bodyPr/>
                    <a:lstStyle/>
                    <a:p>
                      <a:r>
                        <a:rPr lang="en-US" b="1" dirty="0"/>
                        <a:t>EDIT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8761"/>
                  </a:ext>
                </a:extLst>
              </a:tr>
              <a:tr h="738869">
                <a:tc>
                  <a:txBody>
                    <a:bodyPr/>
                    <a:lstStyle/>
                    <a:p>
                      <a:r>
                        <a:rPr lang="en-US" b="1" dirty="0"/>
                        <a:t>INPUT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 USER ID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04960"/>
                  </a:ext>
                </a:extLst>
              </a:tr>
              <a:tr h="964634">
                <a:tc>
                  <a:txBody>
                    <a:bodyPr/>
                    <a:lstStyle/>
                    <a:p>
                      <a:r>
                        <a:rPr lang="en-US" b="1" dirty="0"/>
                        <a:t>VALIDATE  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RETREIVE PROFILE DETAILS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90821"/>
                  </a:ext>
                </a:extLst>
              </a:tr>
              <a:tr h="820965">
                <a:tc>
                  <a:txBody>
                    <a:bodyPr/>
                    <a:lstStyle/>
                    <a:p>
                      <a:r>
                        <a:rPr lang="en-US" b="1" dirty="0"/>
                        <a:t>SAVE TO DATABASE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DISPLAY PROFILE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92203"/>
                  </a:ext>
                </a:extLst>
              </a:tr>
              <a:tr h="1287940">
                <a:tc>
                  <a:txBody>
                    <a:bodyPr/>
                    <a:lstStyle/>
                    <a:p>
                      <a:r>
                        <a:rPr lang="en-US" b="1" dirty="0"/>
                        <a:t>CONFIRM / ERROR MESSAGE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CONFIRM/ERROR MESSAGE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790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7C090A-921B-4FC3-8788-EFE51B36918E}"/>
              </a:ext>
            </a:extLst>
          </p:cNvPr>
          <p:cNvSpPr txBox="1"/>
          <p:nvPr/>
        </p:nvSpPr>
        <p:spPr>
          <a:xfrm>
            <a:off x="8208025" y="82840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7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783FB-60D2-4BE4-A13D-78DEE516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0126E-E845-422C-A493-2AC76074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818096"/>
            <a:ext cx="11150600" cy="9203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MODULE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F0C37-B115-481E-B689-CE2DC1DE94E6}"/>
              </a:ext>
            </a:extLst>
          </p:cNvPr>
          <p:cNvSpPr txBox="1"/>
          <p:nvPr/>
        </p:nvSpPr>
        <p:spPr>
          <a:xfrm>
            <a:off x="1155605" y="2012752"/>
            <a:ext cx="1016856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Aggregates user profiles and external job market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Prepares data for analysis with cleaning and normalization.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Chooses suitable machine learning algorithms.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Trains algorithms to create a recommendation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Generation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personalized career suggestions.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Incorporates user feedback to enhance recommendations.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Privacy: Ensures data security and user privacy compliance.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5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840FF-AB98-4DE3-AAE0-9A174498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D5EC46-D919-47F7-AE0B-4D6DDF7C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171739"/>
            <a:ext cx="11083783" cy="9203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module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EB7B25B-22E6-43A6-BDE5-C82428C3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960" y="1047847"/>
            <a:ext cx="1550214" cy="1550214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F0350677-893C-4961-BB44-F3A51580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547" y="1115387"/>
            <a:ext cx="1387854" cy="1387854"/>
          </a:xfrm>
          <a:prstGeom prst="rect">
            <a:avLst/>
          </a:prstGeom>
        </p:spPr>
      </p:pic>
      <p:pic>
        <p:nvPicPr>
          <p:cNvPr id="13" name="Graphic 12" descr="Open book">
            <a:extLst>
              <a:ext uri="{FF2B5EF4-FFF2-40B4-BE49-F238E27FC236}">
                <a16:creationId xmlns:a16="http://schemas.microsoft.com/office/drawing/2014/main" id="{5F8FAD3F-AA05-4C27-B112-4769AF4FD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520" y="4488641"/>
            <a:ext cx="2023686" cy="1304885"/>
          </a:xfrm>
          <a:prstGeom prst="rect">
            <a:avLst/>
          </a:prstGeom>
        </p:spPr>
      </p:pic>
      <p:pic>
        <p:nvPicPr>
          <p:cNvPr id="15" name="Graphic 14" descr="Server">
            <a:extLst>
              <a:ext uri="{FF2B5EF4-FFF2-40B4-BE49-F238E27FC236}">
                <a16:creationId xmlns:a16="http://schemas.microsoft.com/office/drawing/2014/main" id="{A2D8BE7F-3E63-4982-B05E-DFB50ED1E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7291" y="4640674"/>
            <a:ext cx="1634248" cy="1053773"/>
          </a:xfrm>
          <a:prstGeom prst="rect">
            <a:avLst/>
          </a:prstGeom>
        </p:spPr>
      </p:pic>
      <p:pic>
        <p:nvPicPr>
          <p:cNvPr id="17" name="Graphic 16" descr="Customer review RTL">
            <a:extLst>
              <a:ext uri="{FF2B5EF4-FFF2-40B4-BE49-F238E27FC236}">
                <a16:creationId xmlns:a16="http://schemas.microsoft.com/office/drawing/2014/main" id="{05FA91F4-814B-482D-9E91-711AF778A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5147" y="4319474"/>
            <a:ext cx="1634247" cy="16342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F1A278-8AC2-4B96-87A0-5C4D01E8FA7D}"/>
              </a:ext>
            </a:extLst>
          </p:cNvPr>
          <p:cNvSpPr/>
          <p:nvPr/>
        </p:nvSpPr>
        <p:spPr>
          <a:xfrm>
            <a:off x="1182319" y="4095402"/>
            <a:ext cx="10082431" cy="24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7B633-CFE7-4144-9EE6-E2CDB784D717}"/>
              </a:ext>
            </a:extLst>
          </p:cNvPr>
          <p:cNvCxnSpPr/>
          <p:nvPr/>
        </p:nvCxnSpPr>
        <p:spPr>
          <a:xfrm flipH="1">
            <a:off x="4186084" y="1946788"/>
            <a:ext cx="381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90F02-1E65-4949-8C62-3158C71AEA38}"/>
              </a:ext>
            </a:extLst>
          </p:cNvPr>
          <p:cNvCxnSpPr>
            <a:cxnSpLocks/>
          </p:cNvCxnSpPr>
          <p:nvPr/>
        </p:nvCxnSpPr>
        <p:spPr>
          <a:xfrm>
            <a:off x="2195876" y="2908949"/>
            <a:ext cx="8191" cy="89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53A8E-ADFC-483E-BDE3-5DF5AEEF6A1C}"/>
              </a:ext>
            </a:extLst>
          </p:cNvPr>
          <p:cNvCxnSpPr>
            <a:cxnSpLocks/>
          </p:cNvCxnSpPr>
          <p:nvPr/>
        </p:nvCxnSpPr>
        <p:spPr>
          <a:xfrm flipV="1">
            <a:off x="9793682" y="3361490"/>
            <a:ext cx="0" cy="62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F6546-3BA2-46EC-B836-8D88AF20ACC3}"/>
              </a:ext>
            </a:extLst>
          </p:cNvPr>
          <p:cNvCxnSpPr>
            <a:cxnSpLocks/>
          </p:cNvCxnSpPr>
          <p:nvPr/>
        </p:nvCxnSpPr>
        <p:spPr>
          <a:xfrm>
            <a:off x="3623025" y="5190438"/>
            <a:ext cx="123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BA866C-9CA0-48C0-9274-E47A9DC1B2A7}"/>
              </a:ext>
            </a:extLst>
          </p:cNvPr>
          <p:cNvCxnSpPr>
            <a:cxnSpLocks/>
          </p:cNvCxnSpPr>
          <p:nvPr/>
        </p:nvCxnSpPr>
        <p:spPr>
          <a:xfrm>
            <a:off x="7617915" y="5155505"/>
            <a:ext cx="120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348788-71B7-4D09-9A1A-36D4387E5BBD}"/>
              </a:ext>
            </a:extLst>
          </p:cNvPr>
          <p:cNvSpPr txBox="1"/>
          <p:nvPr/>
        </p:nvSpPr>
        <p:spPr>
          <a:xfrm>
            <a:off x="1735653" y="24449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F18F6B-03EF-4FC6-85DD-EBFE08A38ADD}"/>
              </a:ext>
            </a:extLst>
          </p:cNvPr>
          <p:cNvSpPr txBox="1"/>
          <p:nvPr/>
        </p:nvSpPr>
        <p:spPr>
          <a:xfrm>
            <a:off x="8689516" y="2435576"/>
            <a:ext cx="261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Top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8DADB-892C-4367-B067-5FB1462C6887}"/>
              </a:ext>
            </a:extLst>
          </p:cNvPr>
          <p:cNvSpPr txBox="1"/>
          <p:nvPr/>
        </p:nvSpPr>
        <p:spPr>
          <a:xfrm>
            <a:off x="4916927" y="2029440"/>
            <a:ext cx="2613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Receive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4BB54-E774-419A-93F5-3EF53B69F78D}"/>
              </a:ext>
            </a:extLst>
          </p:cNvPr>
          <p:cNvSpPr txBox="1"/>
          <p:nvPr/>
        </p:nvSpPr>
        <p:spPr>
          <a:xfrm>
            <a:off x="1344592" y="5957299"/>
            <a:ext cx="206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313A5B-B41A-4BEF-A87B-16B1245E77C0}"/>
              </a:ext>
            </a:extLst>
          </p:cNvPr>
          <p:cNvSpPr txBox="1"/>
          <p:nvPr/>
        </p:nvSpPr>
        <p:spPr>
          <a:xfrm>
            <a:off x="5523664" y="589414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F2A1BD-6CA1-42DF-9F94-A8285F34EEB3}"/>
              </a:ext>
            </a:extLst>
          </p:cNvPr>
          <p:cNvSpPr txBox="1"/>
          <p:nvPr/>
        </p:nvSpPr>
        <p:spPr>
          <a:xfrm>
            <a:off x="8617920" y="5681614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Engine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7AAA0-3866-4488-8660-FDCC66D39CD3}"/>
              </a:ext>
            </a:extLst>
          </p:cNvPr>
          <p:cNvSpPr txBox="1"/>
          <p:nvPr/>
        </p:nvSpPr>
        <p:spPr>
          <a:xfrm>
            <a:off x="4707827" y="3522491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736DD-FBFF-46F5-9D2B-D727B48F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95DC67-F4E2-4C2F-B9E5-AE33C6E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73" y="415010"/>
            <a:ext cx="11086799" cy="111355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 module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7BAA-56D1-4C2A-A00A-4396948BFEA5}"/>
              </a:ext>
            </a:extLst>
          </p:cNvPr>
          <p:cNvSpPr txBox="1"/>
          <p:nvPr/>
        </p:nvSpPr>
        <p:spPr>
          <a:xfrm>
            <a:off x="661481" y="1656161"/>
            <a:ext cx="5144613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Monitoring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Monitoring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Integration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Retraining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CC1F9-D620-49A6-B6DE-C974892FD2C0}"/>
              </a:ext>
            </a:extLst>
          </p:cNvPr>
          <p:cNvSpPr txBox="1"/>
          <p:nvPr/>
        </p:nvSpPr>
        <p:spPr>
          <a:xfrm>
            <a:off x="6020632" y="1656162"/>
            <a:ext cx="6171368" cy="441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Monitoring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Auditing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Knowledge Sharing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389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DC5A-9FB3-42C6-BD45-692ACF6C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61" y="128793"/>
            <a:ext cx="7108195" cy="12630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7635-995C-4B02-BF19-EFBB7E1D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63" y="1263040"/>
            <a:ext cx="10979805" cy="48346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a framework like Flask or Django to develop the backend API. Define endpoints to handle various functionalities of the recommendation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system,such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User authentication and registration , Profile management (updating user preferences, skills, etc.) , Recommendation retrieval , Feedback submission.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Handling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incoming requests and extract relevant data , Validate request parameters , Handle authentication and authorization.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Logic 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the core logic of the recommendation system : Retrieve user data and preferences from the database , Use machine learning models to generate personalized recommendations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63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5BFB6-E9FE-4F1A-BF1A-35B9860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0B115-78D8-4CEB-877C-0662811B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09" y="567262"/>
            <a:ext cx="11150600" cy="9203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97116-3BAB-4671-95E8-89A7B48580C1}"/>
              </a:ext>
            </a:extLst>
          </p:cNvPr>
          <p:cNvSpPr txBox="1"/>
          <p:nvPr/>
        </p:nvSpPr>
        <p:spPr>
          <a:xfrm>
            <a:off x="1273526" y="1520091"/>
            <a:ext cx="964494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: Handles user login and access control.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Management : Allows user registration and profile updates.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: Generates personalized career suggestions.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for model consumption.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Serving : Deploys and manages machine learning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Interaction : Stores and retrieves user data and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Logging &amp; Security : Records API activities for auditing and debugging.     It implements measures to safeguard API endpoints.</a:t>
            </a:r>
          </a:p>
        </p:txBody>
      </p:sp>
    </p:spTree>
    <p:extLst>
      <p:ext uri="{BB962C8B-B14F-4D97-AF65-F5344CB8AC3E}">
        <p14:creationId xmlns:p14="http://schemas.microsoft.com/office/powerpoint/2010/main" val="121919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5B81-911F-4263-BD80-65C3FB1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040A-A2F4-4BD7-AD5C-8635AC6C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Enhanced Personalization: Tailored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Improved Efficiency: Optimal Matches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Streamlined Decision-making: Informed Choices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Enhanced User Satisfaction: Better Career Paths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7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87D0-86F0-40A4-9C44-7B9EF0B0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CD6F-C73F-49F2-995E-3BE3E24C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018" y="2084832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Search Platforms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Institutions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Career Counseling Services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Resource Departments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536-7A65-4A9A-A41F-66088EAC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890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2E05-EA68-4D27-8494-D5EAF9E5A0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privacy controls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Profile Integration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Job Matching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 interface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4643A-82E3-4D5C-B55C-0DB3970F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702" y="2272145"/>
            <a:ext cx="4754880" cy="4023360"/>
          </a:xfrm>
        </p:spPr>
        <p:txBody>
          <a:bodyPr>
            <a:normAutofit/>
          </a:bodyPr>
          <a:lstStyle/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Premium Features 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Mechanism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Improvement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1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B83B-6794-415F-8BCC-87B64FA0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25682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9318-EDFA-495A-A234-54E6F171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5298"/>
            <a:ext cx="10746340" cy="3986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Enhanced Career Recommendation System provides personalized career advice using advanced machine learning algorithms. It analyzes individual skills, interests, academic performance, and labor market trends to offer precise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the system continuously improves and stays relevant by incorporating user feedback and real-time data, enhancing career counseling services and aligning educational curricula with industry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4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ED11-775A-4BBA-BF43-E870C23A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3346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046D-3858-4B4F-8B37-7021BA7E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71" y="826851"/>
            <a:ext cx="11173839" cy="52042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Jain, R., &amp; Singh, M. (2020). Machine Learning Techniques for Career Prediction. Journal of Information Technology and Computer Science, 12(3), 45-58.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A., &amp; Jones, B.(2019). Implementing Neural Networks for Career Path Recommendations. Proceedings of the International Conference on Artificial Intelligence and Applications, 21-28.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X., &amp; Wang, L. (2021). Personalized Career Guidance System Using Machine Learning Algorithms. International Journal of Data Science and Analytics, 9(2), 113-129.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28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39B8-5BBD-4429-BBC1-68DBCA1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20EE-9037-4BB1-BAA1-15726611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095361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 concerns-Profile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Job Search-Time consuming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Job Matching Accuracy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Restricted Access to Premium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00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EE1-25EA-4AD0-9E9C-171A6F4B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FE3C-1D05-4AF1-A9B7-33536AFD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Privacy Controls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Job Matching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Job Search Experience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To Premium Features</a:t>
            </a:r>
          </a:p>
          <a:p>
            <a:pPr marL="2730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61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9714" y="41714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30876"/>
              </p:ext>
            </p:extLst>
          </p:nvPr>
        </p:nvGraphicFramePr>
        <p:xfrm>
          <a:off x="515938" y="1610463"/>
          <a:ext cx="11150600" cy="466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730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AUTHORS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Research of Job Recommendation System Based on Collaborative Filtering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Yingya</a:t>
                      </a:r>
                      <a:r>
                        <a:rPr lang="en-US" sz="1600" dirty="0"/>
                        <a:t> Zhang, Cheng Yang, </a:t>
                      </a:r>
                      <a:r>
                        <a:rPr lang="en-US" sz="1600" dirty="0" err="1"/>
                        <a:t>Zhixiang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Niu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Dec 2014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 Based Filtering &amp; Collaborative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Ethical And Privacy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Absence of comparative analysis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Employment Recommendation System Using Machine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Asmita Kamble, Sharan Bindroo, Aishwarya Bawlekar, Dhrumi Kapadia, Vinit Salunke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May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Support Vector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Collaborative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Feedback Mechanism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Multi-Language is not supported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Survey On Intelligent Career Guidance System Using Machine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Sneha H S*1, Shreya R*2, Sahana B C*3, Soumya </a:t>
                      </a:r>
                      <a:r>
                        <a:rPr lang="en-US" sz="1600" dirty="0" err="1"/>
                        <a:t>Sangalad</a:t>
                      </a:r>
                      <a:r>
                        <a:rPr lang="en-US" sz="1600" dirty="0"/>
                        <a:t>*4, Dr. </a:t>
                      </a:r>
                      <a:r>
                        <a:rPr lang="en-US" sz="1600" dirty="0" err="1"/>
                        <a:t>Paramesha</a:t>
                      </a:r>
                      <a:r>
                        <a:rPr lang="en-US" sz="1600" dirty="0"/>
                        <a:t> K*5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April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KNN , Naive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ID3 Algorithm and Random Forest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Accuracy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Outliers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Additional Features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5490"/>
              </p:ext>
            </p:extLst>
          </p:nvPr>
        </p:nvGraphicFramePr>
        <p:xfrm>
          <a:off x="515938" y="1970681"/>
          <a:ext cx="11150600" cy="359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730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AUTHORS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1286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Trends And Characteristics Of Career Recommendation Systems For Fresh Graduated Student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Siswipraptini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Harco</a:t>
                      </a:r>
                      <a:r>
                        <a:rPr lang="en-US" sz="1600" dirty="0"/>
                        <a:t> Leslie </a:t>
                      </a:r>
                      <a:r>
                        <a:rPr lang="en-US" sz="1600" dirty="0" err="1"/>
                        <a:t>Hendric</a:t>
                      </a:r>
                      <a:r>
                        <a:rPr lang="en-US" sz="1600" dirty="0"/>
                        <a:t> Spits </a:t>
                      </a:r>
                      <a:r>
                        <a:rPr lang="en-US" sz="1600" dirty="0" err="1"/>
                        <a:t>Warnars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Arief</a:t>
                      </a:r>
                      <a:r>
                        <a:rPr lang="en-US" sz="1600" dirty="0"/>
                        <a:t> Ramadhan, Widodo </a:t>
                      </a:r>
                      <a:r>
                        <a:rPr lang="en-US" sz="1600" dirty="0" err="1"/>
                        <a:t>Budiharto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AUG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Bayesian, Statistical Relational Learning, Deep Learning and Fuzzy Base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Personalized </a:t>
                      </a:r>
                      <a:r>
                        <a:rPr lang="en-US" sz="1600" dirty="0" err="1"/>
                        <a:t>Carreer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r>
                        <a:rPr lang="en-US" sz="1600" dirty="0"/>
                        <a:t>A Machine Learning-Based Career </a:t>
                      </a:r>
                    </a:p>
                    <a:p>
                      <a:r>
                        <a:rPr lang="en-US" sz="1600" dirty="0"/>
                        <a:t>Recommender System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Suraj Vasant Gouda1 , </a:t>
                      </a:r>
                      <a:r>
                        <a:rPr lang="en-US" sz="1600" dirty="0" err="1"/>
                        <a:t>Ms.Bhavani</a:t>
                      </a:r>
                      <a:r>
                        <a:rPr lang="en-US" sz="1600" dirty="0"/>
                        <a:t> R2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Aug 2023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Collaborative Filtering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Content Based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Feedback Mechanism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Collaborative Institutions 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58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143D6C6-7F5C-4E1F-A372-AE1864CE58DF}"/>
              </a:ext>
            </a:extLst>
          </p:cNvPr>
          <p:cNvSpPr/>
          <p:nvPr/>
        </p:nvSpPr>
        <p:spPr>
          <a:xfrm>
            <a:off x="1123406" y="1685109"/>
            <a:ext cx="2155371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8FEDFA8-7487-4401-B120-D11E71A61C0A}"/>
              </a:ext>
            </a:extLst>
          </p:cNvPr>
          <p:cNvSpPr/>
          <p:nvPr/>
        </p:nvSpPr>
        <p:spPr>
          <a:xfrm>
            <a:off x="4506687" y="1680754"/>
            <a:ext cx="3034936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F052F7C-65CE-42B9-95A4-608BB6435A38}"/>
              </a:ext>
            </a:extLst>
          </p:cNvPr>
          <p:cNvSpPr/>
          <p:nvPr/>
        </p:nvSpPr>
        <p:spPr>
          <a:xfrm>
            <a:off x="8788788" y="1685109"/>
            <a:ext cx="2891245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3B9B415-E9CA-4492-BA56-228C136B78D6}"/>
              </a:ext>
            </a:extLst>
          </p:cNvPr>
          <p:cNvSpPr/>
          <p:nvPr/>
        </p:nvSpPr>
        <p:spPr>
          <a:xfrm>
            <a:off x="966651" y="3466008"/>
            <a:ext cx="2468879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901B53D-9439-4698-9AB5-CCE021A8184A}"/>
              </a:ext>
            </a:extLst>
          </p:cNvPr>
          <p:cNvSpPr/>
          <p:nvPr/>
        </p:nvSpPr>
        <p:spPr>
          <a:xfrm>
            <a:off x="927463" y="5064034"/>
            <a:ext cx="2468879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38945A7-FC10-4306-95A1-A65560B0EE78}"/>
              </a:ext>
            </a:extLst>
          </p:cNvPr>
          <p:cNvSpPr/>
          <p:nvPr/>
        </p:nvSpPr>
        <p:spPr>
          <a:xfrm>
            <a:off x="9354845" y="3461656"/>
            <a:ext cx="2177142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F01EB0C-0337-4228-BA7F-7BDB42BD8446}"/>
              </a:ext>
            </a:extLst>
          </p:cNvPr>
          <p:cNvSpPr/>
          <p:nvPr/>
        </p:nvSpPr>
        <p:spPr>
          <a:xfrm>
            <a:off x="9054398" y="5064034"/>
            <a:ext cx="2625635" cy="74458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FC8629-AF95-45F1-8A19-3EA4097F18FA}"/>
              </a:ext>
            </a:extLst>
          </p:cNvPr>
          <p:cNvSpPr/>
          <p:nvPr/>
        </p:nvSpPr>
        <p:spPr>
          <a:xfrm>
            <a:off x="4219303" y="3426821"/>
            <a:ext cx="4140925" cy="814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BA66BE-A100-4609-AA60-BE81B0413743}"/>
              </a:ext>
            </a:extLst>
          </p:cNvPr>
          <p:cNvSpPr/>
          <p:nvPr/>
        </p:nvSpPr>
        <p:spPr>
          <a:xfrm>
            <a:off x="4506687" y="4968237"/>
            <a:ext cx="3657600" cy="1053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71F3A8-19C5-4F06-AF32-5733CAA24719}"/>
              </a:ext>
            </a:extLst>
          </p:cNvPr>
          <p:cNvCxnSpPr>
            <a:stCxn id="5" idx="2"/>
          </p:cNvCxnSpPr>
          <p:nvPr/>
        </p:nvCxnSpPr>
        <p:spPr>
          <a:xfrm>
            <a:off x="6024155" y="2425336"/>
            <a:ext cx="0" cy="100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DBD20D-92B9-4C3A-AEBE-FB92F0F82531}"/>
              </a:ext>
            </a:extLst>
          </p:cNvPr>
          <p:cNvCxnSpPr>
            <a:cxnSpLocks/>
          </p:cNvCxnSpPr>
          <p:nvPr/>
        </p:nvCxnSpPr>
        <p:spPr>
          <a:xfrm>
            <a:off x="6096000" y="4241074"/>
            <a:ext cx="0" cy="72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D490E9-AE2B-4064-AE76-B31D387254D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8360228" y="3833947"/>
            <a:ext cx="994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4461495-3D21-47CA-890B-0CD3C1DCD3BB}"/>
              </a:ext>
            </a:extLst>
          </p:cNvPr>
          <p:cNvCxnSpPr>
            <a:stCxn id="4" idx="3"/>
            <a:endCxn id="8" idx="3"/>
          </p:cNvCxnSpPr>
          <p:nvPr/>
        </p:nvCxnSpPr>
        <p:spPr>
          <a:xfrm>
            <a:off x="3278777" y="2057400"/>
            <a:ext cx="117565" cy="3378925"/>
          </a:xfrm>
          <a:prstGeom prst="bentConnector3">
            <a:avLst>
              <a:gd name="adj1" fmla="val 4944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778FE7-5019-4CE7-BE6A-C16C3090E82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435530" y="3833948"/>
            <a:ext cx="783773" cy="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861ABF-6A60-47AA-9CAC-F679980E38DE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H="1" flipV="1">
            <a:off x="8788788" y="2057399"/>
            <a:ext cx="265610" cy="3378925"/>
          </a:xfrm>
          <a:prstGeom prst="bentConnector3">
            <a:avLst>
              <a:gd name="adj1" fmla="val -860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A2F631-FC90-4564-BE69-E205ADED2838}"/>
              </a:ext>
            </a:extLst>
          </p:cNvPr>
          <p:cNvSpPr txBox="1"/>
          <p:nvPr/>
        </p:nvSpPr>
        <p:spPr>
          <a:xfrm>
            <a:off x="4258491" y="3487779"/>
            <a:ext cx="414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</a:t>
            </a:r>
            <a:r>
              <a:rPr lang="en-US" dirty="0" err="1"/>
              <a:t>Filtering,Conten</a:t>
            </a:r>
            <a:r>
              <a:rPr lang="en-US" dirty="0"/>
              <a:t>-Based</a:t>
            </a:r>
          </a:p>
          <a:p>
            <a:r>
              <a:rPr lang="en-US" dirty="0" err="1"/>
              <a:t>Filtering,Top</a:t>
            </a:r>
            <a:r>
              <a:rPr lang="en-US" dirty="0"/>
              <a:t>-N Recommended System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94233-4020-4F00-9682-40B775B6DD9E}"/>
              </a:ext>
            </a:extLst>
          </p:cNvPr>
          <p:cNvSpPr txBox="1"/>
          <p:nvPr/>
        </p:nvSpPr>
        <p:spPr>
          <a:xfrm>
            <a:off x="4632551" y="517194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Recommendations for Fresh</a:t>
            </a:r>
            <a:br>
              <a:rPr lang="en-US" dirty="0"/>
            </a:br>
            <a:r>
              <a:rPr lang="en-US" dirty="0"/>
              <a:t> Candidates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0168A6-75DD-4236-A4F8-BF0148FF9757}"/>
              </a:ext>
            </a:extLst>
          </p:cNvPr>
          <p:cNvSpPr txBox="1"/>
          <p:nvPr/>
        </p:nvSpPr>
        <p:spPr>
          <a:xfrm>
            <a:off x="4736335" y="185229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Jobs or Employer Clicks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00E7F0-66A7-42A0-AFDB-D3535790C299}"/>
              </a:ext>
            </a:extLst>
          </p:cNvPr>
          <p:cNvSpPr txBox="1"/>
          <p:nvPr/>
        </p:nvSpPr>
        <p:spPr>
          <a:xfrm>
            <a:off x="8930207" y="185229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Bookmarks / </a:t>
            </a:r>
            <a:r>
              <a:rPr lang="en-US" dirty="0" err="1"/>
              <a:t>Favourites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1F3D49-07DF-4418-AEAD-68FD4C491743}"/>
              </a:ext>
            </a:extLst>
          </p:cNvPr>
          <p:cNvSpPr txBox="1"/>
          <p:nvPr/>
        </p:nvSpPr>
        <p:spPr>
          <a:xfrm>
            <a:off x="9765483" y="36262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Job Rating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6AFE6-DF9B-425B-9027-CA13344B8640}"/>
              </a:ext>
            </a:extLst>
          </p:cNvPr>
          <p:cNvSpPr txBox="1"/>
          <p:nvPr/>
        </p:nvSpPr>
        <p:spPr>
          <a:xfrm>
            <a:off x="9143518" y="525165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Deleting/Skipping Jobs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4DD2D-8EA0-4EF9-94BD-2426836668AB}"/>
              </a:ext>
            </a:extLst>
          </p:cNvPr>
          <p:cNvSpPr txBox="1"/>
          <p:nvPr/>
        </p:nvSpPr>
        <p:spPr>
          <a:xfrm>
            <a:off x="1243103" y="5232691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History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F1C692-D37B-4DD1-AB37-A8929CB8A5CF}"/>
              </a:ext>
            </a:extLst>
          </p:cNvPr>
          <p:cNvSpPr txBox="1"/>
          <p:nvPr/>
        </p:nvSpPr>
        <p:spPr>
          <a:xfrm>
            <a:off x="1189386" y="37067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Replies/Messages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5265B4-FDC4-48E9-8311-4D77638D07DF}"/>
              </a:ext>
            </a:extLst>
          </p:cNvPr>
          <p:cNvSpPr txBox="1"/>
          <p:nvPr/>
        </p:nvSpPr>
        <p:spPr>
          <a:xfrm>
            <a:off x="1561156" y="19082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7A727-E29E-470D-AF2D-94BE3D82D8DF}"/>
              </a:ext>
            </a:extLst>
          </p:cNvPr>
          <p:cNvSpPr txBox="1"/>
          <p:nvPr/>
        </p:nvSpPr>
        <p:spPr>
          <a:xfrm>
            <a:off x="487304" y="310162"/>
            <a:ext cx="4499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568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87D6-3BA2-43B4-BB2B-AFA535C5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2" y="487939"/>
            <a:ext cx="12217941" cy="159378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and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F6FF-AAEB-44EC-8BDA-32B1CD7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96836"/>
            <a:ext cx="9311363" cy="36991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Framework: TensorFlow,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MySQL, PostgreSQL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Development: HTML, CSS,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Visualization: Tableau, Power BI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3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C3BB1-7A28-4176-BECE-0E2A4A7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26C30-DA31-442F-823E-237FA9CF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44" y="829083"/>
            <a:ext cx="11150600" cy="920336"/>
          </a:xfrm>
        </p:spPr>
        <p:txBody>
          <a:bodyPr/>
          <a:lstStyle/>
          <a:p>
            <a:r>
              <a:rPr lang="en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D39A36B-2826-414C-889D-72B941DE2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537855"/>
              </p:ext>
            </p:extLst>
          </p:nvPr>
        </p:nvGraphicFramePr>
        <p:xfrm>
          <a:off x="2298357" y="1060966"/>
          <a:ext cx="8383497" cy="540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09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1171</Words>
  <Application>Microsoft Office PowerPoint</Application>
  <PresentationFormat>Widescreen</PresentationFormat>
  <Paragraphs>224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Posterama</vt:lpstr>
      <vt:lpstr>Times New Roman</vt:lpstr>
      <vt:lpstr>Tw Cen MT</vt:lpstr>
      <vt:lpstr>Tw Cen MT Condensed</vt:lpstr>
      <vt:lpstr>Wingdings 3</vt:lpstr>
      <vt:lpstr>Integral</vt:lpstr>
      <vt:lpstr> K.RAMAKRISHNAN COLLEGE OF                TECHNOLOGY </vt:lpstr>
      <vt:lpstr>OBJECTIVES </vt:lpstr>
      <vt:lpstr>EXISTING SYSTEM</vt:lpstr>
      <vt:lpstr>PROPOSED SYSTEM</vt:lpstr>
      <vt:lpstr>LITERATURE SURVEY</vt:lpstr>
      <vt:lpstr>LITERATURE SURVEY</vt:lpstr>
      <vt:lpstr>PowerPoint Presentation</vt:lpstr>
      <vt:lpstr>System and software specification </vt:lpstr>
      <vt:lpstr>MODULES</vt:lpstr>
      <vt:lpstr>MODULE  DESCRIPTION</vt:lpstr>
      <vt:lpstr>User authentication module</vt:lpstr>
      <vt:lpstr>Profile management module</vt:lpstr>
      <vt:lpstr>RECOMMENDATION ENGINE MODULE</vt:lpstr>
      <vt:lpstr>Recommendation engine module</vt:lpstr>
      <vt:lpstr>Monitoring and maintenance module</vt:lpstr>
      <vt:lpstr>Backend api module</vt:lpstr>
      <vt:lpstr>Backend api module</vt:lpstr>
      <vt:lpstr>advantages</vt:lpstr>
      <vt:lpstr>application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Jega Sri</cp:lastModifiedBy>
  <cp:revision>8</cp:revision>
  <dcterms:created xsi:type="dcterms:W3CDTF">2024-06-05T15:48:31Z</dcterms:created>
  <dcterms:modified xsi:type="dcterms:W3CDTF">2024-06-05T16:52:03Z</dcterms:modified>
</cp:coreProperties>
</file>