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7" d="100"/>
          <a:sy n="77" d="100"/>
        </p:scale>
        <p:origin x="83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Sahana Lakshmi 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https://drive.google.com/file/d/1gXIN_POmvpAhDWkOWXwbJxsb3TGzOtbz/view?usp=sharing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Through our exploration of GAN models, we have achieved remarkable results in generating realistic and visually stunning images. Our GAN models have learned to capture intricate details, textures, and patterns, producing artwork that rivals human creations.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2895600" y="2209800"/>
            <a:ext cx="6181217" cy="461665"/>
          </a:xfrm>
          <a:prstGeom prst="rect">
            <a:avLst/>
          </a:prstGeom>
          <a:noFill/>
        </p:spPr>
        <p:txBody>
          <a:bodyPr wrap="square" rtlCol="0">
            <a:spAutoFit/>
          </a:bodyPr>
          <a:lstStyle/>
          <a:p>
            <a:r>
              <a:rPr lang="en-US" sz="2400" dirty="0"/>
              <a:t>Classification and Prediction of GAN Models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569660"/>
          </a:xfrm>
          <a:prstGeom prst="rect">
            <a:avLst/>
          </a:prstGeom>
          <a:noFill/>
        </p:spPr>
        <p:txBody>
          <a:bodyPr wrap="square" rtlCol="0">
            <a:spAutoFit/>
          </a:bodyPr>
          <a:lstStyle/>
          <a:p>
            <a:pPr algn="just"/>
            <a:r>
              <a:rPr lang="en-US" sz="2400" dirty="0"/>
              <a:t>             We want to learn about Generative Adversarial Networks (GANs) and how they can create new things like images. We also want to know how well computers can learn from GANs to make better pictures.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1569660"/>
          </a:xfrm>
          <a:prstGeom prst="rect">
            <a:avLst/>
          </a:prstGeom>
          <a:noFill/>
        </p:spPr>
        <p:txBody>
          <a:bodyPr wrap="square" rtlCol="0">
            <a:spAutoFit/>
          </a:bodyPr>
          <a:lstStyle/>
          <a:p>
            <a:pPr algn="just"/>
            <a:r>
              <a:rPr lang="en-US" sz="2400" dirty="0"/>
              <a:t>              In this project, we will explore how GANs work and how they can help computers create new and realistic images. We'll also see how people can use GANs in art and design to make amazing creations!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1938992"/>
          </a:xfrm>
          <a:prstGeom prst="rect">
            <a:avLst/>
          </a:prstGeom>
          <a:noFill/>
        </p:spPr>
        <p:txBody>
          <a:bodyPr wrap="square" rtlCol="0">
            <a:spAutoFit/>
          </a:bodyPr>
          <a:lstStyle/>
          <a:p>
            <a:pPr algn="just"/>
            <a:r>
              <a:rPr lang="en-US" sz="2400" dirty="0"/>
              <a:t>People who love art, technology, and creating new things can benefit from this project. Artists, designers, and even programmers who want to make cool images can learn about GANs.</a:t>
            </a:r>
          </a:p>
          <a:p>
            <a:pPr algn="just"/>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139321"/>
          </a:xfrm>
          <a:prstGeom prst="rect">
            <a:avLst/>
          </a:prstGeom>
          <a:noFill/>
        </p:spPr>
        <p:txBody>
          <a:bodyPr wrap="square" rtlCol="0">
            <a:spAutoFit/>
          </a:bodyPr>
          <a:lstStyle/>
          <a:p>
            <a:r>
              <a:rPr lang="en-US" dirty="0"/>
              <a:t>This project focuses on harnessing the power of Generative Adversarial Networks (GANs) to revolutionize the way we create and imagine things. GANs are like magic brushes for computers, allowing them to paint stunning pictures and create realistic worlds. By delving deep into GANs, we unlock a treasure trove of creativity and innovation, where computers become artists and designers in their own right. This technology isn't just about making pretty pictures; it's about pushing the boundaries of what's possible in digital art and design, opening doors to new ideas, and sparking imagination.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3416320"/>
          </a:xfrm>
          <a:prstGeom prst="rect">
            <a:avLst/>
          </a:prstGeom>
          <a:noFill/>
        </p:spPr>
        <p:txBody>
          <a:bodyPr wrap="square" rtlCol="0">
            <a:spAutoFit/>
          </a:bodyPr>
          <a:lstStyle/>
          <a:p>
            <a:pPr algn="just"/>
            <a:r>
              <a:rPr lang="en-US" sz="2400" dirty="0"/>
              <a:t>          Imagine a world where computers can dream and create alongside humans, producing artworks that blur the line between reality and imagination. That's the WOW factor of our project! GANs enable computers to learn from data and generate new content that is visually indistinguishable from real images. This WOW factor lies in the transformative potential of GANs, turning pixels into masterpieces and algorithms.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4524315"/>
          </a:xfrm>
          <a:prstGeom prst="rect">
            <a:avLst/>
          </a:prstGeom>
          <a:noFill/>
        </p:spPr>
        <p:txBody>
          <a:bodyPr wrap="square" rtlCol="0">
            <a:spAutoFit/>
          </a:bodyPr>
          <a:lstStyle/>
          <a:p>
            <a:pPr algn="just"/>
            <a:r>
              <a:rPr lang="en-US" sz="2400" dirty="0"/>
              <a:t>In my project, we dive into the fascinating world of GAN models, where we train computers to understand patterns, textures, and shapes in data. Through modeling, we create virtual canvases where GANs can paint, sculpt, and imagine. We experiment with different architectures, tweaking parameters and fine-tuning algorithms to unleash the full potential of GANs. Modeling isn't just about building models; it's about sculpting digital realms where imagination thrives and creativity knows no bounds.</a:t>
            </a:r>
          </a:p>
          <a:p>
            <a:pPr algn="just"/>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TotalTime>
  <Words>532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Sahana Lakshmi 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sahana lakshmi</cp:lastModifiedBy>
  <cp:revision>5</cp:revision>
  <dcterms:created xsi:type="dcterms:W3CDTF">2024-04-11T06:59:37Z</dcterms:created>
  <dcterms:modified xsi:type="dcterms:W3CDTF">2024-04-12T13:22:36Z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