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udiowide"/>
      <p:regular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Viga"/>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oMGAnv/txt+Q8UmM7GuW74f9T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iga-regular.fntdata"/><Relationship Id="rId25" Type="http://schemas.openxmlformats.org/officeDocument/2006/relationships/font" Target="fonts/Lato-bold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udiowide-regular.fntdata"/><Relationship Id="rId16" Type="http://schemas.openxmlformats.org/officeDocument/2006/relationships/slide" Target="slides/slide12.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3ca49df3e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3ca49df3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1f116a0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1f116a0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3ae1f1e4c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g23ae1f1e4c8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9" name="Google Shape;8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3" name="Google Shape;9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3ca49df3e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3ca49df3e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3ca49df3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3ca49df3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5"/>
          <p:cNvSpPr txBox="1"/>
          <p:nvPr>
            <p:ph type="ctrTitle"/>
          </p:nvPr>
        </p:nvSpPr>
        <p:spPr>
          <a:xfrm>
            <a:off x="2617200" y="2670948"/>
            <a:ext cx="3909600" cy="13164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chemeClr val="accent4"/>
              </a:buClr>
              <a:buSzPts val="45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6100"/>
              <a:buNone/>
              <a:defRPr sz="6100">
                <a:solidFill>
                  <a:schemeClr val="accent4"/>
                </a:solidFill>
              </a:defRPr>
            </a:lvl2pPr>
            <a:lvl3pPr lvl="2" algn="ctr">
              <a:lnSpc>
                <a:spcPct val="100000"/>
              </a:lnSpc>
              <a:spcBef>
                <a:spcPts val="0"/>
              </a:spcBef>
              <a:spcAft>
                <a:spcPts val="0"/>
              </a:spcAft>
              <a:buClr>
                <a:schemeClr val="accent4"/>
              </a:buClr>
              <a:buSzPts val="6100"/>
              <a:buNone/>
              <a:defRPr sz="6100">
                <a:solidFill>
                  <a:schemeClr val="accent4"/>
                </a:solidFill>
              </a:defRPr>
            </a:lvl3pPr>
            <a:lvl4pPr lvl="3" algn="ctr">
              <a:lnSpc>
                <a:spcPct val="100000"/>
              </a:lnSpc>
              <a:spcBef>
                <a:spcPts val="0"/>
              </a:spcBef>
              <a:spcAft>
                <a:spcPts val="0"/>
              </a:spcAft>
              <a:buClr>
                <a:schemeClr val="accent4"/>
              </a:buClr>
              <a:buSzPts val="6100"/>
              <a:buNone/>
              <a:defRPr sz="6100">
                <a:solidFill>
                  <a:schemeClr val="accent4"/>
                </a:solidFill>
              </a:defRPr>
            </a:lvl4pPr>
            <a:lvl5pPr lvl="4" algn="ctr">
              <a:lnSpc>
                <a:spcPct val="100000"/>
              </a:lnSpc>
              <a:spcBef>
                <a:spcPts val="0"/>
              </a:spcBef>
              <a:spcAft>
                <a:spcPts val="0"/>
              </a:spcAft>
              <a:buClr>
                <a:schemeClr val="accent4"/>
              </a:buClr>
              <a:buSzPts val="6100"/>
              <a:buNone/>
              <a:defRPr sz="6100">
                <a:solidFill>
                  <a:schemeClr val="accent4"/>
                </a:solidFill>
              </a:defRPr>
            </a:lvl5pPr>
            <a:lvl6pPr lvl="5" algn="ctr">
              <a:lnSpc>
                <a:spcPct val="100000"/>
              </a:lnSpc>
              <a:spcBef>
                <a:spcPts val="0"/>
              </a:spcBef>
              <a:spcAft>
                <a:spcPts val="0"/>
              </a:spcAft>
              <a:buClr>
                <a:schemeClr val="accent4"/>
              </a:buClr>
              <a:buSzPts val="6100"/>
              <a:buNone/>
              <a:defRPr sz="6100">
                <a:solidFill>
                  <a:schemeClr val="accent4"/>
                </a:solidFill>
              </a:defRPr>
            </a:lvl6pPr>
            <a:lvl7pPr lvl="6" algn="ctr">
              <a:lnSpc>
                <a:spcPct val="100000"/>
              </a:lnSpc>
              <a:spcBef>
                <a:spcPts val="0"/>
              </a:spcBef>
              <a:spcAft>
                <a:spcPts val="0"/>
              </a:spcAft>
              <a:buClr>
                <a:schemeClr val="accent4"/>
              </a:buClr>
              <a:buSzPts val="6100"/>
              <a:buNone/>
              <a:defRPr sz="6100">
                <a:solidFill>
                  <a:schemeClr val="accent4"/>
                </a:solidFill>
              </a:defRPr>
            </a:lvl7pPr>
            <a:lvl8pPr lvl="7" algn="ctr">
              <a:lnSpc>
                <a:spcPct val="100000"/>
              </a:lnSpc>
              <a:spcBef>
                <a:spcPts val="0"/>
              </a:spcBef>
              <a:spcAft>
                <a:spcPts val="0"/>
              </a:spcAft>
              <a:buClr>
                <a:schemeClr val="accent4"/>
              </a:buClr>
              <a:buSzPts val="6100"/>
              <a:buNone/>
              <a:defRPr sz="6100">
                <a:solidFill>
                  <a:schemeClr val="accent4"/>
                </a:solidFill>
              </a:defRPr>
            </a:lvl8pPr>
            <a:lvl9pPr lvl="8" algn="ctr">
              <a:lnSpc>
                <a:spcPct val="100000"/>
              </a:lnSpc>
              <a:spcBef>
                <a:spcPts val="0"/>
              </a:spcBef>
              <a:spcAft>
                <a:spcPts val="0"/>
              </a:spcAft>
              <a:buClr>
                <a:schemeClr val="accent4"/>
              </a:buClr>
              <a:buSzPts val="6100"/>
              <a:buNone/>
              <a:defRPr sz="6100">
                <a:solidFill>
                  <a:schemeClr val="accent4"/>
                </a:solidFill>
              </a:defRPr>
            </a:lvl9pPr>
          </a:lstStyle>
          <a:p/>
        </p:txBody>
      </p:sp>
      <p:sp>
        <p:nvSpPr>
          <p:cNvPr id="10" name="Google Shape;10;p55"/>
          <p:cNvSpPr txBox="1"/>
          <p:nvPr>
            <p:ph idx="1" type="subTitle"/>
          </p:nvPr>
        </p:nvSpPr>
        <p:spPr>
          <a:xfrm>
            <a:off x="2617200" y="3984748"/>
            <a:ext cx="3909600" cy="48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55"/>
          <p:cNvSpPr/>
          <p:nvPr/>
        </p:nvSpPr>
        <p:spPr>
          <a:xfrm>
            <a:off x="7465898" y="4589257"/>
            <a:ext cx="1106025" cy="555289"/>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5"/>
          <p:cNvSpPr/>
          <p:nvPr/>
        </p:nvSpPr>
        <p:spPr>
          <a:xfrm>
            <a:off x="7614620" y="4737944"/>
            <a:ext cx="808066" cy="405706"/>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5"/>
          <p:cNvSpPr/>
          <p:nvPr/>
        </p:nvSpPr>
        <p:spPr>
          <a:xfrm>
            <a:off x="190007" y="410538"/>
            <a:ext cx="885220" cy="231773"/>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5"/>
          <p:cNvSpPr/>
          <p:nvPr/>
        </p:nvSpPr>
        <p:spPr>
          <a:xfrm>
            <a:off x="190007" y="184247"/>
            <a:ext cx="885220" cy="231773"/>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5"/>
          <p:cNvSpPr/>
          <p:nvPr/>
        </p:nvSpPr>
        <p:spPr>
          <a:xfrm>
            <a:off x="8535309" y="1618525"/>
            <a:ext cx="953304" cy="190643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5"/>
          <p:cNvSpPr/>
          <p:nvPr/>
        </p:nvSpPr>
        <p:spPr>
          <a:xfrm>
            <a:off x="8420594" y="1503741"/>
            <a:ext cx="1068017" cy="1068017"/>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5"/>
          <p:cNvSpPr/>
          <p:nvPr/>
        </p:nvSpPr>
        <p:spPr>
          <a:xfrm>
            <a:off x="8405142" y="2571733"/>
            <a:ext cx="1083469" cy="10834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5"/>
          <p:cNvSpPr/>
          <p:nvPr/>
        </p:nvSpPr>
        <p:spPr>
          <a:xfrm>
            <a:off x="8420594" y="1503741"/>
            <a:ext cx="1068017" cy="1068017"/>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5"/>
          <p:cNvSpPr/>
          <p:nvPr/>
        </p:nvSpPr>
        <p:spPr>
          <a:xfrm>
            <a:off x="8405142" y="2571733"/>
            <a:ext cx="1083469" cy="10834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5"/>
          <p:cNvSpPr/>
          <p:nvPr/>
        </p:nvSpPr>
        <p:spPr>
          <a:xfrm>
            <a:off x="8322469" y="1405617"/>
            <a:ext cx="1166141" cy="1166141"/>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5"/>
          <p:cNvSpPr/>
          <p:nvPr/>
        </p:nvSpPr>
        <p:spPr>
          <a:xfrm>
            <a:off x="8306983" y="2571733"/>
            <a:ext cx="1181627" cy="1181593"/>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5"/>
          <p:cNvSpPr/>
          <p:nvPr/>
        </p:nvSpPr>
        <p:spPr>
          <a:xfrm>
            <a:off x="8322469" y="1405617"/>
            <a:ext cx="1166141" cy="1166141"/>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5"/>
          <p:cNvSpPr/>
          <p:nvPr/>
        </p:nvSpPr>
        <p:spPr>
          <a:xfrm>
            <a:off x="8306983" y="2571733"/>
            <a:ext cx="1181627" cy="1181593"/>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5"/>
          <p:cNvSpPr/>
          <p:nvPr/>
        </p:nvSpPr>
        <p:spPr>
          <a:xfrm>
            <a:off x="8224655" y="1307837"/>
            <a:ext cx="1263955" cy="1263921"/>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5"/>
          <p:cNvSpPr/>
          <p:nvPr/>
        </p:nvSpPr>
        <p:spPr>
          <a:xfrm>
            <a:off x="8209238" y="2571733"/>
            <a:ext cx="1279372" cy="1279338"/>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5"/>
          <p:cNvSpPr/>
          <p:nvPr/>
        </p:nvSpPr>
        <p:spPr>
          <a:xfrm>
            <a:off x="8118701" y="1201883"/>
            <a:ext cx="1369908" cy="1369874"/>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5"/>
          <p:cNvSpPr/>
          <p:nvPr/>
        </p:nvSpPr>
        <p:spPr>
          <a:xfrm>
            <a:off x="8103249" y="2571733"/>
            <a:ext cx="1385360" cy="1385325"/>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5"/>
          <p:cNvSpPr/>
          <p:nvPr/>
        </p:nvSpPr>
        <p:spPr>
          <a:xfrm>
            <a:off x="7728158" y="91261"/>
            <a:ext cx="1373323" cy="335312"/>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5"/>
          <p:cNvSpPr/>
          <p:nvPr/>
        </p:nvSpPr>
        <p:spPr>
          <a:xfrm>
            <a:off x="7831042" y="0"/>
            <a:ext cx="1352767" cy="314721"/>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 name="Google Shape;30;p55"/>
          <p:cNvGrpSpPr/>
          <p:nvPr/>
        </p:nvGrpSpPr>
        <p:grpSpPr>
          <a:xfrm rot="-5400000">
            <a:off x="400282" y="4144995"/>
            <a:ext cx="686697" cy="1347673"/>
            <a:chOff x="200457" y="1184982"/>
            <a:chExt cx="686697" cy="1347673"/>
          </a:xfrm>
        </p:grpSpPr>
        <p:sp>
          <p:nvSpPr>
            <p:cNvPr id="31" name="Google Shape;31;p55"/>
            <p:cNvSpPr/>
            <p:nvPr/>
          </p:nvSpPr>
          <p:spPr>
            <a:xfrm>
              <a:off x="200457" y="1335946"/>
              <a:ext cx="30903" cy="30696"/>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5"/>
            <p:cNvSpPr/>
            <p:nvPr/>
          </p:nvSpPr>
          <p:spPr>
            <a:xfrm>
              <a:off x="311930" y="1348328"/>
              <a:ext cx="427055" cy="1020559"/>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5"/>
            <p:cNvSpPr/>
            <p:nvPr/>
          </p:nvSpPr>
          <p:spPr>
            <a:xfrm>
              <a:off x="200457" y="2350857"/>
              <a:ext cx="30903" cy="30903"/>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5"/>
            <p:cNvSpPr/>
            <p:nvPr/>
          </p:nvSpPr>
          <p:spPr>
            <a:xfrm>
              <a:off x="200457" y="1184982"/>
              <a:ext cx="30903" cy="30696"/>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5"/>
            <p:cNvSpPr/>
            <p:nvPr/>
          </p:nvSpPr>
          <p:spPr>
            <a:xfrm>
              <a:off x="336004" y="1199020"/>
              <a:ext cx="551150" cy="1319208"/>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5"/>
            <p:cNvSpPr/>
            <p:nvPr/>
          </p:nvSpPr>
          <p:spPr>
            <a:xfrm>
              <a:off x="200457" y="2501993"/>
              <a:ext cx="30903" cy="30662"/>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5"/>
            <p:cNvSpPr/>
            <p:nvPr/>
          </p:nvSpPr>
          <p:spPr>
            <a:xfrm>
              <a:off x="200457" y="1484358"/>
              <a:ext cx="30903" cy="30938"/>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5"/>
            <p:cNvSpPr/>
            <p:nvPr/>
          </p:nvSpPr>
          <p:spPr>
            <a:xfrm>
              <a:off x="291719" y="1496498"/>
              <a:ext cx="298545" cy="724256"/>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5"/>
            <p:cNvSpPr/>
            <p:nvPr/>
          </p:nvSpPr>
          <p:spPr>
            <a:xfrm>
              <a:off x="200457" y="2202445"/>
              <a:ext cx="30903" cy="30662"/>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5"/>
            <p:cNvSpPr/>
            <p:nvPr/>
          </p:nvSpPr>
          <p:spPr>
            <a:xfrm>
              <a:off x="200457" y="1632321"/>
              <a:ext cx="30903" cy="30869"/>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5"/>
            <p:cNvSpPr/>
            <p:nvPr/>
          </p:nvSpPr>
          <p:spPr>
            <a:xfrm>
              <a:off x="270714" y="1644979"/>
              <a:ext cx="169725" cy="427331"/>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5"/>
            <p:cNvSpPr/>
            <p:nvPr/>
          </p:nvSpPr>
          <p:spPr>
            <a:xfrm>
              <a:off x="200457" y="2054241"/>
              <a:ext cx="30903" cy="30972"/>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55"/>
          <p:cNvSpPr/>
          <p:nvPr/>
        </p:nvSpPr>
        <p:spPr>
          <a:xfrm>
            <a:off x="8306977" y="3976034"/>
            <a:ext cx="117025" cy="112610"/>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5"/>
          <p:cNvSpPr/>
          <p:nvPr/>
        </p:nvSpPr>
        <p:spPr>
          <a:xfrm>
            <a:off x="8481773" y="4150831"/>
            <a:ext cx="117025" cy="112575"/>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5"/>
          <p:cNvSpPr/>
          <p:nvPr/>
        </p:nvSpPr>
        <p:spPr>
          <a:xfrm>
            <a:off x="8656536" y="4325593"/>
            <a:ext cx="117059" cy="112610"/>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5"/>
          <p:cNvSpPr/>
          <p:nvPr/>
        </p:nvSpPr>
        <p:spPr>
          <a:xfrm>
            <a:off x="8831367" y="4500390"/>
            <a:ext cx="117025" cy="112610"/>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5"/>
          <p:cNvSpPr/>
          <p:nvPr/>
        </p:nvSpPr>
        <p:spPr>
          <a:xfrm>
            <a:off x="0" y="3712875"/>
            <a:ext cx="1181608" cy="370354"/>
          </a:xfrm>
          <a:custGeom>
            <a:rect b="b" l="l" r="r" t="t"/>
            <a:pathLst>
              <a:path extrusionOk="0" h="10738" w="16061">
                <a:moveTo>
                  <a:pt x="0" y="0"/>
                </a:moveTo>
                <a:lnTo>
                  <a:pt x="0" y="10738"/>
                </a:lnTo>
                <a:lnTo>
                  <a:pt x="16060" y="10738"/>
                </a:lnTo>
                <a:lnTo>
                  <a:pt x="16060"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5"/>
          <p:cNvSpPr/>
          <p:nvPr/>
        </p:nvSpPr>
        <p:spPr>
          <a:xfrm rot="5400000">
            <a:off x="1359437" y="-9963"/>
            <a:ext cx="750985" cy="122105"/>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5"/>
          <p:cNvSpPr/>
          <p:nvPr/>
        </p:nvSpPr>
        <p:spPr>
          <a:xfrm rot="5400000">
            <a:off x="1054231" y="-9981"/>
            <a:ext cx="750985" cy="122139"/>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55"/>
          <p:cNvGrpSpPr/>
          <p:nvPr/>
        </p:nvGrpSpPr>
        <p:grpSpPr>
          <a:xfrm>
            <a:off x="8386399" y="795067"/>
            <a:ext cx="242051" cy="242051"/>
            <a:chOff x="8109724" y="768892"/>
            <a:chExt cx="242051" cy="242051"/>
          </a:xfrm>
        </p:grpSpPr>
        <p:sp>
          <p:nvSpPr>
            <p:cNvPr id="51" name="Google Shape;51;p55"/>
            <p:cNvSpPr/>
            <p:nvPr/>
          </p:nvSpPr>
          <p:spPr>
            <a:xfrm>
              <a:off x="8109724" y="768892"/>
              <a:ext cx="242051" cy="242051"/>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5"/>
            <p:cNvSpPr/>
            <p:nvPr/>
          </p:nvSpPr>
          <p:spPr>
            <a:xfrm>
              <a:off x="8109724" y="768892"/>
              <a:ext cx="242051" cy="242051"/>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55"/>
          <p:cNvSpPr/>
          <p:nvPr/>
        </p:nvSpPr>
        <p:spPr>
          <a:xfrm>
            <a:off x="734471" y="2670948"/>
            <a:ext cx="200283" cy="400567"/>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5"/>
          <p:cNvSpPr/>
          <p:nvPr/>
        </p:nvSpPr>
        <p:spPr>
          <a:xfrm rot="5400000">
            <a:off x="-400722" y="1457547"/>
            <a:ext cx="1609493" cy="808059"/>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5"/>
          <p:cNvSpPr/>
          <p:nvPr/>
        </p:nvSpPr>
        <p:spPr>
          <a:xfrm rot="5400000">
            <a:off x="-291458" y="1566012"/>
            <a:ext cx="1175902" cy="59038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5"/>
          <p:cNvSpPr/>
          <p:nvPr/>
        </p:nvSpPr>
        <p:spPr>
          <a:xfrm>
            <a:off x="163950" y="3504375"/>
            <a:ext cx="1181608" cy="370354"/>
          </a:xfrm>
          <a:custGeom>
            <a:rect b="b" l="l" r="r" t="t"/>
            <a:pathLst>
              <a:path extrusionOk="0" h="10738" w="16061">
                <a:moveTo>
                  <a:pt x="0" y="0"/>
                </a:moveTo>
                <a:lnTo>
                  <a:pt x="0" y="10738"/>
                </a:lnTo>
                <a:lnTo>
                  <a:pt x="16060" y="10738"/>
                </a:lnTo>
                <a:lnTo>
                  <a:pt x="16060"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SECTION_TITLE_AND_DESCRIPTION_1_1_1">
    <p:spTree>
      <p:nvGrpSpPr>
        <p:cNvPr id="209" name="Shape 209"/>
        <p:cNvGrpSpPr/>
        <p:nvPr/>
      </p:nvGrpSpPr>
      <p:grpSpPr>
        <a:xfrm>
          <a:off x="0" y="0"/>
          <a:ext cx="0" cy="0"/>
          <a:chOff x="0" y="0"/>
          <a:chExt cx="0" cy="0"/>
        </a:xfrm>
      </p:grpSpPr>
      <p:sp>
        <p:nvSpPr>
          <p:cNvPr id="210" name="Google Shape;210;p64"/>
          <p:cNvSpPr txBox="1"/>
          <p:nvPr>
            <p:ph type="title"/>
          </p:nvPr>
        </p:nvSpPr>
        <p:spPr>
          <a:xfrm>
            <a:off x="1185576" y="2901350"/>
            <a:ext cx="2610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11" name="Google Shape;211;p64"/>
          <p:cNvSpPr txBox="1"/>
          <p:nvPr>
            <p:ph idx="1" type="subTitle"/>
          </p:nvPr>
        </p:nvSpPr>
        <p:spPr>
          <a:xfrm>
            <a:off x="1185575" y="3403150"/>
            <a:ext cx="2610300" cy="9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2" name="Google Shape;212;p64"/>
          <p:cNvSpPr txBox="1"/>
          <p:nvPr>
            <p:ph idx="2" type="title"/>
          </p:nvPr>
        </p:nvSpPr>
        <p:spPr>
          <a:xfrm>
            <a:off x="5348124" y="2901350"/>
            <a:ext cx="2610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a:solidFill>
                  <a:schemeClr val="accent3"/>
                </a:solidFill>
              </a:defRPr>
            </a:lvl2pPr>
            <a:lvl3pPr lvl="2" algn="ctr">
              <a:lnSpc>
                <a:spcPct val="100000"/>
              </a:lnSpc>
              <a:spcBef>
                <a:spcPts val="0"/>
              </a:spcBef>
              <a:spcAft>
                <a:spcPts val="0"/>
              </a:spcAft>
              <a:buClr>
                <a:schemeClr val="accent3"/>
              </a:buClr>
              <a:buSzPts val="2800"/>
              <a:buNone/>
              <a:defRPr>
                <a:solidFill>
                  <a:schemeClr val="accent3"/>
                </a:solidFill>
              </a:defRPr>
            </a:lvl3pPr>
            <a:lvl4pPr lvl="3" algn="ctr">
              <a:lnSpc>
                <a:spcPct val="100000"/>
              </a:lnSpc>
              <a:spcBef>
                <a:spcPts val="0"/>
              </a:spcBef>
              <a:spcAft>
                <a:spcPts val="0"/>
              </a:spcAft>
              <a:buClr>
                <a:schemeClr val="accent3"/>
              </a:buClr>
              <a:buSzPts val="2800"/>
              <a:buNone/>
              <a:defRPr>
                <a:solidFill>
                  <a:schemeClr val="accent3"/>
                </a:solidFill>
              </a:defRPr>
            </a:lvl4pPr>
            <a:lvl5pPr lvl="4" algn="ctr">
              <a:lnSpc>
                <a:spcPct val="100000"/>
              </a:lnSpc>
              <a:spcBef>
                <a:spcPts val="0"/>
              </a:spcBef>
              <a:spcAft>
                <a:spcPts val="0"/>
              </a:spcAft>
              <a:buClr>
                <a:schemeClr val="accent3"/>
              </a:buClr>
              <a:buSzPts val="2800"/>
              <a:buNone/>
              <a:defRPr>
                <a:solidFill>
                  <a:schemeClr val="accent3"/>
                </a:solidFill>
              </a:defRPr>
            </a:lvl5pPr>
            <a:lvl6pPr lvl="5" algn="ctr">
              <a:lnSpc>
                <a:spcPct val="100000"/>
              </a:lnSpc>
              <a:spcBef>
                <a:spcPts val="0"/>
              </a:spcBef>
              <a:spcAft>
                <a:spcPts val="0"/>
              </a:spcAft>
              <a:buClr>
                <a:schemeClr val="accent3"/>
              </a:buClr>
              <a:buSzPts val="2800"/>
              <a:buNone/>
              <a:defRPr>
                <a:solidFill>
                  <a:schemeClr val="accent3"/>
                </a:solidFill>
              </a:defRPr>
            </a:lvl6pPr>
            <a:lvl7pPr lvl="6" algn="ctr">
              <a:lnSpc>
                <a:spcPct val="100000"/>
              </a:lnSpc>
              <a:spcBef>
                <a:spcPts val="0"/>
              </a:spcBef>
              <a:spcAft>
                <a:spcPts val="0"/>
              </a:spcAft>
              <a:buClr>
                <a:schemeClr val="accent3"/>
              </a:buClr>
              <a:buSzPts val="2800"/>
              <a:buNone/>
              <a:defRPr>
                <a:solidFill>
                  <a:schemeClr val="accent3"/>
                </a:solidFill>
              </a:defRPr>
            </a:lvl7pPr>
            <a:lvl8pPr lvl="7" algn="ctr">
              <a:lnSpc>
                <a:spcPct val="100000"/>
              </a:lnSpc>
              <a:spcBef>
                <a:spcPts val="0"/>
              </a:spcBef>
              <a:spcAft>
                <a:spcPts val="0"/>
              </a:spcAft>
              <a:buClr>
                <a:schemeClr val="accent3"/>
              </a:buClr>
              <a:buSzPts val="2800"/>
              <a:buNone/>
              <a:defRPr>
                <a:solidFill>
                  <a:schemeClr val="accent3"/>
                </a:solidFill>
              </a:defRPr>
            </a:lvl8pPr>
            <a:lvl9pPr lvl="8" algn="ctr">
              <a:lnSpc>
                <a:spcPct val="100000"/>
              </a:lnSpc>
              <a:spcBef>
                <a:spcPts val="0"/>
              </a:spcBef>
              <a:spcAft>
                <a:spcPts val="0"/>
              </a:spcAft>
              <a:buClr>
                <a:schemeClr val="accent3"/>
              </a:buClr>
              <a:buSzPts val="2800"/>
              <a:buNone/>
              <a:defRPr>
                <a:solidFill>
                  <a:schemeClr val="accent3"/>
                </a:solidFill>
              </a:defRPr>
            </a:lvl9pPr>
          </a:lstStyle>
          <a:p/>
        </p:txBody>
      </p:sp>
      <p:sp>
        <p:nvSpPr>
          <p:cNvPr id="213" name="Google Shape;213;p64"/>
          <p:cNvSpPr txBox="1"/>
          <p:nvPr>
            <p:ph idx="3" type="subTitle"/>
          </p:nvPr>
        </p:nvSpPr>
        <p:spPr>
          <a:xfrm>
            <a:off x="5348125" y="3403150"/>
            <a:ext cx="2610300" cy="9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14" name="Google Shape;214;p64"/>
          <p:cNvGrpSpPr/>
          <p:nvPr/>
        </p:nvGrpSpPr>
        <p:grpSpPr>
          <a:xfrm>
            <a:off x="176453" y="118245"/>
            <a:ext cx="129823" cy="803428"/>
            <a:chOff x="5169950" y="3910650"/>
            <a:chExt cx="108150" cy="669300"/>
          </a:xfrm>
        </p:grpSpPr>
        <p:sp>
          <p:nvSpPr>
            <p:cNvPr id="215" name="Google Shape;215;p64"/>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4"/>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4"/>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4"/>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4"/>
          <p:cNvGrpSpPr/>
          <p:nvPr/>
        </p:nvGrpSpPr>
        <p:grpSpPr>
          <a:xfrm>
            <a:off x="543200" y="118250"/>
            <a:ext cx="642375" cy="642350"/>
            <a:chOff x="1154925" y="4692025"/>
            <a:chExt cx="642375" cy="642350"/>
          </a:xfrm>
        </p:grpSpPr>
        <p:sp>
          <p:nvSpPr>
            <p:cNvPr id="220" name="Google Shape;220;p64"/>
            <p:cNvSpPr/>
            <p:nvPr/>
          </p:nvSpPr>
          <p:spPr>
            <a:xfrm>
              <a:off x="1154925" y="4896200"/>
              <a:ext cx="438200" cy="438175"/>
            </a:xfrm>
            <a:custGeom>
              <a:rect b="b" l="l" r="r" t="t"/>
              <a:pathLst>
                <a:path extrusionOk="0" h="17527" w="17528">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4"/>
            <p:cNvSpPr/>
            <p:nvPr/>
          </p:nvSpPr>
          <p:spPr>
            <a:xfrm>
              <a:off x="1374025" y="4692025"/>
              <a:ext cx="423275" cy="423250"/>
            </a:xfrm>
            <a:custGeom>
              <a:rect b="b" l="l" r="r" t="t"/>
              <a:pathLst>
                <a:path extrusionOk="0" h="16930" w="16931">
                  <a:moveTo>
                    <a:pt x="0" y="1"/>
                  </a:moveTo>
                  <a:lnTo>
                    <a:pt x="0" y="16930"/>
                  </a:lnTo>
                  <a:lnTo>
                    <a:pt x="16930" y="16930"/>
                  </a:lnTo>
                  <a:lnTo>
                    <a:pt x="16930"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64"/>
          <p:cNvGrpSpPr/>
          <p:nvPr/>
        </p:nvGrpSpPr>
        <p:grpSpPr>
          <a:xfrm>
            <a:off x="8819975" y="4091575"/>
            <a:ext cx="544350" cy="313225"/>
            <a:chOff x="4383475" y="1747875"/>
            <a:chExt cx="544350" cy="313225"/>
          </a:xfrm>
        </p:grpSpPr>
        <p:sp>
          <p:nvSpPr>
            <p:cNvPr id="223" name="Google Shape;223;p64"/>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4"/>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64"/>
          <p:cNvGrpSpPr/>
          <p:nvPr/>
        </p:nvGrpSpPr>
        <p:grpSpPr>
          <a:xfrm>
            <a:off x="8442200" y="4690825"/>
            <a:ext cx="175450" cy="175450"/>
            <a:chOff x="5826950" y="2305200"/>
            <a:chExt cx="175450" cy="175450"/>
          </a:xfrm>
        </p:grpSpPr>
        <p:sp>
          <p:nvSpPr>
            <p:cNvPr id="226" name="Google Shape;226;p64"/>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4"/>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64"/>
          <p:cNvSpPr/>
          <p:nvPr/>
        </p:nvSpPr>
        <p:spPr>
          <a:xfrm>
            <a:off x="8935525" y="4633375"/>
            <a:ext cx="145175" cy="290350"/>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
  <p:cSld name="SECTION_HEADER_1">
    <p:spTree>
      <p:nvGrpSpPr>
        <p:cNvPr id="229" name="Shape 229"/>
        <p:cNvGrpSpPr/>
        <p:nvPr/>
      </p:nvGrpSpPr>
      <p:grpSpPr>
        <a:xfrm>
          <a:off x="0" y="0"/>
          <a:ext cx="0" cy="0"/>
          <a:chOff x="0" y="0"/>
          <a:chExt cx="0" cy="0"/>
        </a:xfrm>
      </p:grpSpPr>
      <p:sp>
        <p:nvSpPr>
          <p:cNvPr id="230" name="Google Shape;230;p65"/>
          <p:cNvSpPr txBox="1"/>
          <p:nvPr>
            <p:ph type="title"/>
          </p:nvPr>
        </p:nvSpPr>
        <p:spPr>
          <a:xfrm>
            <a:off x="1259350" y="2237725"/>
            <a:ext cx="3348000" cy="1112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231" name="Google Shape;231;p65"/>
          <p:cNvSpPr txBox="1"/>
          <p:nvPr>
            <p:ph idx="2" type="title"/>
          </p:nvPr>
        </p:nvSpPr>
        <p:spPr>
          <a:xfrm>
            <a:off x="1259358" y="1017500"/>
            <a:ext cx="3478800" cy="133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232" name="Google Shape;232;p65"/>
          <p:cNvSpPr txBox="1"/>
          <p:nvPr>
            <p:ph idx="1" type="subTitle"/>
          </p:nvPr>
        </p:nvSpPr>
        <p:spPr>
          <a:xfrm>
            <a:off x="1259358" y="3425200"/>
            <a:ext cx="2540400" cy="7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None/>
              <a:defRPr>
                <a:solidFill>
                  <a:schemeClr val="accent1"/>
                </a:solidFill>
              </a:defRPr>
            </a:lvl1pPr>
            <a:lvl2pPr lvl="1" algn="l">
              <a:lnSpc>
                <a:spcPct val="100000"/>
              </a:lnSpc>
              <a:spcBef>
                <a:spcPts val="0"/>
              </a:spcBef>
              <a:spcAft>
                <a:spcPts val="0"/>
              </a:spcAft>
              <a:buClr>
                <a:schemeClr val="accent1"/>
              </a:buClr>
              <a:buSzPts val="2800"/>
              <a:buNone/>
              <a:defRPr sz="2800">
                <a:solidFill>
                  <a:schemeClr val="accent1"/>
                </a:solidFill>
              </a:defRPr>
            </a:lvl2pPr>
            <a:lvl3pPr lvl="2" algn="l">
              <a:lnSpc>
                <a:spcPct val="100000"/>
              </a:lnSpc>
              <a:spcBef>
                <a:spcPts val="0"/>
              </a:spcBef>
              <a:spcAft>
                <a:spcPts val="0"/>
              </a:spcAft>
              <a:buClr>
                <a:schemeClr val="accent1"/>
              </a:buClr>
              <a:buSzPts val="2800"/>
              <a:buNone/>
              <a:defRPr sz="2800">
                <a:solidFill>
                  <a:schemeClr val="accent1"/>
                </a:solidFill>
              </a:defRPr>
            </a:lvl3pPr>
            <a:lvl4pPr lvl="3" algn="l">
              <a:lnSpc>
                <a:spcPct val="100000"/>
              </a:lnSpc>
              <a:spcBef>
                <a:spcPts val="0"/>
              </a:spcBef>
              <a:spcAft>
                <a:spcPts val="0"/>
              </a:spcAft>
              <a:buClr>
                <a:schemeClr val="accent1"/>
              </a:buClr>
              <a:buSzPts val="2800"/>
              <a:buNone/>
              <a:defRPr sz="2800">
                <a:solidFill>
                  <a:schemeClr val="accent1"/>
                </a:solidFill>
              </a:defRPr>
            </a:lvl4pPr>
            <a:lvl5pPr lvl="4" algn="l">
              <a:lnSpc>
                <a:spcPct val="100000"/>
              </a:lnSpc>
              <a:spcBef>
                <a:spcPts val="0"/>
              </a:spcBef>
              <a:spcAft>
                <a:spcPts val="0"/>
              </a:spcAft>
              <a:buClr>
                <a:schemeClr val="accent1"/>
              </a:buClr>
              <a:buSzPts val="2800"/>
              <a:buNone/>
              <a:defRPr sz="2800">
                <a:solidFill>
                  <a:schemeClr val="accent1"/>
                </a:solidFill>
              </a:defRPr>
            </a:lvl5pPr>
            <a:lvl6pPr lvl="5" algn="l">
              <a:lnSpc>
                <a:spcPct val="100000"/>
              </a:lnSpc>
              <a:spcBef>
                <a:spcPts val="0"/>
              </a:spcBef>
              <a:spcAft>
                <a:spcPts val="0"/>
              </a:spcAft>
              <a:buClr>
                <a:schemeClr val="accent1"/>
              </a:buClr>
              <a:buSzPts val="2800"/>
              <a:buNone/>
              <a:defRPr sz="2800">
                <a:solidFill>
                  <a:schemeClr val="accent1"/>
                </a:solidFill>
              </a:defRPr>
            </a:lvl6pPr>
            <a:lvl7pPr lvl="6" algn="l">
              <a:lnSpc>
                <a:spcPct val="100000"/>
              </a:lnSpc>
              <a:spcBef>
                <a:spcPts val="0"/>
              </a:spcBef>
              <a:spcAft>
                <a:spcPts val="0"/>
              </a:spcAft>
              <a:buClr>
                <a:schemeClr val="accent1"/>
              </a:buClr>
              <a:buSzPts val="2800"/>
              <a:buNone/>
              <a:defRPr sz="2800">
                <a:solidFill>
                  <a:schemeClr val="accent1"/>
                </a:solidFill>
              </a:defRPr>
            </a:lvl7pPr>
            <a:lvl8pPr lvl="7" algn="l">
              <a:lnSpc>
                <a:spcPct val="100000"/>
              </a:lnSpc>
              <a:spcBef>
                <a:spcPts val="0"/>
              </a:spcBef>
              <a:spcAft>
                <a:spcPts val="0"/>
              </a:spcAft>
              <a:buClr>
                <a:schemeClr val="accent1"/>
              </a:buClr>
              <a:buSzPts val="2800"/>
              <a:buNone/>
              <a:defRPr sz="2800">
                <a:solidFill>
                  <a:schemeClr val="accent1"/>
                </a:solidFill>
              </a:defRPr>
            </a:lvl8pPr>
            <a:lvl9pPr lvl="8" algn="l">
              <a:lnSpc>
                <a:spcPct val="100000"/>
              </a:lnSpc>
              <a:spcBef>
                <a:spcPts val="0"/>
              </a:spcBef>
              <a:spcAft>
                <a:spcPts val="0"/>
              </a:spcAft>
              <a:buClr>
                <a:schemeClr val="accent1"/>
              </a:buClr>
              <a:buSzPts val="2800"/>
              <a:buNone/>
              <a:defRPr sz="2800">
                <a:solidFill>
                  <a:schemeClr val="accent1"/>
                </a:solidFill>
              </a:defRPr>
            </a:lvl9pPr>
          </a:lstStyle>
          <a:p/>
        </p:txBody>
      </p:sp>
      <p:grpSp>
        <p:nvGrpSpPr>
          <p:cNvPr id="233" name="Google Shape;233;p65"/>
          <p:cNvGrpSpPr/>
          <p:nvPr/>
        </p:nvGrpSpPr>
        <p:grpSpPr>
          <a:xfrm rot="-5400000">
            <a:off x="7490973" y="-521525"/>
            <a:ext cx="1055388" cy="2098926"/>
            <a:chOff x="5601325" y="2619050"/>
            <a:chExt cx="1004175" cy="1997075"/>
          </a:xfrm>
        </p:grpSpPr>
        <p:sp>
          <p:nvSpPr>
            <p:cNvPr id="234" name="Google Shape;234;p65"/>
            <p:cNvSpPr/>
            <p:nvPr/>
          </p:nvSpPr>
          <p:spPr>
            <a:xfrm>
              <a:off x="5914500" y="2921050"/>
              <a:ext cx="691000" cy="138187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5"/>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5"/>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5"/>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5"/>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5"/>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5"/>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5"/>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5"/>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5"/>
            <p:cNvSpPr/>
            <p:nvPr/>
          </p:nvSpPr>
          <p:spPr>
            <a:xfrm>
              <a:off x="5689325" y="2695850"/>
              <a:ext cx="916175" cy="916150"/>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5"/>
            <p:cNvSpPr/>
            <p:nvPr/>
          </p:nvSpPr>
          <p:spPr>
            <a:xfrm>
              <a:off x="5678150" y="3611975"/>
              <a:ext cx="927350" cy="927325"/>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5"/>
            <p:cNvSpPr/>
            <p:nvPr/>
          </p:nvSpPr>
          <p:spPr>
            <a:xfrm>
              <a:off x="5612525" y="2619050"/>
              <a:ext cx="992975" cy="992950"/>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5"/>
            <p:cNvSpPr/>
            <p:nvPr/>
          </p:nvSpPr>
          <p:spPr>
            <a:xfrm>
              <a:off x="5601325" y="3611975"/>
              <a:ext cx="1004175" cy="1004150"/>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65"/>
          <p:cNvGrpSpPr/>
          <p:nvPr/>
        </p:nvGrpSpPr>
        <p:grpSpPr>
          <a:xfrm>
            <a:off x="-217775" y="4741000"/>
            <a:ext cx="801700" cy="402500"/>
            <a:chOff x="5008150" y="5073600"/>
            <a:chExt cx="801700" cy="402500"/>
          </a:xfrm>
        </p:grpSpPr>
        <p:sp>
          <p:nvSpPr>
            <p:cNvPr id="248" name="Google Shape;248;p65"/>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5"/>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65"/>
          <p:cNvGrpSpPr/>
          <p:nvPr/>
        </p:nvGrpSpPr>
        <p:grpSpPr>
          <a:xfrm>
            <a:off x="148038" y="136000"/>
            <a:ext cx="500825" cy="850200"/>
            <a:chOff x="3558950" y="3191175"/>
            <a:chExt cx="500825" cy="850200"/>
          </a:xfrm>
        </p:grpSpPr>
        <p:sp>
          <p:nvSpPr>
            <p:cNvPr id="251" name="Google Shape;251;p65"/>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5"/>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65"/>
          <p:cNvGrpSpPr/>
          <p:nvPr/>
        </p:nvGrpSpPr>
        <p:grpSpPr>
          <a:xfrm flipH="1">
            <a:off x="8603200" y="844700"/>
            <a:ext cx="464925" cy="461700"/>
            <a:chOff x="5865550" y="4739350"/>
            <a:chExt cx="464925" cy="461700"/>
          </a:xfrm>
        </p:grpSpPr>
        <p:sp>
          <p:nvSpPr>
            <p:cNvPr id="254" name="Google Shape;254;p65"/>
            <p:cNvSpPr/>
            <p:nvPr/>
          </p:nvSpPr>
          <p:spPr>
            <a:xfrm>
              <a:off x="5865550" y="4739350"/>
              <a:ext cx="84825" cy="81625"/>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5"/>
            <p:cNvSpPr/>
            <p:nvPr/>
          </p:nvSpPr>
          <p:spPr>
            <a:xfrm>
              <a:off x="5992250" y="4866050"/>
              <a:ext cx="84825" cy="81600"/>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5"/>
            <p:cNvSpPr/>
            <p:nvPr/>
          </p:nvSpPr>
          <p:spPr>
            <a:xfrm>
              <a:off x="6118925" y="4992725"/>
              <a:ext cx="84850" cy="81625"/>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5"/>
            <p:cNvSpPr/>
            <p:nvPr/>
          </p:nvSpPr>
          <p:spPr>
            <a:xfrm>
              <a:off x="6245650" y="5119425"/>
              <a:ext cx="84825" cy="81625"/>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8" name="Shape 258"/>
        <p:cNvGrpSpPr/>
        <p:nvPr/>
      </p:nvGrpSpPr>
      <p:grpSpPr>
        <a:xfrm>
          <a:off x="0" y="0"/>
          <a:ext cx="0" cy="0"/>
          <a:chOff x="0" y="0"/>
          <a:chExt cx="0" cy="0"/>
        </a:xfrm>
      </p:grpSpPr>
      <p:sp>
        <p:nvSpPr>
          <p:cNvPr id="259" name="Google Shape;259;p66"/>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260" name="Google Shape;260;p66"/>
          <p:cNvGrpSpPr/>
          <p:nvPr/>
        </p:nvGrpSpPr>
        <p:grpSpPr>
          <a:xfrm rot="5400000">
            <a:off x="366432" y="-478555"/>
            <a:ext cx="761508" cy="1494483"/>
            <a:chOff x="1158575" y="2606800"/>
            <a:chExt cx="497750" cy="976850"/>
          </a:xfrm>
        </p:grpSpPr>
        <p:sp>
          <p:nvSpPr>
            <p:cNvPr id="261" name="Google Shape;261;p66"/>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6"/>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6"/>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6"/>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6"/>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6"/>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6"/>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6"/>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6"/>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6"/>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6"/>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6"/>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66"/>
          <p:cNvGrpSpPr/>
          <p:nvPr/>
        </p:nvGrpSpPr>
        <p:grpSpPr>
          <a:xfrm rot="5400000">
            <a:off x="1518525" y="3475"/>
            <a:ext cx="544350" cy="313225"/>
            <a:chOff x="4383475" y="1747875"/>
            <a:chExt cx="544350" cy="313225"/>
          </a:xfrm>
        </p:grpSpPr>
        <p:sp>
          <p:nvSpPr>
            <p:cNvPr id="274" name="Google Shape;274;p66"/>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6"/>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66"/>
          <p:cNvGrpSpPr/>
          <p:nvPr/>
        </p:nvGrpSpPr>
        <p:grpSpPr>
          <a:xfrm>
            <a:off x="7649567" y="150217"/>
            <a:ext cx="1334733" cy="391138"/>
            <a:chOff x="5550375" y="1747875"/>
            <a:chExt cx="1055125" cy="309200"/>
          </a:xfrm>
        </p:grpSpPr>
        <p:sp>
          <p:nvSpPr>
            <p:cNvPr id="277" name="Google Shape;277;p66"/>
            <p:cNvSpPr/>
            <p:nvPr/>
          </p:nvSpPr>
          <p:spPr>
            <a:xfrm>
              <a:off x="5550375" y="1814025"/>
              <a:ext cx="995450" cy="243050"/>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6"/>
            <p:cNvSpPr/>
            <p:nvPr/>
          </p:nvSpPr>
          <p:spPr>
            <a:xfrm>
              <a:off x="5624950" y="1747875"/>
              <a:ext cx="980550" cy="228125"/>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66"/>
          <p:cNvGrpSpPr/>
          <p:nvPr/>
        </p:nvGrpSpPr>
        <p:grpSpPr>
          <a:xfrm rot="5400000">
            <a:off x="8519625" y="405600"/>
            <a:ext cx="108150" cy="669300"/>
            <a:chOff x="5169950" y="3910650"/>
            <a:chExt cx="108150" cy="669300"/>
          </a:xfrm>
        </p:grpSpPr>
        <p:sp>
          <p:nvSpPr>
            <p:cNvPr id="280" name="Google Shape;280;p66"/>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6"/>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6"/>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6"/>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APTION_ONLY_1">
    <p:spTree>
      <p:nvGrpSpPr>
        <p:cNvPr id="284" name="Shape 284"/>
        <p:cNvGrpSpPr/>
        <p:nvPr/>
      </p:nvGrpSpPr>
      <p:grpSpPr>
        <a:xfrm>
          <a:off x="0" y="0"/>
          <a:ext cx="0" cy="0"/>
          <a:chOff x="0" y="0"/>
          <a:chExt cx="0" cy="0"/>
        </a:xfrm>
      </p:grpSpPr>
      <p:sp>
        <p:nvSpPr>
          <p:cNvPr id="285" name="Google Shape;285;p67"/>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286" name="Google Shape;286;p67"/>
          <p:cNvSpPr txBox="1"/>
          <p:nvPr>
            <p:ph idx="2" type="title"/>
          </p:nvPr>
        </p:nvSpPr>
        <p:spPr>
          <a:xfrm>
            <a:off x="977700" y="1919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7" name="Google Shape;287;p67"/>
          <p:cNvSpPr txBox="1"/>
          <p:nvPr>
            <p:ph idx="3" type="title"/>
          </p:nvPr>
        </p:nvSpPr>
        <p:spPr>
          <a:xfrm>
            <a:off x="773700" y="34369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288" name="Google Shape;288;p67"/>
          <p:cNvSpPr txBox="1"/>
          <p:nvPr>
            <p:ph idx="1" type="subTitle"/>
          </p:nvPr>
        </p:nvSpPr>
        <p:spPr>
          <a:xfrm>
            <a:off x="773700" y="37863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9" name="Google Shape;289;p67"/>
          <p:cNvSpPr txBox="1"/>
          <p:nvPr>
            <p:ph idx="4" type="title"/>
          </p:nvPr>
        </p:nvSpPr>
        <p:spPr>
          <a:xfrm>
            <a:off x="3646500" y="1919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0" name="Google Shape;290;p67"/>
          <p:cNvSpPr txBox="1"/>
          <p:nvPr>
            <p:ph idx="5" type="title"/>
          </p:nvPr>
        </p:nvSpPr>
        <p:spPr>
          <a:xfrm>
            <a:off x="3442500" y="34369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291" name="Google Shape;291;p67"/>
          <p:cNvSpPr txBox="1"/>
          <p:nvPr>
            <p:ph idx="6" type="subTitle"/>
          </p:nvPr>
        </p:nvSpPr>
        <p:spPr>
          <a:xfrm>
            <a:off x="3442500" y="37863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2" name="Google Shape;292;p67"/>
          <p:cNvSpPr txBox="1"/>
          <p:nvPr>
            <p:ph idx="7" type="title"/>
          </p:nvPr>
        </p:nvSpPr>
        <p:spPr>
          <a:xfrm>
            <a:off x="6315300" y="1919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3" name="Google Shape;293;p67"/>
          <p:cNvSpPr txBox="1"/>
          <p:nvPr>
            <p:ph idx="8" type="title"/>
          </p:nvPr>
        </p:nvSpPr>
        <p:spPr>
          <a:xfrm>
            <a:off x="6111300" y="34369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294" name="Google Shape;294;p67"/>
          <p:cNvSpPr txBox="1"/>
          <p:nvPr>
            <p:ph idx="9" type="subTitle"/>
          </p:nvPr>
        </p:nvSpPr>
        <p:spPr>
          <a:xfrm>
            <a:off x="6111300" y="37863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95" name="Google Shape;295;p67"/>
          <p:cNvGrpSpPr/>
          <p:nvPr/>
        </p:nvGrpSpPr>
        <p:grpSpPr>
          <a:xfrm>
            <a:off x="195200" y="144138"/>
            <a:ext cx="618200" cy="760500"/>
            <a:chOff x="2434775" y="1800150"/>
            <a:chExt cx="618200" cy="760500"/>
          </a:xfrm>
        </p:grpSpPr>
        <p:sp>
          <p:nvSpPr>
            <p:cNvPr id="296" name="Google Shape;296;p67"/>
            <p:cNvSpPr/>
            <p:nvPr/>
          </p:nvSpPr>
          <p:spPr>
            <a:xfrm>
              <a:off x="2441350" y="2030975"/>
              <a:ext cx="611625" cy="529675"/>
            </a:xfrm>
            <a:custGeom>
              <a:rect b="b" l="l" r="r" t="t"/>
              <a:pathLst>
                <a:path extrusionOk="0" h="21187" w="24465">
                  <a:moveTo>
                    <a:pt x="1" y="0"/>
                  </a:moveTo>
                  <a:lnTo>
                    <a:pt x="12232" y="21187"/>
                  </a:lnTo>
                  <a:lnTo>
                    <a:pt x="24464"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7"/>
            <p:cNvSpPr/>
            <p:nvPr/>
          </p:nvSpPr>
          <p:spPr>
            <a:xfrm>
              <a:off x="2434775" y="1800150"/>
              <a:ext cx="611625" cy="529675"/>
            </a:xfrm>
            <a:custGeom>
              <a:rect b="b" l="l" r="r" t="t"/>
              <a:pathLst>
                <a:path extrusionOk="0" h="21187" w="24465">
                  <a:moveTo>
                    <a:pt x="1" y="0"/>
                  </a:moveTo>
                  <a:lnTo>
                    <a:pt x="12232" y="21187"/>
                  </a:lnTo>
                  <a:lnTo>
                    <a:pt x="24464"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67"/>
          <p:cNvGrpSpPr/>
          <p:nvPr/>
        </p:nvGrpSpPr>
        <p:grpSpPr>
          <a:xfrm>
            <a:off x="1043875" y="144150"/>
            <a:ext cx="641650" cy="332025"/>
            <a:chOff x="1151000" y="1881425"/>
            <a:chExt cx="641650" cy="332025"/>
          </a:xfrm>
        </p:grpSpPr>
        <p:sp>
          <p:nvSpPr>
            <p:cNvPr id="299" name="Google Shape;299;p67"/>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7"/>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67"/>
          <p:cNvGrpSpPr/>
          <p:nvPr/>
        </p:nvGrpSpPr>
        <p:grpSpPr>
          <a:xfrm>
            <a:off x="868425" y="622700"/>
            <a:ext cx="175450" cy="175450"/>
            <a:chOff x="5826950" y="2305200"/>
            <a:chExt cx="175450" cy="175450"/>
          </a:xfrm>
        </p:grpSpPr>
        <p:sp>
          <p:nvSpPr>
            <p:cNvPr id="302" name="Google Shape;302;p67"/>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7"/>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67"/>
          <p:cNvGrpSpPr/>
          <p:nvPr/>
        </p:nvGrpSpPr>
        <p:grpSpPr>
          <a:xfrm rot="10800000">
            <a:off x="7972752" y="1"/>
            <a:ext cx="1286568" cy="645932"/>
            <a:chOff x="5008150" y="5073600"/>
            <a:chExt cx="801700" cy="402500"/>
          </a:xfrm>
        </p:grpSpPr>
        <p:sp>
          <p:nvSpPr>
            <p:cNvPr id="305" name="Google Shape;305;p67"/>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7"/>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67"/>
          <p:cNvGrpSpPr/>
          <p:nvPr/>
        </p:nvGrpSpPr>
        <p:grpSpPr>
          <a:xfrm>
            <a:off x="7797300" y="436675"/>
            <a:ext cx="175450" cy="175450"/>
            <a:chOff x="5826950" y="2305200"/>
            <a:chExt cx="175450" cy="175450"/>
          </a:xfrm>
        </p:grpSpPr>
        <p:sp>
          <p:nvSpPr>
            <p:cNvPr id="308" name="Google Shape;308;p67"/>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7"/>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APTION_ONLY_2">
    <p:spTree>
      <p:nvGrpSpPr>
        <p:cNvPr id="310" name="Shape 310"/>
        <p:cNvGrpSpPr/>
        <p:nvPr/>
      </p:nvGrpSpPr>
      <p:grpSpPr>
        <a:xfrm>
          <a:off x="0" y="0"/>
          <a:ext cx="0" cy="0"/>
          <a:chOff x="0" y="0"/>
          <a:chExt cx="0" cy="0"/>
        </a:xfrm>
      </p:grpSpPr>
      <p:sp>
        <p:nvSpPr>
          <p:cNvPr id="311" name="Google Shape;311;p68"/>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312" name="Google Shape;312;p68"/>
          <p:cNvGrpSpPr/>
          <p:nvPr/>
        </p:nvGrpSpPr>
        <p:grpSpPr>
          <a:xfrm>
            <a:off x="0" y="131275"/>
            <a:ext cx="641650" cy="332025"/>
            <a:chOff x="1151000" y="1881425"/>
            <a:chExt cx="641650" cy="332025"/>
          </a:xfrm>
        </p:grpSpPr>
        <p:sp>
          <p:nvSpPr>
            <p:cNvPr id="313" name="Google Shape;313;p68"/>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8"/>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68"/>
          <p:cNvSpPr/>
          <p:nvPr/>
        </p:nvSpPr>
        <p:spPr>
          <a:xfrm>
            <a:off x="847725" y="152113"/>
            <a:ext cx="145175" cy="290350"/>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68"/>
          <p:cNvGrpSpPr/>
          <p:nvPr/>
        </p:nvGrpSpPr>
        <p:grpSpPr>
          <a:xfrm rot="5400000">
            <a:off x="-199600" y="900475"/>
            <a:ext cx="801700" cy="402500"/>
            <a:chOff x="5008150" y="5073600"/>
            <a:chExt cx="801700" cy="402500"/>
          </a:xfrm>
        </p:grpSpPr>
        <p:sp>
          <p:nvSpPr>
            <p:cNvPr id="317" name="Google Shape;317;p68"/>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8"/>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68"/>
          <p:cNvGrpSpPr/>
          <p:nvPr/>
        </p:nvGrpSpPr>
        <p:grpSpPr>
          <a:xfrm>
            <a:off x="7710950" y="140675"/>
            <a:ext cx="544350" cy="313225"/>
            <a:chOff x="4383475" y="1747875"/>
            <a:chExt cx="544350" cy="313225"/>
          </a:xfrm>
        </p:grpSpPr>
        <p:sp>
          <p:nvSpPr>
            <p:cNvPr id="320" name="Google Shape;320;p68"/>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8"/>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68"/>
          <p:cNvGrpSpPr/>
          <p:nvPr/>
        </p:nvGrpSpPr>
        <p:grpSpPr>
          <a:xfrm>
            <a:off x="8456338" y="152125"/>
            <a:ext cx="500825" cy="850200"/>
            <a:chOff x="3558950" y="3191175"/>
            <a:chExt cx="500825" cy="850200"/>
          </a:xfrm>
        </p:grpSpPr>
        <p:sp>
          <p:nvSpPr>
            <p:cNvPr id="323" name="Google Shape;323;p68"/>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8"/>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68"/>
          <p:cNvGrpSpPr/>
          <p:nvPr/>
        </p:nvGrpSpPr>
        <p:grpSpPr>
          <a:xfrm>
            <a:off x="8849025" y="1187150"/>
            <a:ext cx="108150" cy="669300"/>
            <a:chOff x="5169950" y="3910650"/>
            <a:chExt cx="108150" cy="669300"/>
          </a:xfrm>
        </p:grpSpPr>
        <p:sp>
          <p:nvSpPr>
            <p:cNvPr id="326" name="Google Shape;326;p68"/>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8"/>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8"/>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8"/>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APTION_ONLY_2_1">
    <p:spTree>
      <p:nvGrpSpPr>
        <p:cNvPr id="330" name="Shape 330"/>
        <p:cNvGrpSpPr/>
        <p:nvPr/>
      </p:nvGrpSpPr>
      <p:grpSpPr>
        <a:xfrm>
          <a:off x="0" y="0"/>
          <a:ext cx="0" cy="0"/>
          <a:chOff x="0" y="0"/>
          <a:chExt cx="0" cy="0"/>
        </a:xfrm>
      </p:grpSpPr>
      <p:sp>
        <p:nvSpPr>
          <p:cNvPr id="331" name="Google Shape;331;p69"/>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32" name="Google Shape;332;p69"/>
          <p:cNvSpPr txBox="1"/>
          <p:nvPr>
            <p:ph idx="2" type="title"/>
          </p:nvPr>
        </p:nvSpPr>
        <p:spPr>
          <a:xfrm>
            <a:off x="948050" y="1842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33" name="Google Shape;333;p69"/>
          <p:cNvSpPr txBox="1"/>
          <p:nvPr>
            <p:ph idx="1" type="subTitle"/>
          </p:nvPr>
        </p:nvSpPr>
        <p:spPr>
          <a:xfrm>
            <a:off x="948050" y="2192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4" name="Google Shape;334;p69"/>
          <p:cNvSpPr txBox="1"/>
          <p:nvPr>
            <p:ph idx="3" type="title"/>
          </p:nvPr>
        </p:nvSpPr>
        <p:spPr>
          <a:xfrm>
            <a:off x="3442500" y="1842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35" name="Google Shape;335;p69"/>
          <p:cNvSpPr txBox="1"/>
          <p:nvPr>
            <p:ph idx="4" type="subTitle"/>
          </p:nvPr>
        </p:nvSpPr>
        <p:spPr>
          <a:xfrm>
            <a:off x="3442500" y="2192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6" name="Google Shape;336;p69"/>
          <p:cNvSpPr txBox="1"/>
          <p:nvPr>
            <p:ph idx="5" type="title"/>
          </p:nvPr>
        </p:nvSpPr>
        <p:spPr>
          <a:xfrm>
            <a:off x="5936950" y="1842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37" name="Google Shape;337;p69"/>
          <p:cNvSpPr txBox="1"/>
          <p:nvPr>
            <p:ph idx="6" type="subTitle"/>
          </p:nvPr>
        </p:nvSpPr>
        <p:spPr>
          <a:xfrm>
            <a:off x="5936950" y="2192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8" name="Google Shape;338;p69"/>
          <p:cNvSpPr txBox="1"/>
          <p:nvPr>
            <p:ph idx="7" type="title"/>
          </p:nvPr>
        </p:nvSpPr>
        <p:spPr>
          <a:xfrm>
            <a:off x="948050" y="33786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39" name="Google Shape;339;p69"/>
          <p:cNvSpPr txBox="1"/>
          <p:nvPr>
            <p:ph idx="8" type="subTitle"/>
          </p:nvPr>
        </p:nvSpPr>
        <p:spPr>
          <a:xfrm>
            <a:off x="948050" y="37280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0" name="Google Shape;340;p69"/>
          <p:cNvSpPr txBox="1"/>
          <p:nvPr>
            <p:ph idx="9" type="title"/>
          </p:nvPr>
        </p:nvSpPr>
        <p:spPr>
          <a:xfrm>
            <a:off x="3442500" y="33786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41" name="Google Shape;341;p69"/>
          <p:cNvSpPr txBox="1"/>
          <p:nvPr>
            <p:ph idx="13" type="subTitle"/>
          </p:nvPr>
        </p:nvSpPr>
        <p:spPr>
          <a:xfrm>
            <a:off x="3442500" y="37280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2" name="Google Shape;342;p69"/>
          <p:cNvSpPr txBox="1"/>
          <p:nvPr>
            <p:ph idx="14" type="title"/>
          </p:nvPr>
        </p:nvSpPr>
        <p:spPr>
          <a:xfrm>
            <a:off x="5936950" y="33786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343" name="Google Shape;343;p69"/>
          <p:cNvSpPr txBox="1"/>
          <p:nvPr>
            <p:ph idx="15" type="subTitle"/>
          </p:nvPr>
        </p:nvSpPr>
        <p:spPr>
          <a:xfrm>
            <a:off x="5936950" y="37280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44" name="Google Shape;344;p69"/>
          <p:cNvGrpSpPr/>
          <p:nvPr/>
        </p:nvGrpSpPr>
        <p:grpSpPr>
          <a:xfrm rot="-5400000">
            <a:off x="496450" y="-496450"/>
            <a:ext cx="1004175" cy="1997075"/>
            <a:chOff x="5601325" y="2619050"/>
            <a:chExt cx="1004175" cy="1997075"/>
          </a:xfrm>
        </p:grpSpPr>
        <p:sp>
          <p:nvSpPr>
            <p:cNvPr id="345" name="Google Shape;345;p69"/>
            <p:cNvSpPr/>
            <p:nvPr/>
          </p:nvSpPr>
          <p:spPr>
            <a:xfrm>
              <a:off x="5914500" y="2921050"/>
              <a:ext cx="691000" cy="138187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9"/>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9"/>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9"/>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9"/>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9"/>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9"/>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9"/>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9"/>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9"/>
            <p:cNvSpPr/>
            <p:nvPr/>
          </p:nvSpPr>
          <p:spPr>
            <a:xfrm>
              <a:off x="5689325" y="2695850"/>
              <a:ext cx="916175" cy="916150"/>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9"/>
            <p:cNvSpPr/>
            <p:nvPr/>
          </p:nvSpPr>
          <p:spPr>
            <a:xfrm>
              <a:off x="5678150" y="3611975"/>
              <a:ext cx="927350" cy="927325"/>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9"/>
            <p:cNvSpPr/>
            <p:nvPr/>
          </p:nvSpPr>
          <p:spPr>
            <a:xfrm>
              <a:off x="5612525" y="2619050"/>
              <a:ext cx="992975" cy="992950"/>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9"/>
            <p:cNvSpPr/>
            <p:nvPr/>
          </p:nvSpPr>
          <p:spPr>
            <a:xfrm>
              <a:off x="5601325" y="3611975"/>
              <a:ext cx="1004175" cy="1004150"/>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69"/>
          <p:cNvGrpSpPr/>
          <p:nvPr/>
        </p:nvGrpSpPr>
        <p:grpSpPr>
          <a:xfrm>
            <a:off x="136375" y="906625"/>
            <a:ext cx="108150" cy="669300"/>
            <a:chOff x="5169950" y="3910650"/>
            <a:chExt cx="108150" cy="669300"/>
          </a:xfrm>
        </p:grpSpPr>
        <p:sp>
          <p:nvSpPr>
            <p:cNvPr id="359" name="Google Shape;359;p69"/>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9"/>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9"/>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9"/>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69"/>
          <p:cNvGrpSpPr/>
          <p:nvPr/>
        </p:nvGrpSpPr>
        <p:grpSpPr>
          <a:xfrm>
            <a:off x="8371325" y="121825"/>
            <a:ext cx="618200" cy="760500"/>
            <a:chOff x="2434775" y="1800150"/>
            <a:chExt cx="618200" cy="760500"/>
          </a:xfrm>
        </p:grpSpPr>
        <p:sp>
          <p:nvSpPr>
            <p:cNvPr id="364" name="Google Shape;364;p69"/>
            <p:cNvSpPr/>
            <p:nvPr/>
          </p:nvSpPr>
          <p:spPr>
            <a:xfrm>
              <a:off x="2441350" y="2030975"/>
              <a:ext cx="611625" cy="529675"/>
            </a:xfrm>
            <a:custGeom>
              <a:rect b="b" l="l" r="r" t="t"/>
              <a:pathLst>
                <a:path extrusionOk="0" h="21187" w="24465">
                  <a:moveTo>
                    <a:pt x="1" y="0"/>
                  </a:moveTo>
                  <a:lnTo>
                    <a:pt x="12232" y="21187"/>
                  </a:lnTo>
                  <a:lnTo>
                    <a:pt x="24464"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9"/>
            <p:cNvSpPr/>
            <p:nvPr/>
          </p:nvSpPr>
          <p:spPr>
            <a:xfrm>
              <a:off x="2434775" y="1800150"/>
              <a:ext cx="611625" cy="529675"/>
            </a:xfrm>
            <a:custGeom>
              <a:rect b="b" l="l" r="r" t="t"/>
              <a:pathLst>
                <a:path extrusionOk="0" h="21187" w="24465">
                  <a:moveTo>
                    <a:pt x="1" y="0"/>
                  </a:moveTo>
                  <a:lnTo>
                    <a:pt x="12232" y="21187"/>
                  </a:lnTo>
                  <a:lnTo>
                    <a:pt x="24464"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69"/>
          <p:cNvGrpSpPr/>
          <p:nvPr/>
        </p:nvGrpSpPr>
        <p:grpSpPr>
          <a:xfrm rot="5400000">
            <a:off x="7668425" y="115550"/>
            <a:ext cx="544350" cy="313225"/>
            <a:chOff x="4383475" y="1747875"/>
            <a:chExt cx="544350" cy="313225"/>
          </a:xfrm>
        </p:grpSpPr>
        <p:sp>
          <p:nvSpPr>
            <p:cNvPr id="367" name="Google Shape;367;p69"/>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9"/>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69"/>
          <p:cNvGrpSpPr/>
          <p:nvPr/>
        </p:nvGrpSpPr>
        <p:grpSpPr>
          <a:xfrm>
            <a:off x="8592700" y="1153550"/>
            <a:ext cx="175450" cy="175450"/>
            <a:chOff x="5826950" y="2305200"/>
            <a:chExt cx="175450" cy="175450"/>
          </a:xfrm>
        </p:grpSpPr>
        <p:sp>
          <p:nvSpPr>
            <p:cNvPr id="370" name="Google Shape;370;p69"/>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9"/>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2" name="Shape 372"/>
        <p:cNvGrpSpPr/>
        <p:nvPr/>
      </p:nvGrpSpPr>
      <p:grpSpPr>
        <a:xfrm>
          <a:off x="0" y="0"/>
          <a:ext cx="0" cy="0"/>
          <a:chOff x="0" y="0"/>
          <a:chExt cx="0" cy="0"/>
        </a:xfrm>
      </p:grpSpPr>
      <p:sp>
        <p:nvSpPr>
          <p:cNvPr id="373" name="Google Shape;373;p70"/>
          <p:cNvSpPr txBox="1"/>
          <p:nvPr>
            <p:ph type="title"/>
          </p:nvPr>
        </p:nvSpPr>
        <p:spPr>
          <a:xfrm>
            <a:off x="4924950" y="377300"/>
            <a:ext cx="3382800" cy="4090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3"/>
              </a:buClr>
              <a:buSzPts val="3600"/>
              <a:buNone/>
              <a:defRPr sz="3600">
                <a:solidFill>
                  <a:schemeClr val="accent3"/>
                </a:solidFill>
              </a:defRPr>
            </a:lvl1pPr>
            <a:lvl2pPr lvl="1" algn="l">
              <a:lnSpc>
                <a:spcPct val="100000"/>
              </a:lnSpc>
              <a:spcBef>
                <a:spcPts val="0"/>
              </a:spcBef>
              <a:spcAft>
                <a:spcPts val="0"/>
              </a:spcAft>
              <a:buClr>
                <a:schemeClr val="accent3"/>
              </a:buClr>
              <a:buSzPts val="3600"/>
              <a:buNone/>
              <a:defRPr sz="3600">
                <a:solidFill>
                  <a:schemeClr val="accent3"/>
                </a:solidFill>
              </a:defRPr>
            </a:lvl2pPr>
            <a:lvl3pPr lvl="2" algn="l">
              <a:lnSpc>
                <a:spcPct val="100000"/>
              </a:lnSpc>
              <a:spcBef>
                <a:spcPts val="0"/>
              </a:spcBef>
              <a:spcAft>
                <a:spcPts val="0"/>
              </a:spcAft>
              <a:buClr>
                <a:schemeClr val="accent3"/>
              </a:buClr>
              <a:buSzPts val="3600"/>
              <a:buNone/>
              <a:defRPr sz="3600">
                <a:solidFill>
                  <a:schemeClr val="accent3"/>
                </a:solidFill>
              </a:defRPr>
            </a:lvl3pPr>
            <a:lvl4pPr lvl="3" algn="l">
              <a:lnSpc>
                <a:spcPct val="100000"/>
              </a:lnSpc>
              <a:spcBef>
                <a:spcPts val="0"/>
              </a:spcBef>
              <a:spcAft>
                <a:spcPts val="0"/>
              </a:spcAft>
              <a:buClr>
                <a:schemeClr val="accent3"/>
              </a:buClr>
              <a:buSzPts val="3600"/>
              <a:buNone/>
              <a:defRPr sz="3600">
                <a:solidFill>
                  <a:schemeClr val="accent3"/>
                </a:solidFill>
              </a:defRPr>
            </a:lvl4pPr>
            <a:lvl5pPr lvl="4" algn="l">
              <a:lnSpc>
                <a:spcPct val="100000"/>
              </a:lnSpc>
              <a:spcBef>
                <a:spcPts val="0"/>
              </a:spcBef>
              <a:spcAft>
                <a:spcPts val="0"/>
              </a:spcAft>
              <a:buClr>
                <a:schemeClr val="accent3"/>
              </a:buClr>
              <a:buSzPts val="3600"/>
              <a:buNone/>
              <a:defRPr sz="3600">
                <a:solidFill>
                  <a:schemeClr val="accent3"/>
                </a:solidFill>
              </a:defRPr>
            </a:lvl5pPr>
            <a:lvl6pPr lvl="5" algn="l">
              <a:lnSpc>
                <a:spcPct val="100000"/>
              </a:lnSpc>
              <a:spcBef>
                <a:spcPts val="0"/>
              </a:spcBef>
              <a:spcAft>
                <a:spcPts val="0"/>
              </a:spcAft>
              <a:buClr>
                <a:schemeClr val="accent3"/>
              </a:buClr>
              <a:buSzPts val="3600"/>
              <a:buNone/>
              <a:defRPr sz="3600">
                <a:solidFill>
                  <a:schemeClr val="accent3"/>
                </a:solidFill>
              </a:defRPr>
            </a:lvl6pPr>
            <a:lvl7pPr lvl="6" algn="l">
              <a:lnSpc>
                <a:spcPct val="100000"/>
              </a:lnSpc>
              <a:spcBef>
                <a:spcPts val="0"/>
              </a:spcBef>
              <a:spcAft>
                <a:spcPts val="0"/>
              </a:spcAft>
              <a:buClr>
                <a:schemeClr val="accent3"/>
              </a:buClr>
              <a:buSzPts val="3600"/>
              <a:buNone/>
              <a:defRPr sz="3600">
                <a:solidFill>
                  <a:schemeClr val="accent3"/>
                </a:solidFill>
              </a:defRPr>
            </a:lvl7pPr>
            <a:lvl8pPr lvl="7" algn="l">
              <a:lnSpc>
                <a:spcPct val="100000"/>
              </a:lnSpc>
              <a:spcBef>
                <a:spcPts val="0"/>
              </a:spcBef>
              <a:spcAft>
                <a:spcPts val="0"/>
              </a:spcAft>
              <a:buClr>
                <a:schemeClr val="accent3"/>
              </a:buClr>
              <a:buSzPts val="3600"/>
              <a:buNone/>
              <a:defRPr sz="3600">
                <a:solidFill>
                  <a:schemeClr val="accent3"/>
                </a:solidFill>
              </a:defRPr>
            </a:lvl8pPr>
            <a:lvl9pPr lvl="8" algn="l">
              <a:lnSpc>
                <a:spcPct val="100000"/>
              </a:lnSpc>
              <a:spcBef>
                <a:spcPts val="0"/>
              </a:spcBef>
              <a:spcAft>
                <a:spcPts val="0"/>
              </a:spcAft>
              <a:buClr>
                <a:schemeClr val="accent3"/>
              </a:buClr>
              <a:buSzPts val="3600"/>
              <a:buNone/>
              <a:defRPr sz="3600">
                <a:solidFill>
                  <a:schemeClr val="accent3"/>
                </a:solidFill>
              </a:defRPr>
            </a:lvl9pPr>
          </a:lstStyle>
          <a:p/>
        </p:txBody>
      </p:sp>
      <p:grpSp>
        <p:nvGrpSpPr>
          <p:cNvPr id="374" name="Google Shape;374;p70"/>
          <p:cNvGrpSpPr/>
          <p:nvPr/>
        </p:nvGrpSpPr>
        <p:grpSpPr>
          <a:xfrm rot="5400000">
            <a:off x="-447679" y="398201"/>
            <a:ext cx="1599311" cy="802907"/>
            <a:chOff x="5008150" y="5073600"/>
            <a:chExt cx="801700" cy="402500"/>
          </a:xfrm>
        </p:grpSpPr>
        <p:sp>
          <p:nvSpPr>
            <p:cNvPr id="375" name="Google Shape;375;p70"/>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0"/>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70"/>
          <p:cNvGrpSpPr/>
          <p:nvPr/>
        </p:nvGrpSpPr>
        <p:grpSpPr>
          <a:xfrm>
            <a:off x="1097300" y="137975"/>
            <a:ext cx="641650" cy="332025"/>
            <a:chOff x="1151000" y="1881425"/>
            <a:chExt cx="641650" cy="332025"/>
          </a:xfrm>
        </p:grpSpPr>
        <p:sp>
          <p:nvSpPr>
            <p:cNvPr id="378" name="Google Shape;378;p70"/>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0"/>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70"/>
          <p:cNvGrpSpPr/>
          <p:nvPr/>
        </p:nvGrpSpPr>
        <p:grpSpPr>
          <a:xfrm>
            <a:off x="325914" y="4171557"/>
            <a:ext cx="802905" cy="802873"/>
            <a:chOff x="1154925" y="4692025"/>
            <a:chExt cx="642375" cy="642350"/>
          </a:xfrm>
        </p:grpSpPr>
        <p:sp>
          <p:nvSpPr>
            <p:cNvPr id="381" name="Google Shape;381;p70"/>
            <p:cNvSpPr/>
            <p:nvPr/>
          </p:nvSpPr>
          <p:spPr>
            <a:xfrm>
              <a:off x="1154925" y="4896200"/>
              <a:ext cx="438200" cy="438175"/>
            </a:xfrm>
            <a:custGeom>
              <a:rect b="b" l="l" r="r" t="t"/>
              <a:pathLst>
                <a:path extrusionOk="0" h="17527" w="17528">
                  <a:moveTo>
                    <a:pt x="16931" y="596"/>
                  </a:moveTo>
                  <a:lnTo>
                    <a:pt x="16931" y="16930"/>
                  </a:lnTo>
                  <a:lnTo>
                    <a:pt x="598" y="16930"/>
                  </a:lnTo>
                  <a:lnTo>
                    <a:pt x="598" y="596"/>
                  </a:lnTo>
                  <a:close/>
                  <a:moveTo>
                    <a:pt x="1" y="0"/>
                  </a:moveTo>
                  <a:lnTo>
                    <a:pt x="1" y="17526"/>
                  </a:lnTo>
                  <a:lnTo>
                    <a:pt x="17528" y="17526"/>
                  </a:lnTo>
                  <a:lnTo>
                    <a:pt x="175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0"/>
            <p:cNvSpPr/>
            <p:nvPr/>
          </p:nvSpPr>
          <p:spPr>
            <a:xfrm>
              <a:off x="1374025" y="4692025"/>
              <a:ext cx="423275" cy="423250"/>
            </a:xfrm>
            <a:custGeom>
              <a:rect b="b" l="l" r="r" t="t"/>
              <a:pathLst>
                <a:path extrusionOk="0" h="16930" w="16931">
                  <a:moveTo>
                    <a:pt x="0" y="1"/>
                  </a:moveTo>
                  <a:lnTo>
                    <a:pt x="0" y="16930"/>
                  </a:lnTo>
                  <a:lnTo>
                    <a:pt x="16930" y="16930"/>
                  </a:lnTo>
                  <a:lnTo>
                    <a:pt x="16930"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APTION_ONLY_2_2_1">
    <p:spTree>
      <p:nvGrpSpPr>
        <p:cNvPr id="383" name="Shape 383"/>
        <p:cNvGrpSpPr/>
        <p:nvPr/>
      </p:nvGrpSpPr>
      <p:grpSpPr>
        <a:xfrm>
          <a:off x="0" y="0"/>
          <a:ext cx="0" cy="0"/>
          <a:chOff x="0" y="0"/>
          <a:chExt cx="0" cy="0"/>
        </a:xfrm>
      </p:grpSpPr>
      <p:sp>
        <p:nvSpPr>
          <p:cNvPr id="384" name="Google Shape;384;p71"/>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385" name="Google Shape;385;p71"/>
          <p:cNvGrpSpPr/>
          <p:nvPr/>
        </p:nvGrpSpPr>
        <p:grpSpPr>
          <a:xfrm>
            <a:off x="-11" y="-23335"/>
            <a:ext cx="747770" cy="1467522"/>
            <a:chOff x="1158575" y="2606800"/>
            <a:chExt cx="497750" cy="976850"/>
          </a:xfrm>
        </p:grpSpPr>
        <p:sp>
          <p:nvSpPr>
            <p:cNvPr id="386" name="Google Shape;386;p71"/>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1"/>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1"/>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1"/>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1"/>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1"/>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1"/>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1"/>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1"/>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1"/>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1"/>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1"/>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p71"/>
          <p:cNvGrpSpPr/>
          <p:nvPr/>
        </p:nvGrpSpPr>
        <p:grpSpPr>
          <a:xfrm>
            <a:off x="998075" y="375775"/>
            <a:ext cx="108150" cy="669300"/>
            <a:chOff x="5169950" y="3910650"/>
            <a:chExt cx="108150" cy="669300"/>
          </a:xfrm>
        </p:grpSpPr>
        <p:sp>
          <p:nvSpPr>
            <p:cNvPr id="399" name="Google Shape;399;p71"/>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1"/>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1"/>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1"/>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71"/>
          <p:cNvGrpSpPr/>
          <p:nvPr/>
        </p:nvGrpSpPr>
        <p:grpSpPr>
          <a:xfrm>
            <a:off x="549610" y="1444170"/>
            <a:ext cx="398506" cy="676504"/>
            <a:chOff x="3558950" y="3191175"/>
            <a:chExt cx="500825" cy="850200"/>
          </a:xfrm>
        </p:grpSpPr>
        <p:sp>
          <p:nvSpPr>
            <p:cNvPr id="404" name="Google Shape;404;p71"/>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1"/>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71"/>
          <p:cNvGrpSpPr/>
          <p:nvPr/>
        </p:nvGrpSpPr>
        <p:grpSpPr>
          <a:xfrm>
            <a:off x="99050" y="2220400"/>
            <a:ext cx="175450" cy="175450"/>
            <a:chOff x="5826950" y="2305200"/>
            <a:chExt cx="175450" cy="175450"/>
          </a:xfrm>
        </p:grpSpPr>
        <p:sp>
          <p:nvSpPr>
            <p:cNvPr id="407" name="Google Shape;407;p71"/>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1"/>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71"/>
          <p:cNvGrpSpPr/>
          <p:nvPr/>
        </p:nvGrpSpPr>
        <p:grpSpPr>
          <a:xfrm>
            <a:off x="8789425" y="4717075"/>
            <a:ext cx="544350" cy="313225"/>
            <a:chOff x="4383475" y="1747875"/>
            <a:chExt cx="544350" cy="313225"/>
          </a:xfrm>
        </p:grpSpPr>
        <p:sp>
          <p:nvSpPr>
            <p:cNvPr id="410" name="Google Shape;410;p71"/>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1"/>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71"/>
          <p:cNvGrpSpPr/>
          <p:nvPr/>
        </p:nvGrpSpPr>
        <p:grpSpPr>
          <a:xfrm flipH="1">
            <a:off x="8276975" y="4288475"/>
            <a:ext cx="464925" cy="461700"/>
            <a:chOff x="5865550" y="4739350"/>
            <a:chExt cx="464925" cy="461700"/>
          </a:xfrm>
        </p:grpSpPr>
        <p:sp>
          <p:nvSpPr>
            <p:cNvPr id="413" name="Google Shape;413;p71"/>
            <p:cNvSpPr/>
            <p:nvPr/>
          </p:nvSpPr>
          <p:spPr>
            <a:xfrm>
              <a:off x="5865550" y="4739350"/>
              <a:ext cx="84825" cy="81625"/>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1"/>
            <p:cNvSpPr/>
            <p:nvPr/>
          </p:nvSpPr>
          <p:spPr>
            <a:xfrm>
              <a:off x="5992250" y="4866050"/>
              <a:ext cx="84825" cy="81600"/>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1"/>
            <p:cNvSpPr/>
            <p:nvPr/>
          </p:nvSpPr>
          <p:spPr>
            <a:xfrm>
              <a:off x="6118925" y="4992725"/>
              <a:ext cx="84850" cy="81625"/>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1"/>
            <p:cNvSpPr/>
            <p:nvPr/>
          </p:nvSpPr>
          <p:spPr>
            <a:xfrm>
              <a:off x="6245650" y="5119425"/>
              <a:ext cx="84825" cy="81625"/>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71"/>
          <p:cNvGrpSpPr/>
          <p:nvPr/>
        </p:nvGrpSpPr>
        <p:grpSpPr>
          <a:xfrm>
            <a:off x="8789425" y="3879850"/>
            <a:ext cx="175450" cy="175450"/>
            <a:chOff x="5826950" y="2305200"/>
            <a:chExt cx="175450" cy="175450"/>
          </a:xfrm>
        </p:grpSpPr>
        <p:sp>
          <p:nvSpPr>
            <p:cNvPr id="418" name="Google Shape;418;p71"/>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1"/>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APTION_ONLY_2_1_1">
    <p:spTree>
      <p:nvGrpSpPr>
        <p:cNvPr id="420" name="Shape 420"/>
        <p:cNvGrpSpPr/>
        <p:nvPr/>
      </p:nvGrpSpPr>
      <p:grpSpPr>
        <a:xfrm>
          <a:off x="0" y="0"/>
          <a:ext cx="0" cy="0"/>
          <a:chOff x="0" y="0"/>
          <a:chExt cx="0" cy="0"/>
        </a:xfrm>
      </p:grpSpPr>
      <p:sp>
        <p:nvSpPr>
          <p:cNvPr id="421" name="Google Shape;421;p72"/>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22" name="Google Shape;422;p72"/>
          <p:cNvSpPr txBox="1"/>
          <p:nvPr>
            <p:ph idx="2" type="title"/>
          </p:nvPr>
        </p:nvSpPr>
        <p:spPr>
          <a:xfrm>
            <a:off x="5340900" y="1349275"/>
            <a:ext cx="27972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423" name="Google Shape;423;p72"/>
          <p:cNvSpPr txBox="1"/>
          <p:nvPr>
            <p:ph idx="1" type="subTitle"/>
          </p:nvPr>
        </p:nvSpPr>
        <p:spPr>
          <a:xfrm>
            <a:off x="5340900" y="1622475"/>
            <a:ext cx="2797200" cy="62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24" name="Google Shape;424;p72"/>
          <p:cNvSpPr txBox="1"/>
          <p:nvPr>
            <p:ph idx="3" type="title"/>
          </p:nvPr>
        </p:nvSpPr>
        <p:spPr>
          <a:xfrm>
            <a:off x="5340900" y="2446250"/>
            <a:ext cx="27972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425" name="Google Shape;425;p72"/>
          <p:cNvSpPr txBox="1"/>
          <p:nvPr>
            <p:ph idx="4" type="subTitle"/>
          </p:nvPr>
        </p:nvSpPr>
        <p:spPr>
          <a:xfrm>
            <a:off x="5340900" y="2719450"/>
            <a:ext cx="2797200" cy="62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26" name="Google Shape;426;p72"/>
          <p:cNvSpPr txBox="1"/>
          <p:nvPr>
            <p:ph idx="5" type="title"/>
          </p:nvPr>
        </p:nvSpPr>
        <p:spPr>
          <a:xfrm>
            <a:off x="5340900" y="3543225"/>
            <a:ext cx="27972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427" name="Google Shape;427;p72"/>
          <p:cNvSpPr txBox="1"/>
          <p:nvPr>
            <p:ph idx="6" type="subTitle"/>
          </p:nvPr>
        </p:nvSpPr>
        <p:spPr>
          <a:xfrm>
            <a:off x="5340900" y="3816425"/>
            <a:ext cx="2797200" cy="62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grpSp>
        <p:nvGrpSpPr>
          <p:cNvPr id="428" name="Google Shape;428;p72"/>
          <p:cNvGrpSpPr/>
          <p:nvPr/>
        </p:nvGrpSpPr>
        <p:grpSpPr>
          <a:xfrm>
            <a:off x="8357975" y="196813"/>
            <a:ext cx="618200" cy="760500"/>
            <a:chOff x="2434775" y="1800150"/>
            <a:chExt cx="618200" cy="760500"/>
          </a:xfrm>
        </p:grpSpPr>
        <p:sp>
          <p:nvSpPr>
            <p:cNvPr id="429" name="Google Shape;429;p72"/>
            <p:cNvSpPr/>
            <p:nvPr/>
          </p:nvSpPr>
          <p:spPr>
            <a:xfrm>
              <a:off x="2441350" y="2030975"/>
              <a:ext cx="611625" cy="529675"/>
            </a:xfrm>
            <a:custGeom>
              <a:rect b="b" l="l" r="r" t="t"/>
              <a:pathLst>
                <a:path extrusionOk="0" h="21187" w="24465">
                  <a:moveTo>
                    <a:pt x="1" y="0"/>
                  </a:moveTo>
                  <a:lnTo>
                    <a:pt x="12232" y="21187"/>
                  </a:lnTo>
                  <a:lnTo>
                    <a:pt x="24464"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2"/>
            <p:cNvSpPr/>
            <p:nvPr/>
          </p:nvSpPr>
          <p:spPr>
            <a:xfrm>
              <a:off x="2434775" y="1800150"/>
              <a:ext cx="611625" cy="529675"/>
            </a:xfrm>
            <a:custGeom>
              <a:rect b="b" l="l" r="r" t="t"/>
              <a:pathLst>
                <a:path extrusionOk="0" h="21187" w="24465">
                  <a:moveTo>
                    <a:pt x="1" y="0"/>
                  </a:moveTo>
                  <a:lnTo>
                    <a:pt x="12232" y="21187"/>
                  </a:lnTo>
                  <a:lnTo>
                    <a:pt x="24464"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72"/>
          <p:cNvGrpSpPr/>
          <p:nvPr/>
        </p:nvGrpSpPr>
        <p:grpSpPr>
          <a:xfrm>
            <a:off x="8502350" y="1153300"/>
            <a:ext cx="641650" cy="332025"/>
            <a:chOff x="1151000" y="1881425"/>
            <a:chExt cx="641650" cy="332025"/>
          </a:xfrm>
        </p:grpSpPr>
        <p:sp>
          <p:nvSpPr>
            <p:cNvPr id="432" name="Google Shape;432;p72"/>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2"/>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72"/>
          <p:cNvGrpSpPr/>
          <p:nvPr/>
        </p:nvGrpSpPr>
        <p:grpSpPr>
          <a:xfrm>
            <a:off x="194050" y="196825"/>
            <a:ext cx="1055125" cy="309200"/>
            <a:chOff x="5550375" y="1747875"/>
            <a:chExt cx="1055125" cy="309200"/>
          </a:xfrm>
        </p:grpSpPr>
        <p:sp>
          <p:nvSpPr>
            <p:cNvPr id="435" name="Google Shape;435;p72"/>
            <p:cNvSpPr/>
            <p:nvPr/>
          </p:nvSpPr>
          <p:spPr>
            <a:xfrm>
              <a:off x="5550375" y="1814025"/>
              <a:ext cx="995450" cy="243050"/>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2"/>
            <p:cNvSpPr/>
            <p:nvPr/>
          </p:nvSpPr>
          <p:spPr>
            <a:xfrm>
              <a:off x="5624950" y="1747875"/>
              <a:ext cx="980550" cy="228125"/>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72"/>
          <p:cNvGrpSpPr/>
          <p:nvPr/>
        </p:nvGrpSpPr>
        <p:grpSpPr>
          <a:xfrm>
            <a:off x="194050" y="816025"/>
            <a:ext cx="108150" cy="669300"/>
            <a:chOff x="5169950" y="3910650"/>
            <a:chExt cx="108150" cy="669300"/>
          </a:xfrm>
        </p:grpSpPr>
        <p:sp>
          <p:nvSpPr>
            <p:cNvPr id="438" name="Google Shape;438;p72"/>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2"/>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2"/>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2"/>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72"/>
          <p:cNvGrpSpPr/>
          <p:nvPr/>
        </p:nvGrpSpPr>
        <p:grpSpPr>
          <a:xfrm>
            <a:off x="610575" y="816025"/>
            <a:ext cx="175450" cy="175450"/>
            <a:chOff x="5826950" y="2305200"/>
            <a:chExt cx="175450" cy="175450"/>
          </a:xfrm>
        </p:grpSpPr>
        <p:sp>
          <p:nvSpPr>
            <p:cNvPr id="443" name="Google Shape;443;p72"/>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2"/>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CAPTION_ONLY_1_1">
    <p:spTree>
      <p:nvGrpSpPr>
        <p:cNvPr id="445" name="Shape 445"/>
        <p:cNvGrpSpPr/>
        <p:nvPr/>
      </p:nvGrpSpPr>
      <p:grpSpPr>
        <a:xfrm>
          <a:off x="0" y="0"/>
          <a:ext cx="0" cy="0"/>
          <a:chOff x="0" y="0"/>
          <a:chExt cx="0" cy="0"/>
        </a:xfrm>
      </p:grpSpPr>
      <p:sp>
        <p:nvSpPr>
          <p:cNvPr id="446" name="Google Shape;446;p73"/>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47" name="Google Shape;447;p73"/>
          <p:cNvSpPr txBox="1"/>
          <p:nvPr>
            <p:ph idx="2" type="title"/>
          </p:nvPr>
        </p:nvSpPr>
        <p:spPr>
          <a:xfrm>
            <a:off x="1498500" y="324322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448" name="Google Shape;448;p73"/>
          <p:cNvSpPr txBox="1"/>
          <p:nvPr>
            <p:ph idx="1" type="subTitle"/>
          </p:nvPr>
        </p:nvSpPr>
        <p:spPr>
          <a:xfrm>
            <a:off x="1498500" y="366882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9" name="Google Shape;449;p73"/>
          <p:cNvSpPr txBox="1"/>
          <p:nvPr>
            <p:ph idx="3" type="title"/>
          </p:nvPr>
        </p:nvSpPr>
        <p:spPr>
          <a:xfrm>
            <a:off x="5386500" y="324322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450" name="Google Shape;450;p73"/>
          <p:cNvSpPr txBox="1"/>
          <p:nvPr>
            <p:ph idx="4" type="subTitle"/>
          </p:nvPr>
        </p:nvSpPr>
        <p:spPr>
          <a:xfrm>
            <a:off x="5386500" y="366882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451" name="Google Shape;451;p73"/>
          <p:cNvGrpSpPr/>
          <p:nvPr/>
        </p:nvGrpSpPr>
        <p:grpSpPr>
          <a:xfrm>
            <a:off x="188064" y="213985"/>
            <a:ext cx="646866" cy="1098118"/>
            <a:chOff x="3558950" y="3191175"/>
            <a:chExt cx="500825" cy="850200"/>
          </a:xfrm>
        </p:grpSpPr>
        <p:sp>
          <p:nvSpPr>
            <p:cNvPr id="452" name="Google Shape;452;p73"/>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3"/>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73"/>
          <p:cNvGrpSpPr/>
          <p:nvPr/>
        </p:nvGrpSpPr>
        <p:grpSpPr>
          <a:xfrm>
            <a:off x="8309075" y="213975"/>
            <a:ext cx="641650" cy="332025"/>
            <a:chOff x="1151000" y="1881425"/>
            <a:chExt cx="641650" cy="332025"/>
          </a:xfrm>
        </p:grpSpPr>
        <p:sp>
          <p:nvSpPr>
            <p:cNvPr id="455" name="Google Shape;455;p73"/>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3"/>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73"/>
          <p:cNvGrpSpPr/>
          <p:nvPr/>
        </p:nvGrpSpPr>
        <p:grpSpPr>
          <a:xfrm>
            <a:off x="8357725" y="735450"/>
            <a:ext cx="544350" cy="313225"/>
            <a:chOff x="4383475" y="1747875"/>
            <a:chExt cx="544350" cy="313225"/>
          </a:xfrm>
        </p:grpSpPr>
        <p:sp>
          <p:nvSpPr>
            <p:cNvPr id="458" name="Google Shape;458;p73"/>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3"/>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73"/>
          <p:cNvGrpSpPr/>
          <p:nvPr/>
        </p:nvGrpSpPr>
        <p:grpSpPr>
          <a:xfrm>
            <a:off x="1047600" y="213975"/>
            <a:ext cx="175450" cy="175450"/>
            <a:chOff x="5826950" y="2305200"/>
            <a:chExt cx="175450" cy="175450"/>
          </a:xfrm>
        </p:grpSpPr>
        <p:sp>
          <p:nvSpPr>
            <p:cNvPr id="461" name="Google Shape;461;p73"/>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3"/>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73"/>
          <p:cNvGrpSpPr/>
          <p:nvPr/>
        </p:nvGrpSpPr>
        <p:grpSpPr>
          <a:xfrm>
            <a:off x="457425" y="1594625"/>
            <a:ext cx="108150" cy="669300"/>
            <a:chOff x="5169950" y="3910650"/>
            <a:chExt cx="108150" cy="669300"/>
          </a:xfrm>
        </p:grpSpPr>
        <p:sp>
          <p:nvSpPr>
            <p:cNvPr id="464" name="Google Shape;464;p73"/>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3"/>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3"/>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3"/>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73"/>
          <p:cNvGrpSpPr/>
          <p:nvPr/>
        </p:nvGrpSpPr>
        <p:grpSpPr>
          <a:xfrm rot="10800000">
            <a:off x="8535240" y="1378191"/>
            <a:ext cx="608748" cy="1194688"/>
            <a:chOff x="1158575" y="2606800"/>
            <a:chExt cx="497750" cy="976850"/>
          </a:xfrm>
        </p:grpSpPr>
        <p:sp>
          <p:nvSpPr>
            <p:cNvPr id="469" name="Google Shape;469;p73"/>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3"/>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3"/>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3"/>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3"/>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3"/>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3"/>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3"/>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3"/>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3"/>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3"/>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3"/>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56"/>
          <p:cNvSpPr txBox="1"/>
          <p:nvPr>
            <p:ph idx="1" type="body"/>
          </p:nvPr>
        </p:nvSpPr>
        <p:spPr>
          <a:xfrm>
            <a:off x="773700" y="901425"/>
            <a:ext cx="7596600" cy="3416400"/>
          </a:xfrm>
          <a:prstGeom prst="rect">
            <a:avLst/>
          </a:prstGeom>
          <a:noFill/>
          <a:ln>
            <a:noFill/>
          </a:ln>
        </p:spPr>
        <p:txBody>
          <a:bodyPr anchorCtr="0" anchor="t" bIns="91425" lIns="91425" spcFirstLastPara="1" rIns="91425" wrap="square" tIns="91425">
            <a:noAutofit/>
          </a:bodyPr>
          <a:lstStyle>
            <a:lvl1pPr indent="-307975" lvl="0" marL="457200" algn="l">
              <a:lnSpc>
                <a:spcPct val="100000"/>
              </a:lnSpc>
              <a:spcBef>
                <a:spcPts val="0"/>
              </a:spcBef>
              <a:spcAft>
                <a:spcPts val="0"/>
              </a:spcAft>
              <a:buSzPts val="1250"/>
              <a:buChar char="●"/>
              <a:defRPr sz="1250"/>
            </a:lvl1pPr>
            <a:lvl2pPr indent="-307975" lvl="1" marL="914400" algn="l">
              <a:lnSpc>
                <a:spcPct val="100000"/>
              </a:lnSpc>
              <a:spcBef>
                <a:spcPts val="1600"/>
              </a:spcBef>
              <a:spcAft>
                <a:spcPts val="0"/>
              </a:spcAft>
              <a:buSzPts val="1250"/>
              <a:buChar char="○"/>
              <a:defRPr sz="1250"/>
            </a:lvl2pPr>
            <a:lvl3pPr indent="-307975" lvl="2" marL="1371600" algn="l">
              <a:lnSpc>
                <a:spcPct val="100000"/>
              </a:lnSpc>
              <a:spcBef>
                <a:spcPts val="1600"/>
              </a:spcBef>
              <a:spcAft>
                <a:spcPts val="0"/>
              </a:spcAft>
              <a:buSzPts val="1250"/>
              <a:buChar char="■"/>
              <a:defRPr sz="1250"/>
            </a:lvl3pPr>
            <a:lvl4pPr indent="-307975" lvl="3" marL="1828800" algn="l">
              <a:lnSpc>
                <a:spcPct val="100000"/>
              </a:lnSpc>
              <a:spcBef>
                <a:spcPts val="1600"/>
              </a:spcBef>
              <a:spcAft>
                <a:spcPts val="0"/>
              </a:spcAft>
              <a:buSzPts val="1250"/>
              <a:buChar char="●"/>
              <a:defRPr sz="1250"/>
            </a:lvl4pPr>
            <a:lvl5pPr indent="-307975" lvl="4" marL="2286000" algn="l">
              <a:lnSpc>
                <a:spcPct val="100000"/>
              </a:lnSpc>
              <a:spcBef>
                <a:spcPts val="1600"/>
              </a:spcBef>
              <a:spcAft>
                <a:spcPts val="0"/>
              </a:spcAft>
              <a:buSzPts val="1250"/>
              <a:buChar char="○"/>
              <a:defRPr sz="1250"/>
            </a:lvl5pPr>
            <a:lvl6pPr indent="-307975" lvl="5" marL="2743200" algn="l">
              <a:lnSpc>
                <a:spcPct val="100000"/>
              </a:lnSpc>
              <a:spcBef>
                <a:spcPts val="1600"/>
              </a:spcBef>
              <a:spcAft>
                <a:spcPts val="0"/>
              </a:spcAft>
              <a:buSzPts val="1250"/>
              <a:buChar char="■"/>
              <a:defRPr sz="1250"/>
            </a:lvl6pPr>
            <a:lvl7pPr indent="-307975" lvl="6" marL="3200400" algn="l">
              <a:lnSpc>
                <a:spcPct val="100000"/>
              </a:lnSpc>
              <a:spcBef>
                <a:spcPts val="1600"/>
              </a:spcBef>
              <a:spcAft>
                <a:spcPts val="0"/>
              </a:spcAft>
              <a:buSzPts val="1250"/>
              <a:buChar char="●"/>
              <a:defRPr sz="1250"/>
            </a:lvl7pPr>
            <a:lvl8pPr indent="-307975" lvl="7" marL="3657600" algn="l">
              <a:lnSpc>
                <a:spcPct val="100000"/>
              </a:lnSpc>
              <a:spcBef>
                <a:spcPts val="1600"/>
              </a:spcBef>
              <a:spcAft>
                <a:spcPts val="0"/>
              </a:spcAft>
              <a:buSzPts val="1250"/>
              <a:buChar char="○"/>
              <a:defRPr sz="1250"/>
            </a:lvl8pPr>
            <a:lvl9pPr indent="-307975" lvl="8" marL="4114800" algn="l">
              <a:lnSpc>
                <a:spcPct val="100000"/>
              </a:lnSpc>
              <a:spcBef>
                <a:spcPts val="1600"/>
              </a:spcBef>
              <a:spcAft>
                <a:spcPts val="1600"/>
              </a:spcAft>
              <a:buSzPts val="1250"/>
              <a:buChar char="■"/>
              <a:defRPr sz="1250"/>
            </a:lvl9pPr>
          </a:lstStyle>
          <a:p/>
        </p:txBody>
      </p:sp>
      <p:sp>
        <p:nvSpPr>
          <p:cNvPr id="59" name="Google Shape;59;p56"/>
          <p:cNvSpPr txBox="1"/>
          <p:nvPr>
            <p:ph type="title"/>
          </p:nvPr>
        </p:nvSpPr>
        <p:spPr>
          <a:xfrm>
            <a:off x="550500" y="372175"/>
            <a:ext cx="80430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60" name="Google Shape;60;p56"/>
          <p:cNvGrpSpPr/>
          <p:nvPr/>
        </p:nvGrpSpPr>
        <p:grpSpPr>
          <a:xfrm>
            <a:off x="8268700" y="177350"/>
            <a:ext cx="642375" cy="642350"/>
            <a:chOff x="1154925" y="4692025"/>
            <a:chExt cx="642375" cy="642350"/>
          </a:xfrm>
        </p:grpSpPr>
        <p:sp>
          <p:nvSpPr>
            <p:cNvPr id="61" name="Google Shape;61;p56"/>
            <p:cNvSpPr/>
            <p:nvPr/>
          </p:nvSpPr>
          <p:spPr>
            <a:xfrm>
              <a:off x="1154925" y="4896200"/>
              <a:ext cx="438200" cy="438175"/>
            </a:xfrm>
            <a:custGeom>
              <a:rect b="b" l="l" r="r" t="t"/>
              <a:pathLst>
                <a:path extrusionOk="0" h="17527" w="17528">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6"/>
            <p:cNvSpPr/>
            <p:nvPr/>
          </p:nvSpPr>
          <p:spPr>
            <a:xfrm>
              <a:off x="1374025" y="4692025"/>
              <a:ext cx="423275" cy="423250"/>
            </a:xfrm>
            <a:custGeom>
              <a:rect b="b" l="l" r="r" t="t"/>
              <a:pathLst>
                <a:path extrusionOk="0" h="16930" w="16931">
                  <a:moveTo>
                    <a:pt x="0" y="1"/>
                  </a:moveTo>
                  <a:lnTo>
                    <a:pt x="0" y="16930"/>
                  </a:lnTo>
                  <a:lnTo>
                    <a:pt x="16930" y="16930"/>
                  </a:lnTo>
                  <a:lnTo>
                    <a:pt x="16930"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56"/>
          <p:cNvGrpSpPr/>
          <p:nvPr/>
        </p:nvGrpSpPr>
        <p:grpSpPr>
          <a:xfrm>
            <a:off x="8802925" y="901425"/>
            <a:ext cx="108150" cy="669300"/>
            <a:chOff x="5169950" y="3910650"/>
            <a:chExt cx="108150" cy="669300"/>
          </a:xfrm>
        </p:grpSpPr>
        <p:sp>
          <p:nvSpPr>
            <p:cNvPr id="64" name="Google Shape;64;p56"/>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6"/>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
  <p:cSld name="CAPTION_ONLY_2_1_1_1">
    <p:spTree>
      <p:nvGrpSpPr>
        <p:cNvPr id="481" name="Shape 481"/>
        <p:cNvGrpSpPr/>
        <p:nvPr/>
      </p:nvGrpSpPr>
      <p:grpSpPr>
        <a:xfrm>
          <a:off x="0" y="0"/>
          <a:ext cx="0" cy="0"/>
          <a:chOff x="0" y="0"/>
          <a:chExt cx="0" cy="0"/>
        </a:xfrm>
      </p:grpSpPr>
      <p:sp>
        <p:nvSpPr>
          <p:cNvPr id="482" name="Google Shape;482;p74"/>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83" name="Google Shape;483;p74"/>
          <p:cNvSpPr txBox="1"/>
          <p:nvPr>
            <p:ph idx="2" type="title"/>
          </p:nvPr>
        </p:nvSpPr>
        <p:spPr>
          <a:xfrm>
            <a:off x="5785063" y="1934750"/>
            <a:ext cx="24396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484" name="Google Shape;484;p74"/>
          <p:cNvSpPr txBox="1"/>
          <p:nvPr>
            <p:ph idx="1" type="subTitle"/>
          </p:nvPr>
        </p:nvSpPr>
        <p:spPr>
          <a:xfrm>
            <a:off x="5785063" y="2207950"/>
            <a:ext cx="2439600" cy="62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85" name="Google Shape;485;p74"/>
          <p:cNvSpPr txBox="1"/>
          <p:nvPr>
            <p:ph idx="3" type="title"/>
          </p:nvPr>
        </p:nvSpPr>
        <p:spPr>
          <a:xfrm>
            <a:off x="5785063" y="3488925"/>
            <a:ext cx="24396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486" name="Google Shape;486;p74"/>
          <p:cNvSpPr txBox="1"/>
          <p:nvPr>
            <p:ph idx="4" type="subTitle"/>
          </p:nvPr>
        </p:nvSpPr>
        <p:spPr>
          <a:xfrm>
            <a:off x="5785063" y="3762125"/>
            <a:ext cx="2439600" cy="62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87" name="Google Shape;487;p74"/>
          <p:cNvSpPr txBox="1"/>
          <p:nvPr>
            <p:ph idx="5" type="title"/>
          </p:nvPr>
        </p:nvSpPr>
        <p:spPr>
          <a:xfrm>
            <a:off x="919338" y="1934750"/>
            <a:ext cx="2439600" cy="442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900"/>
              <a:buNone/>
              <a:defRPr sz="1900"/>
            </a:lvl1pPr>
            <a:lvl2pPr lvl="1" algn="r">
              <a:lnSpc>
                <a:spcPct val="100000"/>
              </a:lnSpc>
              <a:spcBef>
                <a:spcPts val="0"/>
              </a:spcBef>
              <a:spcAft>
                <a:spcPts val="0"/>
              </a:spcAft>
              <a:buSzPts val="4300"/>
              <a:buNone/>
              <a:defRPr sz="4300"/>
            </a:lvl2pPr>
            <a:lvl3pPr lvl="2" algn="r">
              <a:lnSpc>
                <a:spcPct val="100000"/>
              </a:lnSpc>
              <a:spcBef>
                <a:spcPts val="0"/>
              </a:spcBef>
              <a:spcAft>
                <a:spcPts val="0"/>
              </a:spcAft>
              <a:buSzPts val="4300"/>
              <a:buNone/>
              <a:defRPr sz="4300"/>
            </a:lvl3pPr>
            <a:lvl4pPr lvl="3" algn="r">
              <a:lnSpc>
                <a:spcPct val="100000"/>
              </a:lnSpc>
              <a:spcBef>
                <a:spcPts val="0"/>
              </a:spcBef>
              <a:spcAft>
                <a:spcPts val="0"/>
              </a:spcAft>
              <a:buSzPts val="4300"/>
              <a:buNone/>
              <a:defRPr sz="4300"/>
            </a:lvl4pPr>
            <a:lvl5pPr lvl="4" algn="r">
              <a:lnSpc>
                <a:spcPct val="100000"/>
              </a:lnSpc>
              <a:spcBef>
                <a:spcPts val="0"/>
              </a:spcBef>
              <a:spcAft>
                <a:spcPts val="0"/>
              </a:spcAft>
              <a:buSzPts val="4300"/>
              <a:buNone/>
              <a:defRPr sz="4300"/>
            </a:lvl5pPr>
            <a:lvl6pPr lvl="5" algn="r">
              <a:lnSpc>
                <a:spcPct val="100000"/>
              </a:lnSpc>
              <a:spcBef>
                <a:spcPts val="0"/>
              </a:spcBef>
              <a:spcAft>
                <a:spcPts val="0"/>
              </a:spcAft>
              <a:buSzPts val="4300"/>
              <a:buNone/>
              <a:defRPr sz="4300"/>
            </a:lvl6pPr>
            <a:lvl7pPr lvl="6" algn="r">
              <a:lnSpc>
                <a:spcPct val="100000"/>
              </a:lnSpc>
              <a:spcBef>
                <a:spcPts val="0"/>
              </a:spcBef>
              <a:spcAft>
                <a:spcPts val="0"/>
              </a:spcAft>
              <a:buSzPts val="4300"/>
              <a:buNone/>
              <a:defRPr sz="4300"/>
            </a:lvl7pPr>
            <a:lvl8pPr lvl="7" algn="r">
              <a:lnSpc>
                <a:spcPct val="100000"/>
              </a:lnSpc>
              <a:spcBef>
                <a:spcPts val="0"/>
              </a:spcBef>
              <a:spcAft>
                <a:spcPts val="0"/>
              </a:spcAft>
              <a:buSzPts val="4300"/>
              <a:buNone/>
              <a:defRPr sz="4300"/>
            </a:lvl8pPr>
            <a:lvl9pPr lvl="8" algn="r">
              <a:lnSpc>
                <a:spcPct val="100000"/>
              </a:lnSpc>
              <a:spcBef>
                <a:spcPts val="0"/>
              </a:spcBef>
              <a:spcAft>
                <a:spcPts val="0"/>
              </a:spcAft>
              <a:buSzPts val="4300"/>
              <a:buNone/>
              <a:defRPr sz="4300"/>
            </a:lvl9pPr>
          </a:lstStyle>
          <a:p/>
        </p:txBody>
      </p:sp>
      <p:sp>
        <p:nvSpPr>
          <p:cNvPr id="488" name="Google Shape;488;p74"/>
          <p:cNvSpPr txBox="1"/>
          <p:nvPr>
            <p:ph idx="6" type="subTitle"/>
          </p:nvPr>
        </p:nvSpPr>
        <p:spPr>
          <a:xfrm>
            <a:off x="919338" y="2207950"/>
            <a:ext cx="2439600" cy="628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489" name="Google Shape;489;p74"/>
          <p:cNvSpPr txBox="1"/>
          <p:nvPr>
            <p:ph idx="7" type="title"/>
          </p:nvPr>
        </p:nvSpPr>
        <p:spPr>
          <a:xfrm>
            <a:off x="919338" y="3488925"/>
            <a:ext cx="2439600" cy="442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900"/>
              <a:buNone/>
              <a:defRPr sz="1900"/>
            </a:lvl1pPr>
            <a:lvl2pPr lvl="1" algn="r">
              <a:lnSpc>
                <a:spcPct val="100000"/>
              </a:lnSpc>
              <a:spcBef>
                <a:spcPts val="0"/>
              </a:spcBef>
              <a:spcAft>
                <a:spcPts val="0"/>
              </a:spcAft>
              <a:buSzPts val="4300"/>
              <a:buNone/>
              <a:defRPr sz="4300"/>
            </a:lvl2pPr>
            <a:lvl3pPr lvl="2" algn="r">
              <a:lnSpc>
                <a:spcPct val="100000"/>
              </a:lnSpc>
              <a:spcBef>
                <a:spcPts val="0"/>
              </a:spcBef>
              <a:spcAft>
                <a:spcPts val="0"/>
              </a:spcAft>
              <a:buSzPts val="4300"/>
              <a:buNone/>
              <a:defRPr sz="4300"/>
            </a:lvl3pPr>
            <a:lvl4pPr lvl="3" algn="r">
              <a:lnSpc>
                <a:spcPct val="100000"/>
              </a:lnSpc>
              <a:spcBef>
                <a:spcPts val="0"/>
              </a:spcBef>
              <a:spcAft>
                <a:spcPts val="0"/>
              </a:spcAft>
              <a:buSzPts val="4300"/>
              <a:buNone/>
              <a:defRPr sz="4300"/>
            </a:lvl4pPr>
            <a:lvl5pPr lvl="4" algn="r">
              <a:lnSpc>
                <a:spcPct val="100000"/>
              </a:lnSpc>
              <a:spcBef>
                <a:spcPts val="0"/>
              </a:spcBef>
              <a:spcAft>
                <a:spcPts val="0"/>
              </a:spcAft>
              <a:buSzPts val="4300"/>
              <a:buNone/>
              <a:defRPr sz="4300"/>
            </a:lvl5pPr>
            <a:lvl6pPr lvl="5" algn="r">
              <a:lnSpc>
                <a:spcPct val="100000"/>
              </a:lnSpc>
              <a:spcBef>
                <a:spcPts val="0"/>
              </a:spcBef>
              <a:spcAft>
                <a:spcPts val="0"/>
              </a:spcAft>
              <a:buSzPts val="4300"/>
              <a:buNone/>
              <a:defRPr sz="4300"/>
            </a:lvl6pPr>
            <a:lvl7pPr lvl="6" algn="r">
              <a:lnSpc>
                <a:spcPct val="100000"/>
              </a:lnSpc>
              <a:spcBef>
                <a:spcPts val="0"/>
              </a:spcBef>
              <a:spcAft>
                <a:spcPts val="0"/>
              </a:spcAft>
              <a:buSzPts val="4300"/>
              <a:buNone/>
              <a:defRPr sz="4300"/>
            </a:lvl7pPr>
            <a:lvl8pPr lvl="7" algn="r">
              <a:lnSpc>
                <a:spcPct val="100000"/>
              </a:lnSpc>
              <a:spcBef>
                <a:spcPts val="0"/>
              </a:spcBef>
              <a:spcAft>
                <a:spcPts val="0"/>
              </a:spcAft>
              <a:buSzPts val="4300"/>
              <a:buNone/>
              <a:defRPr sz="4300"/>
            </a:lvl8pPr>
            <a:lvl9pPr lvl="8" algn="r">
              <a:lnSpc>
                <a:spcPct val="100000"/>
              </a:lnSpc>
              <a:spcBef>
                <a:spcPts val="0"/>
              </a:spcBef>
              <a:spcAft>
                <a:spcPts val="0"/>
              </a:spcAft>
              <a:buSzPts val="4300"/>
              <a:buNone/>
              <a:defRPr sz="4300"/>
            </a:lvl9pPr>
          </a:lstStyle>
          <a:p/>
        </p:txBody>
      </p:sp>
      <p:sp>
        <p:nvSpPr>
          <p:cNvPr id="490" name="Google Shape;490;p74"/>
          <p:cNvSpPr txBox="1"/>
          <p:nvPr>
            <p:ph idx="8" type="subTitle"/>
          </p:nvPr>
        </p:nvSpPr>
        <p:spPr>
          <a:xfrm>
            <a:off x="919338" y="3762125"/>
            <a:ext cx="2439600" cy="628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grpSp>
        <p:nvGrpSpPr>
          <p:cNvPr id="491" name="Google Shape;491;p74"/>
          <p:cNvGrpSpPr/>
          <p:nvPr/>
        </p:nvGrpSpPr>
        <p:grpSpPr>
          <a:xfrm rot="-5400000">
            <a:off x="87864" y="234010"/>
            <a:ext cx="646866" cy="1098118"/>
            <a:chOff x="3558950" y="3191175"/>
            <a:chExt cx="500825" cy="850200"/>
          </a:xfrm>
        </p:grpSpPr>
        <p:sp>
          <p:nvSpPr>
            <p:cNvPr id="492" name="Google Shape;492;p74"/>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4"/>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74"/>
          <p:cNvGrpSpPr/>
          <p:nvPr/>
        </p:nvGrpSpPr>
        <p:grpSpPr>
          <a:xfrm>
            <a:off x="1121050" y="407700"/>
            <a:ext cx="175450" cy="175450"/>
            <a:chOff x="5826950" y="2305200"/>
            <a:chExt cx="175450" cy="175450"/>
          </a:xfrm>
        </p:grpSpPr>
        <p:sp>
          <p:nvSpPr>
            <p:cNvPr id="495" name="Google Shape;495;p74"/>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4"/>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74"/>
          <p:cNvGrpSpPr/>
          <p:nvPr/>
        </p:nvGrpSpPr>
        <p:grpSpPr>
          <a:xfrm rot="5400000">
            <a:off x="691225" y="-133150"/>
            <a:ext cx="108150" cy="669300"/>
            <a:chOff x="5169950" y="3910650"/>
            <a:chExt cx="108150" cy="669300"/>
          </a:xfrm>
        </p:grpSpPr>
        <p:sp>
          <p:nvSpPr>
            <p:cNvPr id="498" name="Google Shape;498;p74"/>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4"/>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4"/>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4"/>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74"/>
          <p:cNvGrpSpPr/>
          <p:nvPr/>
        </p:nvGrpSpPr>
        <p:grpSpPr>
          <a:xfrm rot="5400000">
            <a:off x="7823350" y="121375"/>
            <a:ext cx="544350" cy="313225"/>
            <a:chOff x="4383475" y="1747875"/>
            <a:chExt cx="544350" cy="313225"/>
          </a:xfrm>
        </p:grpSpPr>
        <p:sp>
          <p:nvSpPr>
            <p:cNvPr id="503" name="Google Shape;503;p74"/>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4"/>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74"/>
          <p:cNvGrpSpPr/>
          <p:nvPr/>
        </p:nvGrpSpPr>
        <p:grpSpPr>
          <a:xfrm rot="10800000">
            <a:off x="8535240" y="-9"/>
            <a:ext cx="608748" cy="1194688"/>
            <a:chOff x="1158575" y="2606800"/>
            <a:chExt cx="497750" cy="976850"/>
          </a:xfrm>
        </p:grpSpPr>
        <p:sp>
          <p:nvSpPr>
            <p:cNvPr id="506" name="Google Shape;506;p74"/>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4"/>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4"/>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4"/>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4"/>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4"/>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4"/>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4"/>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4"/>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4"/>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4"/>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4"/>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8" name="Shape 518"/>
        <p:cNvGrpSpPr/>
        <p:nvPr/>
      </p:nvGrpSpPr>
      <p:grpSpPr>
        <a:xfrm>
          <a:off x="0" y="0"/>
          <a:ext cx="0" cy="0"/>
          <a:chOff x="0" y="0"/>
          <a:chExt cx="0" cy="0"/>
        </a:xfrm>
      </p:grpSpPr>
      <p:sp>
        <p:nvSpPr>
          <p:cNvPr id="519" name="Google Shape;519;p75"/>
          <p:cNvSpPr txBox="1"/>
          <p:nvPr>
            <p:ph hasCustomPrompt="1" type="title"/>
          </p:nvPr>
        </p:nvSpPr>
        <p:spPr>
          <a:xfrm>
            <a:off x="1503600" y="1486175"/>
            <a:ext cx="6136800" cy="160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r>
              <a:t>xx%</a:t>
            </a:r>
          </a:p>
        </p:txBody>
      </p:sp>
      <p:sp>
        <p:nvSpPr>
          <p:cNvPr id="520" name="Google Shape;520;p75"/>
          <p:cNvSpPr txBox="1"/>
          <p:nvPr>
            <p:ph idx="1" type="body"/>
          </p:nvPr>
        </p:nvSpPr>
        <p:spPr>
          <a:xfrm>
            <a:off x="1503600" y="3174025"/>
            <a:ext cx="6136800" cy="4833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04800" lvl="1" marL="914400" algn="ctr">
              <a:lnSpc>
                <a:spcPct val="100000"/>
              </a:lnSpc>
              <a:spcBef>
                <a:spcPts val="1600"/>
              </a:spcBef>
              <a:spcAft>
                <a:spcPts val="0"/>
              </a:spcAft>
              <a:buSzPts val="1200"/>
              <a:buChar char="○"/>
              <a:defRPr sz="1200"/>
            </a:lvl2pPr>
            <a:lvl3pPr indent="-304800" lvl="2" marL="1371600" algn="ctr">
              <a:lnSpc>
                <a:spcPct val="100000"/>
              </a:lnSpc>
              <a:spcBef>
                <a:spcPts val="1600"/>
              </a:spcBef>
              <a:spcAft>
                <a:spcPts val="0"/>
              </a:spcAft>
              <a:buSzPts val="1200"/>
              <a:buChar char="■"/>
              <a:defRPr sz="1200"/>
            </a:lvl3pPr>
            <a:lvl4pPr indent="-304800" lvl="3" marL="1828800" algn="ctr">
              <a:lnSpc>
                <a:spcPct val="100000"/>
              </a:lnSpc>
              <a:spcBef>
                <a:spcPts val="1600"/>
              </a:spcBef>
              <a:spcAft>
                <a:spcPts val="0"/>
              </a:spcAft>
              <a:buSzPts val="1200"/>
              <a:buChar char="●"/>
              <a:defRPr sz="1200"/>
            </a:lvl4pPr>
            <a:lvl5pPr indent="-304800" lvl="4" marL="2286000" algn="ctr">
              <a:lnSpc>
                <a:spcPct val="100000"/>
              </a:lnSpc>
              <a:spcBef>
                <a:spcPts val="1600"/>
              </a:spcBef>
              <a:spcAft>
                <a:spcPts val="0"/>
              </a:spcAft>
              <a:buSzPts val="1200"/>
              <a:buChar char="○"/>
              <a:defRPr sz="1200"/>
            </a:lvl5pPr>
            <a:lvl6pPr indent="-304800" lvl="5" marL="2743200" algn="ctr">
              <a:lnSpc>
                <a:spcPct val="100000"/>
              </a:lnSpc>
              <a:spcBef>
                <a:spcPts val="1600"/>
              </a:spcBef>
              <a:spcAft>
                <a:spcPts val="0"/>
              </a:spcAft>
              <a:buSzPts val="1200"/>
              <a:buChar char="■"/>
              <a:defRPr sz="1200"/>
            </a:lvl6pPr>
            <a:lvl7pPr indent="-304800" lvl="6" marL="3200400" algn="ctr">
              <a:lnSpc>
                <a:spcPct val="100000"/>
              </a:lnSpc>
              <a:spcBef>
                <a:spcPts val="1600"/>
              </a:spcBef>
              <a:spcAft>
                <a:spcPts val="0"/>
              </a:spcAft>
              <a:buSzPts val="1200"/>
              <a:buChar char="●"/>
              <a:defRPr sz="1200"/>
            </a:lvl7pPr>
            <a:lvl8pPr indent="-304800" lvl="7" marL="3657600" algn="ctr">
              <a:lnSpc>
                <a:spcPct val="100000"/>
              </a:lnSpc>
              <a:spcBef>
                <a:spcPts val="1600"/>
              </a:spcBef>
              <a:spcAft>
                <a:spcPts val="0"/>
              </a:spcAft>
              <a:buSzPts val="1200"/>
              <a:buChar char="○"/>
              <a:defRPr sz="1200"/>
            </a:lvl8pPr>
            <a:lvl9pPr indent="-304800" lvl="8" marL="4114800" algn="ctr">
              <a:lnSpc>
                <a:spcPct val="100000"/>
              </a:lnSpc>
              <a:spcBef>
                <a:spcPts val="1600"/>
              </a:spcBef>
              <a:spcAft>
                <a:spcPts val="1600"/>
              </a:spcAft>
              <a:buSzPts val="1200"/>
              <a:buChar char="■"/>
              <a:defRPr sz="1200"/>
            </a:lvl9pPr>
          </a:lstStyle>
          <a:p/>
        </p:txBody>
      </p:sp>
      <p:grpSp>
        <p:nvGrpSpPr>
          <p:cNvPr id="521" name="Google Shape;521;p75"/>
          <p:cNvGrpSpPr/>
          <p:nvPr/>
        </p:nvGrpSpPr>
        <p:grpSpPr>
          <a:xfrm>
            <a:off x="7942188" y="-30769"/>
            <a:ext cx="1230616" cy="2447415"/>
            <a:chOff x="5601325" y="2619050"/>
            <a:chExt cx="1004175" cy="1997075"/>
          </a:xfrm>
        </p:grpSpPr>
        <p:sp>
          <p:nvSpPr>
            <p:cNvPr id="522" name="Google Shape;522;p75"/>
            <p:cNvSpPr/>
            <p:nvPr/>
          </p:nvSpPr>
          <p:spPr>
            <a:xfrm>
              <a:off x="5914500" y="2921050"/>
              <a:ext cx="691000" cy="138187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5"/>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5"/>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5"/>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5"/>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5"/>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5"/>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5"/>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5"/>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5"/>
            <p:cNvSpPr/>
            <p:nvPr/>
          </p:nvSpPr>
          <p:spPr>
            <a:xfrm>
              <a:off x="5689325" y="2695850"/>
              <a:ext cx="916175" cy="916150"/>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5"/>
            <p:cNvSpPr/>
            <p:nvPr/>
          </p:nvSpPr>
          <p:spPr>
            <a:xfrm>
              <a:off x="5678150" y="3611975"/>
              <a:ext cx="927350" cy="927325"/>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5"/>
            <p:cNvSpPr/>
            <p:nvPr/>
          </p:nvSpPr>
          <p:spPr>
            <a:xfrm>
              <a:off x="5612525" y="2619050"/>
              <a:ext cx="992975" cy="992950"/>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5"/>
            <p:cNvSpPr/>
            <p:nvPr/>
          </p:nvSpPr>
          <p:spPr>
            <a:xfrm>
              <a:off x="5601325" y="3611975"/>
              <a:ext cx="1004175" cy="1004150"/>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75"/>
          <p:cNvGrpSpPr/>
          <p:nvPr/>
        </p:nvGrpSpPr>
        <p:grpSpPr>
          <a:xfrm>
            <a:off x="8907050" y="2743575"/>
            <a:ext cx="108150" cy="669300"/>
            <a:chOff x="5169950" y="3910650"/>
            <a:chExt cx="108150" cy="669300"/>
          </a:xfrm>
        </p:grpSpPr>
        <p:sp>
          <p:nvSpPr>
            <p:cNvPr id="536" name="Google Shape;536;p75"/>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5"/>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5"/>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5"/>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75"/>
          <p:cNvGrpSpPr/>
          <p:nvPr/>
        </p:nvGrpSpPr>
        <p:grpSpPr>
          <a:xfrm>
            <a:off x="-437567" y="4168934"/>
            <a:ext cx="1941156" cy="974573"/>
            <a:chOff x="5008150" y="5073600"/>
            <a:chExt cx="801700" cy="402500"/>
          </a:xfrm>
        </p:grpSpPr>
        <p:sp>
          <p:nvSpPr>
            <p:cNvPr id="541" name="Google Shape;541;p75"/>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5"/>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75"/>
          <p:cNvGrpSpPr/>
          <p:nvPr/>
        </p:nvGrpSpPr>
        <p:grpSpPr>
          <a:xfrm rot="5400000">
            <a:off x="-113250" y="3261063"/>
            <a:ext cx="1055125" cy="309200"/>
            <a:chOff x="5550375" y="1747875"/>
            <a:chExt cx="1055125" cy="309200"/>
          </a:xfrm>
        </p:grpSpPr>
        <p:sp>
          <p:nvSpPr>
            <p:cNvPr id="544" name="Google Shape;544;p75"/>
            <p:cNvSpPr/>
            <p:nvPr/>
          </p:nvSpPr>
          <p:spPr>
            <a:xfrm>
              <a:off x="5550375" y="1814025"/>
              <a:ext cx="995450" cy="243050"/>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5"/>
            <p:cNvSpPr/>
            <p:nvPr/>
          </p:nvSpPr>
          <p:spPr>
            <a:xfrm>
              <a:off x="5624950" y="1747875"/>
              <a:ext cx="980550" cy="228125"/>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75"/>
          <p:cNvGrpSpPr/>
          <p:nvPr/>
        </p:nvGrpSpPr>
        <p:grpSpPr>
          <a:xfrm>
            <a:off x="807125" y="3875225"/>
            <a:ext cx="175450" cy="175450"/>
            <a:chOff x="5826950" y="2305200"/>
            <a:chExt cx="175450" cy="175450"/>
          </a:xfrm>
        </p:grpSpPr>
        <p:sp>
          <p:nvSpPr>
            <p:cNvPr id="547" name="Google Shape;547;p75"/>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5"/>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APTION_ONLY_1_2">
    <p:spTree>
      <p:nvGrpSpPr>
        <p:cNvPr id="549" name="Shape 549"/>
        <p:cNvGrpSpPr/>
        <p:nvPr/>
      </p:nvGrpSpPr>
      <p:grpSpPr>
        <a:xfrm>
          <a:off x="0" y="0"/>
          <a:ext cx="0" cy="0"/>
          <a:chOff x="0" y="0"/>
          <a:chExt cx="0" cy="0"/>
        </a:xfrm>
      </p:grpSpPr>
      <p:sp>
        <p:nvSpPr>
          <p:cNvPr id="550" name="Google Shape;550;p76"/>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51" name="Google Shape;551;p76"/>
          <p:cNvSpPr txBox="1"/>
          <p:nvPr>
            <p:ph idx="2" type="title"/>
          </p:nvPr>
        </p:nvSpPr>
        <p:spPr>
          <a:xfrm>
            <a:off x="977700" y="3443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2" name="Google Shape;552;p76"/>
          <p:cNvSpPr txBox="1"/>
          <p:nvPr>
            <p:ph idx="3" type="title"/>
          </p:nvPr>
        </p:nvSpPr>
        <p:spPr>
          <a:xfrm>
            <a:off x="773700" y="18367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553" name="Google Shape;553;p76"/>
          <p:cNvSpPr txBox="1"/>
          <p:nvPr>
            <p:ph idx="1" type="subTitle"/>
          </p:nvPr>
        </p:nvSpPr>
        <p:spPr>
          <a:xfrm>
            <a:off x="773700" y="21861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4" name="Google Shape;554;p76"/>
          <p:cNvSpPr txBox="1"/>
          <p:nvPr>
            <p:ph idx="4" type="title"/>
          </p:nvPr>
        </p:nvSpPr>
        <p:spPr>
          <a:xfrm>
            <a:off x="3646500" y="3443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5" name="Google Shape;555;p76"/>
          <p:cNvSpPr txBox="1"/>
          <p:nvPr>
            <p:ph idx="5" type="title"/>
          </p:nvPr>
        </p:nvSpPr>
        <p:spPr>
          <a:xfrm>
            <a:off x="3442500" y="18367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556" name="Google Shape;556;p76"/>
          <p:cNvSpPr txBox="1"/>
          <p:nvPr>
            <p:ph idx="6" type="subTitle"/>
          </p:nvPr>
        </p:nvSpPr>
        <p:spPr>
          <a:xfrm>
            <a:off x="3442500" y="21861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7" name="Google Shape;557;p76"/>
          <p:cNvSpPr txBox="1"/>
          <p:nvPr>
            <p:ph idx="7" type="title"/>
          </p:nvPr>
        </p:nvSpPr>
        <p:spPr>
          <a:xfrm>
            <a:off x="6315300" y="3443400"/>
            <a:ext cx="1851000" cy="6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8" name="Google Shape;558;p76"/>
          <p:cNvSpPr txBox="1"/>
          <p:nvPr>
            <p:ph idx="8" type="title"/>
          </p:nvPr>
        </p:nvSpPr>
        <p:spPr>
          <a:xfrm>
            <a:off x="6111300" y="1836773"/>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559" name="Google Shape;559;p76"/>
          <p:cNvSpPr txBox="1"/>
          <p:nvPr>
            <p:ph idx="9" type="subTitle"/>
          </p:nvPr>
        </p:nvSpPr>
        <p:spPr>
          <a:xfrm>
            <a:off x="6111300" y="2186173"/>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60" name="Google Shape;560;p76"/>
          <p:cNvGrpSpPr/>
          <p:nvPr/>
        </p:nvGrpSpPr>
        <p:grpSpPr>
          <a:xfrm>
            <a:off x="188064" y="213985"/>
            <a:ext cx="646866" cy="1098118"/>
            <a:chOff x="3558950" y="3191175"/>
            <a:chExt cx="500825" cy="850200"/>
          </a:xfrm>
        </p:grpSpPr>
        <p:sp>
          <p:nvSpPr>
            <p:cNvPr id="561" name="Google Shape;561;p76"/>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6"/>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3" name="Google Shape;563;p76"/>
          <p:cNvGrpSpPr/>
          <p:nvPr/>
        </p:nvGrpSpPr>
        <p:grpSpPr>
          <a:xfrm>
            <a:off x="7763763" y="241125"/>
            <a:ext cx="544350" cy="313225"/>
            <a:chOff x="4383475" y="1747875"/>
            <a:chExt cx="544350" cy="313225"/>
          </a:xfrm>
        </p:grpSpPr>
        <p:sp>
          <p:nvSpPr>
            <p:cNvPr id="564" name="Google Shape;564;p76"/>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6"/>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p76"/>
          <p:cNvGrpSpPr/>
          <p:nvPr/>
        </p:nvGrpSpPr>
        <p:grpSpPr>
          <a:xfrm>
            <a:off x="971275" y="38525"/>
            <a:ext cx="175450" cy="175450"/>
            <a:chOff x="5826950" y="2305200"/>
            <a:chExt cx="175450" cy="175450"/>
          </a:xfrm>
        </p:grpSpPr>
        <p:sp>
          <p:nvSpPr>
            <p:cNvPr id="567" name="Google Shape;567;p76"/>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6"/>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76"/>
          <p:cNvGrpSpPr/>
          <p:nvPr/>
        </p:nvGrpSpPr>
        <p:grpSpPr>
          <a:xfrm>
            <a:off x="1038575" y="428388"/>
            <a:ext cx="108150" cy="669300"/>
            <a:chOff x="5169950" y="3910650"/>
            <a:chExt cx="108150" cy="669300"/>
          </a:xfrm>
        </p:grpSpPr>
        <p:sp>
          <p:nvSpPr>
            <p:cNvPr id="570" name="Google Shape;570;p76"/>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6"/>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6"/>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6"/>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76"/>
          <p:cNvGrpSpPr/>
          <p:nvPr/>
        </p:nvGrpSpPr>
        <p:grpSpPr>
          <a:xfrm rot="10800000">
            <a:off x="8561965" y="-9"/>
            <a:ext cx="608748" cy="1194688"/>
            <a:chOff x="1158575" y="2606800"/>
            <a:chExt cx="497750" cy="976850"/>
          </a:xfrm>
        </p:grpSpPr>
        <p:sp>
          <p:nvSpPr>
            <p:cNvPr id="575" name="Google Shape;575;p76"/>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6"/>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6"/>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6"/>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6"/>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6"/>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6"/>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6"/>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6"/>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6"/>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6"/>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6"/>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587" name="Shape 587"/>
        <p:cNvGrpSpPr/>
        <p:nvPr/>
      </p:nvGrpSpPr>
      <p:grpSpPr>
        <a:xfrm>
          <a:off x="0" y="0"/>
          <a:ext cx="0" cy="0"/>
          <a:chOff x="0" y="0"/>
          <a:chExt cx="0" cy="0"/>
        </a:xfrm>
      </p:grpSpPr>
      <p:sp>
        <p:nvSpPr>
          <p:cNvPr id="588" name="Google Shape;588;p77"/>
          <p:cNvSpPr txBox="1"/>
          <p:nvPr>
            <p:ph type="ctrTitle"/>
          </p:nvPr>
        </p:nvSpPr>
        <p:spPr>
          <a:xfrm>
            <a:off x="2617200" y="843074"/>
            <a:ext cx="3909600" cy="5787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chemeClr val="accent4"/>
              </a:buClr>
              <a:buSzPts val="4500"/>
              <a:buFont typeface="Viga"/>
              <a:buNone/>
              <a:defRPr sz="4500">
                <a:solidFill>
                  <a:schemeClr val="accent4"/>
                </a:solidFill>
                <a:latin typeface="Viga"/>
                <a:ea typeface="Viga"/>
                <a:cs typeface="Viga"/>
                <a:sym typeface="Viga"/>
              </a:defRPr>
            </a:lvl1pPr>
            <a:lvl2pPr lvl="1" algn="ctr">
              <a:lnSpc>
                <a:spcPct val="100000"/>
              </a:lnSpc>
              <a:spcBef>
                <a:spcPts val="0"/>
              </a:spcBef>
              <a:spcAft>
                <a:spcPts val="0"/>
              </a:spcAft>
              <a:buClr>
                <a:schemeClr val="accent4"/>
              </a:buClr>
              <a:buSzPts val="6100"/>
              <a:buNone/>
              <a:defRPr sz="6100">
                <a:solidFill>
                  <a:schemeClr val="accent4"/>
                </a:solidFill>
              </a:defRPr>
            </a:lvl2pPr>
            <a:lvl3pPr lvl="2" algn="ctr">
              <a:lnSpc>
                <a:spcPct val="100000"/>
              </a:lnSpc>
              <a:spcBef>
                <a:spcPts val="0"/>
              </a:spcBef>
              <a:spcAft>
                <a:spcPts val="0"/>
              </a:spcAft>
              <a:buClr>
                <a:schemeClr val="accent4"/>
              </a:buClr>
              <a:buSzPts val="6100"/>
              <a:buNone/>
              <a:defRPr sz="6100">
                <a:solidFill>
                  <a:schemeClr val="accent4"/>
                </a:solidFill>
              </a:defRPr>
            </a:lvl3pPr>
            <a:lvl4pPr lvl="3" algn="ctr">
              <a:lnSpc>
                <a:spcPct val="100000"/>
              </a:lnSpc>
              <a:spcBef>
                <a:spcPts val="0"/>
              </a:spcBef>
              <a:spcAft>
                <a:spcPts val="0"/>
              </a:spcAft>
              <a:buClr>
                <a:schemeClr val="accent4"/>
              </a:buClr>
              <a:buSzPts val="6100"/>
              <a:buNone/>
              <a:defRPr sz="6100">
                <a:solidFill>
                  <a:schemeClr val="accent4"/>
                </a:solidFill>
              </a:defRPr>
            </a:lvl4pPr>
            <a:lvl5pPr lvl="4" algn="ctr">
              <a:lnSpc>
                <a:spcPct val="100000"/>
              </a:lnSpc>
              <a:spcBef>
                <a:spcPts val="0"/>
              </a:spcBef>
              <a:spcAft>
                <a:spcPts val="0"/>
              </a:spcAft>
              <a:buClr>
                <a:schemeClr val="accent4"/>
              </a:buClr>
              <a:buSzPts val="6100"/>
              <a:buNone/>
              <a:defRPr sz="6100">
                <a:solidFill>
                  <a:schemeClr val="accent4"/>
                </a:solidFill>
              </a:defRPr>
            </a:lvl5pPr>
            <a:lvl6pPr lvl="5" algn="ctr">
              <a:lnSpc>
                <a:spcPct val="100000"/>
              </a:lnSpc>
              <a:spcBef>
                <a:spcPts val="0"/>
              </a:spcBef>
              <a:spcAft>
                <a:spcPts val="0"/>
              </a:spcAft>
              <a:buClr>
                <a:schemeClr val="accent4"/>
              </a:buClr>
              <a:buSzPts val="6100"/>
              <a:buNone/>
              <a:defRPr sz="6100">
                <a:solidFill>
                  <a:schemeClr val="accent4"/>
                </a:solidFill>
              </a:defRPr>
            </a:lvl6pPr>
            <a:lvl7pPr lvl="6" algn="ctr">
              <a:lnSpc>
                <a:spcPct val="100000"/>
              </a:lnSpc>
              <a:spcBef>
                <a:spcPts val="0"/>
              </a:spcBef>
              <a:spcAft>
                <a:spcPts val="0"/>
              </a:spcAft>
              <a:buClr>
                <a:schemeClr val="accent4"/>
              </a:buClr>
              <a:buSzPts val="6100"/>
              <a:buNone/>
              <a:defRPr sz="6100">
                <a:solidFill>
                  <a:schemeClr val="accent4"/>
                </a:solidFill>
              </a:defRPr>
            </a:lvl7pPr>
            <a:lvl8pPr lvl="7" algn="ctr">
              <a:lnSpc>
                <a:spcPct val="100000"/>
              </a:lnSpc>
              <a:spcBef>
                <a:spcPts val="0"/>
              </a:spcBef>
              <a:spcAft>
                <a:spcPts val="0"/>
              </a:spcAft>
              <a:buClr>
                <a:schemeClr val="accent4"/>
              </a:buClr>
              <a:buSzPts val="6100"/>
              <a:buNone/>
              <a:defRPr sz="6100">
                <a:solidFill>
                  <a:schemeClr val="accent4"/>
                </a:solidFill>
              </a:defRPr>
            </a:lvl8pPr>
            <a:lvl9pPr lvl="8" algn="ctr">
              <a:lnSpc>
                <a:spcPct val="100000"/>
              </a:lnSpc>
              <a:spcBef>
                <a:spcPts val="0"/>
              </a:spcBef>
              <a:spcAft>
                <a:spcPts val="0"/>
              </a:spcAft>
              <a:buClr>
                <a:schemeClr val="accent4"/>
              </a:buClr>
              <a:buSzPts val="6100"/>
              <a:buNone/>
              <a:defRPr sz="6100">
                <a:solidFill>
                  <a:schemeClr val="accent4"/>
                </a:solidFill>
              </a:defRPr>
            </a:lvl9pPr>
          </a:lstStyle>
          <a:p/>
        </p:txBody>
      </p:sp>
      <p:sp>
        <p:nvSpPr>
          <p:cNvPr id="589" name="Google Shape;589;p77"/>
          <p:cNvSpPr txBox="1"/>
          <p:nvPr>
            <p:ph idx="1" type="subTitle"/>
          </p:nvPr>
        </p:nvSpPr>
        <p:spPr>
          <a:xfrm>
            <a:off x="2791200" y="1419325"/>
            <a:ext cx="3561600" cy="131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600"/>
              <a:buNone/>
              <a:defRPr sz="1600">
                <a:solidFill>
                  <a:schemeClr val="accent1"/>
                </a:solidFill>
              </a:defRPr>
            </a:lvl1pPr>
            <a:lvl2pPr lvl="1" algn="ctr">
              <a:lnSpc>
                <a:spcPct val="100000"/>
              </a:lnSpc>
              <a:spcBef>
                <a:spcPts val="0"/>
              </a:spcBef>
              <a:spcAft>
                <a:spcPts val="0"/>
              </a:spcAft>
              <a:buClr>
                <a:schemeClr val="accent1"/>
              </a:buClr>
              <a:buSzPts val="2600"/>
              <a:buNone/>
              <a:defRPr sz="2600">
                <a:solidFill>
                  <a:schemeClr val="accent1"/>
                </a:solidFill>
              </a:defRPr>
            </a:lvl2pPr>
            <a:lvl3pPr lvl="2" algn="ctr">
              <a:lnSpc>
                <a:spcPct val="100000"/>
              </a:lnSpc>
              <a:spcBef>
                <a:spcPts val="0"/>
              </a:spcBef>
              <a:spcAft>
                <a:spcPts val="0"/>
              </a:spcAft>
              <a:buClr>
                <a:schemeClr val="accent1"/>
              </a:buClr>
              <a:buSzPts val="2600"/>
              <a:buNone/>
              <a:defRPr sz="2600">
                <a:solidFill>
                  <a:schemeClr val="accent1"/>
                </a:solidFill>
              </a:defRPr>
            </a:lvl3pPr>
            <a:lvl4pPr lvl="3" algn="ctr">
              <a:lnSpc>
                <a:spcPct val="100000"/>
              </a:lnSpc>
              <a:spcBef>
                <a:spcPts val="0"/>
              </a:spcBef>
              <a:spcAft>
                <a:spcPts val="0"/>
              </a:spcAft>
              <a:buClr>
                <a:schemeClr val="accent1"/>
              </a:buClr>
              <a:buSzPts val="2600"/>
              <a:buNone/>
              <a:defRPr sz="2600">
                <a:solidFill>
                  <a:schemeClr val="accent1"/>
                </a:solidFill>
              </a:defRPr>
            </a:lvl4pPr>
            <a:lvl5pPr lvl="4" algn="ctr">
              <a:lnSpc>
                <a:spcPct val="100000"/>
              </a:lnSpc>
              <a:spcBef>
                <a:spcPts val="0"/>
              </a:spcBef>
              <a:spcAft>
                <a:spcPts val="0"/>
              </a:spcAft>
              <a:buClr>
                <a:schemeClr val="accent1"/>
              </a:buClr>
              <a:buSzPts val="2600"/>
              <a:buNone/>
              <a:defRPr sz="2600">
                <a:solidFill>
                  <a:schemeClr val="accent1"/>
                </a:solidFill>
              </a:defRPr>
            </a:lvl5pPr>
            <a:lvl6pPr lvl="5" algn="ctr">
              <a:lnSpc>
                <a:spcPct val="100000"/>
              </a:lnSpc>
              <a:spcBef>
                <a:spcPts val="0"/>
              </a:spcBef>
              <a:spcAft>
                <a:spcPts val="0"/>
              </a:spcAft>
              <a:buClr>
                <a:schemeClr val="accent1"/>
              </a:buClr>
              <a:buSzPts val="2600"/>
              <a:buNone/>
              <a:defRPr sz="2600">
                <a:solidFill>
                  <a:schemeClr val="accent1"/>
                </a:solidFill>
              </a:defRPr>
            </a:lvl6pPr>
            <a:lvl7pPr lvl="6" algn="ctr">
              <a:lnSpc>
                <a:spcPct val="100000"/>
              </a:lnSpc>
              <a:spcBef>
                <a:spcPts val="0"/>
              </a:spcBef>
              <a:spcAft>
                <a:spcPts val="0"/>
              </a:spcAft>
              <a:buClr>
                <a:schemeClr val="accent1"/>
              </a:buClr>
              <a:buSzPts val="2600"/>
              <a:buNone/>
              <a:defRPr sz="2600">
                <a:solidFill>
                  <a:schemeClr val="accent1"/>
                </a:solidFill>
              </a:defRPr>
            </a:lvl7pPr>
            <a:lvl8pPr lvl="7" algn="ctr">
              <a:lnSpc>
                <a:spcPct val="100000"/>
              </a:lnSpc>
              <a:spcBef>
                <a:spcPts val="0"/>
              </a:spcBef>
              <a:spcAft>
                <a:spcPts val="0"/>
              </a:spcAft>
              <a:buClr>
                <a:schemeClr val="accent1"/>
              </a:buClr>
              <a:buSzPts val="2600"/>
              <a:buNone/>
              <a:defRPr sz="2600">
                <a:solidFill>
                  <a:schemeClr val="accent1"/>
                </a:solidFill>
              </a:defRPr>
            </a:lvl8pPr>
            <a:lvl9pPr lvl="8" algn="ctr">
              <a:lnSpc>
                <a:spcPct val="100000"/>
              </a:lnSpc>
              <a:spcBef>
                <a:spcPts val="0"/>
              </a:spcBef>
              <a:spcAft>
                <a:spcPts val="0"/>
              </a:spcAft>
              <a:buClr>
                <a:schemeClr val="accent1"/>
              </a:buClr>
              <a:buSzPts val="2600"/>
              <a:buNone/>
              <a:defRPr sz="2600">
                <a:solidFill>
                  <a:schemeClr val="accent1"/>
                </a:solidFill>
              </a:defRPr>
            </a:lvl9pPr>
          </a:lstStyle>
          <a:p/>
        </p:txBody>
      </p:sp>
      <p:grpSp>
        <p:nvGrpSpPr>
          <p:cNvPr id="590" name="Google Shape;590;p77"/>
          <p:cNvGrpSpPr/>
          <p:nvPr/>
        </p:nvGrpSpPr>
        <p:grpSpPr>
          <a:xfrm rot="10800000">
            <a:off x="572084" y="-325445"/>
            <a:ext cx="1106025" cy="555289"/>
            <a:chOff x="7465898" y="4589257"/>
            <a:chExt cx="1106025" cy="555289"/>
          </a:xfrm>
        </p:grpSpPr>
        <p:sp>
          <p:nvSpPr>
            <p:cNvPr id="591" name="Google Shape;591;p77"/>
            <p:cNvSpPr/>
            <p:nvPr/>
          </p:nvSpPr>
          <p:spPr>
            <a:xfrm>
              <a:off x="7465898" y="4589257"/>
              <a:ext cx="1106025" cy="555289"/>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7"/>
            <p:cNvSpPr/>
            <p:nvPr/>
          </p:nvSpPr>
          <p:spPr>
            <a:xfrm>
              <a:off x="7614620" y="4737944"/>
              <a:ext cx="808066" cy="405706"/>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77"/>
          <p:cNvGrpSpPr/>
          <p:nvPr/>
        </p:nvGrpSpPr>
        <p:grpSpPr>
          <a:xfrm rot="10800000">
            <a:off x="8068780" y="4176789"/>
            <a:ext cx="885220" cy="458064"/>
            <a:chOff x="190007" y="184247"/>
            <a:chExt cx="885220" cy="458064"/>
          </a:xfrm>
        </p:grpSpPr>
        <p:sp>
          <p:nvSpPr>
            <p:cNvPr id="594" name="Google Shape;594;p77"/>
            <p:cNvSpPr/>
            <p:nvPr/>
          </p:nvSpPr>
          <p:spPr>
            <a:xfrm>
              <a:off x="190007" y="410538"/>
              <a:ext cx="885220" cy="231773"/>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7"/>
            <p:cNvSpPr/>
            <p:nvPr/>
          </p:nvSpPr>
          <p:spPr>
            <a:xfrm>
              <a:off x="190007" y="184247"/>
              <a:ext cx="885220" cy="231773"/>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77"/>
          <p:cNvGrpSpPr/>
          <p:nvPr/>
        </p:nvGrpSpPr>
        <p:grpSpPr>
          <a:xfrm rot="10800000">
            <a:off x="-344606" y="862044"/>
            <a:ext cx="1385364" cy="2755175"/>
            <a:chOff x="8103249" y="1201883"/>
            <a:chExt cx="1385364" cy="2755175"/>
          </a:xfrm>
        </p:grpSpPr>
        <p:sp>
          <p:nvSpPr>
            <p:cNvPr id="597" name="Google Shape;597;p77"/>
            <p:cNvSpPr/>
            <p:nvPr/>
          </p:nvSpPr>
          <p:spPr>
            <a:xfrm>
              <a:off x="8535309" y="1618525"/>
              <a:ext cx="953304" cy="190643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7"/>
            <p:cNvSpPr/>
            <p:nvPr/>
          </p:nvSpPr>
          <p:spPr>
            <a:xfrm>
              <a:off x="8420594" y="1503741"/>
              <a:ext cx="1068017" cy="1068017"/>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7"/>
            <p:cNvSpPr/>
            <p:nvPr/>
          </p:nvSpPr>
          <p:spPr>
            <a:xfrm>
              <a:off x="8405142" y="2571733"/>
              <a:ext cx="1083469" cy="10834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7"/>
            <p:cNvSpPr/>
            <p:nvPr/>
          </p:nvSpPr>
          <p:spPr>
            <a:xfrm>
              <a:off x="8420594" y="1503741"/>
              <a:ext cx="1068017" cy="1068017"/>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7"/>
            <p:cNvSpPr/>
            <p:nvPr/>
          </p:nvSpPr>
          <p:spPr>
            <a:xfrm>
              <a:off x="8405142" y="2571733"/>
              <a:ext cx="1083469" cy="10834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7"/>
            <p:cNvSpPr/>
            <p:nvPr/>
          </p:nvSpPr>
          <p:spPr>
            <a:xfrm>
              <a:off x="8322469" y="1405617"/>
              <a:ext cx="1166141" cy="1166141"/>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7"/>
            <p:cNvSpPr/>
            <p:nvPr/>
          </p:nvSpPr>
          <p:spPr>
            <a:xfrm>
              <a:off x="8306983" y="2571733"/>
              <a:ext cx="1181627" cy="1181593"/>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7"/>
            <p:cNvSpPr/>
            <p:nvPr/>
          </p:nvSpPr>
          <p:spPr>
            <a:xfrm>
              <a:off x="8322469" y="1405617"/>
              <a:ext cx="1166141" cy="1166141"/>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7"/>
            <p:cNvSpPr/>
            <p:nvPr/>
          </p:nvSpPr>
          <p:spPr>
            <a:xfrm>
              <a:off x="8306983" y="2571733"/>
              <a:ext cx="1181627" cy="1181593"/>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7"/>
            <p:cNvSpPr/>
            <p:nvPr/>
          </p:nvSpPr>
          <p:spPr>
            <a:xfrm>
              <a:off x="8224655" y="1307837"/>
              <a:ext cx="1263955" cy="1263921"/>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7"/>
            <p:cNvSpPr/>
            <p:nvPr/>
          </p:nvSpPr>
          <p:spPr>
            <a:xfrm>
              <a:off x="8209238" y="2571733"/>
              <a:ext cx="1279372" cy="1279338"/>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7"/>
            <p:cNvSpPr/>
            <p:nvPr/>
          </p:nvSpPr>
          <p:spPr>
            <a:xfrm>
              <a:off x="8118701" y="1201883"/>
              <a:ext cx="1369908" cy="1369874"/>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7"/>
            <p:cNvSpPr/>
            <p:nvPr/>
          </p:nvSpPr>
          <p:spPr>
            <a:xfrm>
              <a:off x="8103249" y="2571733"/>
              <a:ext cx="1385360" cy="1385325"/>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77"/>
          <p:cNvGrpSpPr/>
          <p:nvPr/>
        </p:nvGrpSpPr>
        <p:grpSpPr>
          <a:xfrm rot="10800000">
            <a:off x="-39802" y="4392528"/>
            <a:ext cx="1455651" cy="426573"/>
            <a:chOff x="7728158" y="0"/>
            <a:chExt cx="1455651" cy="426573"/>
          </a:xfrm>
        </p:grpSpPr>
        <p:sp>
          <p:nvSpPr>
            <p:cNvPr id="611" name="Google Shape;611;p77"/>
            <p:cNvSpPr/>
            <p:nvPr/>
          </p:nvSpPr>
          <p:spPr>
            <a:xfrm>
              <a:off x="7728158" y="91261"/>
              <a:ext cx="1373323" cy="335312"/>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7"/>
            <p:cNvSpPr/>
            <p:nvPr/>
          </p:nvSpPr>
          <p:spPr>
            <a:xfrm>
              <a:off x="7831042" y="0"/>
              <a:ext cx="1352767" cy="314721"/>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3" name="Google Shape;613;p77"/>
          <p:cNvGrpSpPr/>
          <p:nvPr/>
        </p:nvGrpSpPr>
        <p:grpSpPr>
          <a:xfrm rot="5400000">
            <a:off x="8057028" y="-673567"/>
            <a:ext cx="686697" cy="1347673"/>
            <a:chOff x="200457" y="1184982"/>
            <a:chExt cx="686697" cy="1347673"/>
          </a:xfrm>
        </p:grpSpPr>
        <p:sp>
          <p:nvSpPr>
            <p:cNvPr id="614" name="Google Shape;614;p77"/>
            <p:cNvSpPr/>
            <p:nvPr/>
          </p:nvSpPr>
          <p:spPr>
            <a:xfrm>
              <a:off x="200457" y="1335946"/>
              <a:ext cx="30903" cy="30696"/>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7"/>
            <p:cNvSpPr/>
            <p:nvPr/>
          </p:nvSpPr>
          <p:spPr>
            <a:xfrm>
              <a:off x="311930" y="1348328"/>
              <a:ext cx="427055" cy="1020559"/>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7"/>
            <p:cNvSpPr/>
            <p:nvPr/>
          </p:nvSpPr>
          <p:spPr>
            <a:xfrm>
              <a:off x="200457" y="2350857"/>
              <a:ext cx="30903" cy="30903"/>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7"/>
            <p:cNvSpPr/>
            <p:nvPr/>
          </p:nvSpPr>
          <p:spPr>
            <a:xfrm>
              <a:off x="200457" y="1184982"/>
              <a:ext cx="30903" cy="30696"/>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7"/>
            <p:cNvSpPr/>
            <p:nvPr/>
          </p:nvSpPr>
          <p:spPr>
            <a:xfrm>
              <a:off x="336004" y="1199020"/>
              <a:ext cx="551150" cy="1319208"/>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7"/>
            <p:cNvSpPr/>
            <p:nvPr/>
          </p:nvSpPr>
          <p:spPr>
            <a:xfrm>
              <a:off x="200457" y="2501993"/>
              <a:ext cx="30903" cy="30662"/>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7"/>
            <p:cNvSpPr/>
            <p:nvPr/>
          </p:nvSpPr>
          <p:spPr>
            <a:xfrm>
              <a:off x="200457" y="1484358"/>
              <a:ext cx="30903" cy="30938"/>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7"/>
            <p:cNvSpPr/>
            <p:nvPr/>
          </p:nvSpPr>
          <p:spPr>
            <a:xfrm>
              <a:off x="291719" y="1496498"/>
              <a:ext cx="298545" cy="724256"/>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7"/>
            <p:cNvSpPr/>
            <p:nvPr/>
          </p:nvSpPr>
          <p:spPr>
            <a:xfrm>
              <a:off x="200457" y="2202445"/>
              <a:ext cx="30903" cy="30662"/>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7"/>
            <p:cNvSpPr/>
            <p:nvPr/>
          </p:nvSpPr>
          <p:spPr>
            <a:xfrm>
              <a:off x="200457" y="1632321"/>
              <a:ext cx="30903" cy="30869"/>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7"/>
            <p:cNvSpPr/>
            <p:nvPr/>
          </p:nvSpPr>
          <p:spPr>
            <a:xfrm>
              <a:off x="270714" y="1644979"/>
              <a:ext cx="169725" cy="427331"/>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7"/>
            <p:cNvSpPr/>
            <p:nvPr/>
          </p:nvSpPr>
          <p:spPr>
            <a:xfrm>
              <a:off x="200457" y="2054241"/>
              <a:ext cx="30903" cy="30972"/>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77"/>
          <p:cNvGrpSpPr/>
          <p:nvPr/>
        </p:nvGrpSpPr>
        <p:grpSpPr>
          <a:xfrm rot="10800000">
            <a:off x="195616" y="206100"/>
            <a:ext cx="641415" cy="636966"/>
            <a:chOff x="8306977" y="3976034"/>
            <a:chExt cx="641415" cy="636966"/>
          </a:xfrm>
        </p:grpSpPr>
        <p:sp>
          <p:nvSpPr>
            <p:cNvPr id="627" name="Google Shape;627;p77"/>
            <p:cNvSpPr/>
            <p:nvPr/>
          </p:nvSpPr>
          <p:spPr>
            <a:xfrm>
              <a:off x="8306977" y="3976034"/>
              <a:ext cx="117025" cy="112610"/>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7"/>
            <p:cNvSpPr/>
            <p:nvPr/>
          </p:nvSpPr>
          <p:spPr>
            <a:xfrm>
              <a:off x="8481773" y="4150831"/>
              <a:ext cx="117025" cy="112575"/>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7"/>
            <p:cNvSpPr/>
            <p:nvPr/>
          </p:nvSpPr>
          <p:spPr>
            <a:xfrm>
              <a:off x="8656536" y="4325593"/>
              <a:ext cx="117059" cy="112610"/>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7"/>
            <p:cNvSpPr/>
            <p:nvPr/>
          </p:nvSpPr>
          <p:spPr>
            <a:xfrm>
              <a:off x="8831367" y="4500390"/>
              <a:ext cx="117025" cy="112610"/>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77"/>
          <p:cNvGrpSpPr/>
          <p:nvPr/>
        </p:nvGrpSpPr>
        <p:grpSpPr>
          <a:xfrm rot="10800000">
            <a:off x="7348026" y="4392518"/>
            <a:ext cx="427328" cy="750986"/>
            <a:chOff x="1368654" y="-324404"/>
            <a:chExt cx="427328" cy="750986"/>
          </a:xfrm>
        </p:grpSpPr>
        <p:sp>
          <p:nvSpPr>
            <p:cNvPr id="632" name="Google Shape;632;p77"/>
            <p:cNvSpPr/>
            <p:nvPr/>
          </p:nvSpPr>
          <p:spPr>
            <a:xfrm rot="5400000">
              <a:off x="1359437" y="-9963"/>
              <a:ext cx="750985" cy="122105"/>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77"/>
            <p:cNvSpPr/>
            <p:nvPr/>
          </p:nvSpPr>
          <p:spPr>
            <a:xfrm rot="5400000">
              <a:off x="1054231" y="-9981"/>
              <a:ext cx="750985" cy="122139"/>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77"/>
          <p:cNvGrpSpPr/>
          <p:nvPr/>
        </p:nvGrpSpPr>
        <p:grpSpPr>
          <a:xfrm rot="10800000">
            <a:off x="515558" y="3781984"/>
            <a:ext cx="242051" cy="242051"/>
            <a:chOff x="8109724" y="768892"/>
            <a:chExt cx="242051" cy="242051"/>
          </a:xfrm>
        </p:grpSpPr>
        <p:sp>
          <p:nvSpPr>
            <p:cNvPr id="635" name="Google Shape;635;p77"/>
            <p:cNvSpPr/>
            <p:nvPr/>
          </p:nvSpPr>
          <p:spPr>
            <a:xfrm>
              <a:off x="8109724" y="768892"/>
              <a:ext cx="242051" cy="242051"/>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7"/>
            <p:cNvSpPr/>
            <p:nvPr/>
          </p:nvSpPr>
          <p:spPr>
            <a:xfrm>
              <a:off x="8109724" y="768892"/>
              <a:ext cx="242051" cy="242051"/>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77"/>
          <p:cNvSpPr/>
          <p:nvPr/>
        </p:nvSpPr>
        <p:spPr>
          <a:xfrm rot="10800000">
            <a:off x="8209253" y="1747586"/>
            <a:ext cx="200283" cy="400567"/>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p77"/>
          <p:cNvGrpSpPr/>
          <p:nvPr/>
        </p:nvGrpSpPr>
        <p:grpSpPr>
          <a:xfrm rot="10800000">
            <a:off x="8335953" y="2152778"/>
            <a:ext cx="808059" cy="1609493"/>
            <a:chOff x="-5" y="1056830"/>
            <a:chExt cx="808059" cy="1609493"/>
          </a:xfrm>
        </p:grpSpPr>
        <p:sp>
          <p:nvSpPr>
            <p:cNvPr id="639" name="Google Shape;639;p77"/>
            <p:cNvSpPr/>
            <p:nvPr/>
          </p:nvSpPr>
          <p:spPr>
            <a:xfrm rot="5400000">
              <a:off x="-400722" y="1457547"/>
              <a:ext cx="1609493" cy="808059"/>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7"/>
            <p:cNvSpPr/>
            <p:nvPr/>
          </p:nvSpPr>
          <p:spPr>
            <a:xfrm rot="5400000">
              <a:off x="-291458" y="1566012"/>
              <a:ext cx="1175902" cy="59038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77"/>
          <p:cNvGrpSpPr/>
          <p:nvPr/>
        </p:nvGrpSpPr>
        <p:grpSpPr>
          <a:xfrm rot="10800000">
            <a:off x="7798449" y="735872"/>
            <a:ext cx="1345558" cy="578854"/>
            <a:chOff x="0" y="3504375"/>
            <a:chExt cx="1345558" cy="578854"/>
          </a:xfrm>
        </p:grpSpPr>
        <p:sp>
          <p:nvSpPr>
            <p:cNvPr id="642" name="Google Shape;642;p77"/>
            <p:cNvSpPr/>
            <p:nvPr/>
          </p:nvSpPr>
          <p:spPr>
            <a:xfrm>
              <a:off x="0" y="3712875"/>
              <a:ext cx="1181608" cy="370354"/>
            </a:xfrm>
            <a:custGeom>
              <a:rect b="b" l="l" r="r" t="t"/>
              <a:pathLst>
                <a:path extrusionOk="0" h="10738" w="16061">
                  <a:moveTo>
                    <a:pt x="0" y="0"/>
                  </a:moveTo>
                  <a:lnTo>
                    <a:pt x="0" y="10738"/>
                  </a:lnTo>
                  <a:lnTo>
                    <a:pt x="16060" y="10738"/>
                  </a:lnTo>
                  <a:lnTo>
                    <a:pt x="16060"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7"/>
            <p:cNvSpPr/>
            <p:nvPr/>
          </p:nvSpPr>
          <p:spPr>
            <a:xfrm>
              <a:off x="163950" y="3504375"/>
              <a:ext cx="1181608" cy="370354"/>
            </a:xfrm>
            <a:custGeom>
              <a:rect b="b" l="l" r="r" t="t"/>
              <a:pathLst>
                <a:path extrusionOk="0" h="10738" w="16061">
                  <a:moveTo>
                    <a:pt x="0" y="0"/>
                  </a:moveTo>
                  <a:lnTo>
                    <a:pt x="0" y="10738"/>
                  </a:lnTo>
                  <a:lnTo>
                    <a:pt x="16060" y="10738"/>
                  </a:lnTo>
                  <a:lnTo>
                    <a:pt x="16060"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4" name="Google Shape;644;p77"/>
          <p:cNvSpPr txBox="1"/>
          <p:nvPr/>
        </p:nvSpPr>
        <p:spPr>
          <a:xfrm>
            <a:off x="2828400" y="3320100"/>
            <a:ext cx="3487200" cy="91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1"/>
                </a:solidFill>
                <a:latin typeface="Arial"/>
                <a:ea typeface="Arial"/>
                <a:cs typeface="Arial"/>
                <a:sym typeface="Arial"/>
              </a:rPr>
              <a:t>CREDITS: This presentation template was created by </a:t>
            </a:r>
            <a:r>
              <a:rPr b="1" i="0" lang="en" sz="1200" u="none" cap="none" strike="noStrike">
                <a:solidFill>
                  <a:schemeClr val="accent1"/>
                </a:solidFill>
                <a:uFill>
                  <a:noFill/>
                </a:uFill>
                <a:latin typeface="Arial"/>
                <a:ea typeface="Arial"/>
                <a:cs typeface="Arial"/>
                <a:sym typeface="Arial"/>
                <a:hlinkClick r:id="rId2">
                  <a:extLst>
                    <a:ext uri="{A12FA001-AC4F-418D-AE19-62706E023703}">
                      <ahyp:hlinkClr val="tx"/>
                    </a:ext>
                  </a:extLst>
                </a:hlinkClick>
              </a:rPr>
              <a:t>Slidesgo</a:t>
            </a:r>
            <a:r>
              <a:rPr b="0" i="0" lang="en" sz="1200" u="none" cap="none" strike="noStrike">
                <a:solidFill>
                  <a:schemeClr val="accent1"/>
                </a:solidFill>
                <a:latin typeface="Arial"/>
                <a:ea typeface="Arial"/>
                <a:cs typeface="Arial"/>
                <a:sym typeface="Arial"/>
              </a:rPr>
              <a:t>, including icons by </a:t>
            </a:r>
            <a:r>
              <a:rPr b="1" i="0" lang="en" sz="1200" u="none" cap="none" strike="noStrike">
                <a:solidFill>
                  <a:schemeClr val="accent1"/>
                </a:solidFill>
                <a:uFill>
                  <a:noFill/>
                </a:uFill>
                <a:latin typeface="Arial"/>
                <a:ea typeface="Arial"/>
                <a:cs typeface="Arial"/>
                <a:sym typeface="Arial"/>
                <a:hlinkClick r:id="rId3">
                  <a:extLst>
                    <a:ext uri="{A12FA001-AC4F-418D-AE19-62706E023703}">
                      <ahyp:hlinkClr val="tx"/>
                    </a:ext>
                  </a:extLst>
                </a:hlinkClick>
              </a:rPr>
              <a:t>Flaticon</a:t>
            </a:r>
            <a:r>
              <a:rPr b="0" i="0" lang="en" sz="1200" u="none" cap="none" strike="noStrike">
                <a:solidFill>
                  <a:schemeClr val="accent1"/>
                </a:solidFill>
                <a:latin typeface="Arial"/>
                <a:ea typeface="Arial"/>
                <a:cs typeface="Arial"/>
                <a:sym typeface="Arial"/>
              </a:rPr>
              <a:t>, infographics &amp; images by </a:t>
            </a:r>
            <a:r>
              <a:rPr b="1" i="0" lang="en" sz="1200" u="none" cap="none" strike="noStrike">
                <a:solidFill>
                  <a:schemeClr val="accent1"/>
                </a:solidFill>
                <a:uFill>
                  <a:noFill/>
                </a:uFill>
                <a:latin typeface="Arial"/>
                <a:ea typeface="Arial"/>
                <a:cs typeface="Arial"/>
                <a:sym typeface="Arial"/>
                <a:hlinkClick r:id="rId4">
                  <a:extLst>
                    <a:ext uri="{A12FA001-AC4F-418D-AE19-62706E023703}">
                      <ahyp:hlinkClr val="tx"/>
                    </a:ext>
                  </a:extLst>
                </a:hlinkClick>
              </a:rPr>
              <a:t>Freepik</a:t>
            </a:r>
            <a:r>
              <a:rPr b="0" i="0" lang="en" sz="1200" u="none" cap="none" strike="noStrike">
                <a:solidFill>
                  <a:schemeClr val="accent1"/>
                </a:solidFill>
                <a:latin typeface="Arial"/>
                <a:ea typeface="Arial"/>
                <a:cs typeface="Arial"/>
                <a:sym typeface="Arial"/>
              </a:rPr>
              <a:t> and illustrations by </a:t>
            </a:r>
            <a:r>
              <a:rPr b="1" i="0" lang="en" sz="1200" u="none" cap="none" strike="noStrike">
                <a:solidFill>
                  <a:schemeClr val="accent1"/>
                </a:solidFill>
                <a:latin typeface="Arial"/>
                <a:ea typeface="Arial"/>
                <a:cs typeface="Arial"/>
                <a:sym typeface="Arial"/>
              </a:rPr>
              <a:t>Stories</a:t>
            </a:r>
            <a:endParaRPr b="1" i="0" sz="12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ONLY_2">
    <p:spTree>
      <p:nvGrpSpPr>
        <p:cNvPr id="645" name="Shape 645"/>
        <p:cNvGrpSpPr/>
        <p:nvPr/>
      </p:nvGrpSpPr>
      <p:grpSpPr>
        <a:xfrm>
          <a:off x="0" y="0"/>
          <a:ext cx="0" cy="0"/>
          <a:chOff x="0" y="0"/>
          <a:chExt cx="0" cy="0"/>
        </a:xfrm>
      </p:grpSpPr>
      <p:sp>
        <p:nvSpPr>
          <p:cNvPr id="646" name="Google Shape;646;p78"/>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7" name="Shape 647"/>
        <p:cNvGrpSpPr/>
        <p:nvPr/>
      </p:nvGrpSpPr>
      <p:grpSpPr>
        <a:xfrm>
          <a:off x="0" y="0"/>
          <a:ext cx="0" cy="0"/>
          <a:chOff x="0" y="0"/>
          <a:chExt cx="0" cy="0"/>
        </a:xfrm>
      </p:grpSpPr>
      <p:sp>
        <p:nvSpPr>
          <p:cNvPr id="648" name="Google Shape;648;p79"/>
          <p:cNvSpPr txBox="1"/>
          <p:nvPr>
            <p:ph idx="1" type="body"/>
          </p:nvPr>
        </p:nvSpPr>
        <p:spPr>
          <a:xfrm>
            <a:off x="940550" y="1048675"/>
            <a:ext cx="3409500" cy="3534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649" name="Google Shape;649;p79"/>
          <p:cNvSpPr txBox="1"/>
          <p:nvPr>
            <p:ph idx="2" type="body"/>
          </p:nvPr>
        </p:nvSpPr>
        <p:spPr>
          <a:xfrm>
            <a:off x="4793944" y="1048675"/>
            <a:ext cx="3409500" cy="3534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650" name="Google Shape;650;p79"/>
          <p:cNvSpPr txBox="1"/>
          <p:nvPr>
            <p:ph type="title"/>
          </p:nvPr>
        </p:nvSpPr>
        <p:spPr>
          <a:xfrm>
            <a:off x="550500" y="372175"/>
            <a:ext cx="80430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1" name="Shape 651"/>
        <p:cNvGrpSpPr/>
        <p:nvPr/>
      </p:nvGrpSpPr>
      <p:grpSpPr>
        <a:xfrm>
          <a:off x="0" y="0"/>
          <a:ext cx="0" cy="0"/>
          <a:chOff x="0" y="0"/>
          <a:chExt cx="0" cy="0"/>
        </a:xfrm>
      </p:grpSpPr>
      <p:sp>
        <p:nvSpPr>
          <p:cNvPr id="652" name="Google Shape;652;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APTION_ONLY_2_2">
    <p:spTree>
      <p:nvGrpSpPr>
        <p:cNvPr id="653" name="Shape 653"/>
        <p:cNvGrpSpPr/>
        <p:nvPr/>
      </p:nvGrpSpPr>
      <p:grpSpPr>
        <a:xfrm>
          <a:off x="0" y="0"/>
          <a:ext cx="0" cy="0"/>
          <a:chOff x="0" y="0"/>
          <a:chExt cx="0" cy="0"/>
        </a:xfrm>
      </p:grpSpPr>
      <p:sp>
        <p:nvSpPr>
          <p:cNvPr id="654" name="Google Shape;654;p83"/>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655" name="Google Shape;655;p83"/>
          <p:cNvGrpSpPr/>
          <p:nvPr/>
        </p:nvGrpSpPr>
        <p:grpSpPr>
          <a:xfrm>
            <a:off x="-11" y="-23335"/>
            <a:ext cx="747770" cy="1467522"/>
            <a:chOff x="1158575" y="2606800"/>
            <a:chExt cx="497750" cy="976850"/>
          </a:xfrm>
        </p:grpSpPr>
        <p:sp>
          <p:nvSpPr>
            <p:cNvPr id="656" name="Google Shape;656;p83"/>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83"/>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83"/>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83"/>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83"/>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83"/>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83"/>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83"/>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83"/>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83"/>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83"/>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83"/>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83"/>
          <p:cNvGrpSpPr/>
          <p:nvPr/>
        </p:nvGrpSpPr>
        <p:grpSpPr>
          <a:xfrm>
            <a:off x="998075" y="375775"/>
            <a:ext cx="108150" cy="669300"/>
            <a:chOff x="5169950" y="3910650"/>
            <a:chExt cx="108150" cy="669300"/>
          </a:xfrm>
        </p:grpSpPr>
        <p:sp>
          <p:nvSpPr>
            <p:cNvPr id="669" name="Google Shape;669;p83"/>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83"/>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83"/>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83"/>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83"/>
          <p:cNvGrpSpPr/>
          <p:nvPr/>
        </p:nvGrpSpPr>
        <p:grpSpPr>
          <a:xfrm>
            <a:off x="549610" y="1444170"/>
            <a:ext cx="398506" cy="676504"/>
            <a:chOff x="3558950" y="3191175"/>
            <a:chExt cx="500825" cy="850200"/>
          </a:xfrm>
        </p:grpSpPr>
        <p:sp>
          <p:nvSpPr>
            <p:cNvPr id="674" name="Google Shape;674;p83"/>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83"/>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83"/>
          <p:cNvGrpSpPr/>
          <p:nvPr/>
        </p:nvGrpSpPr>
        <p:grpSpPr>
          <a:xfrm>
            <a:off x="99050" y="2220400"/>
            <a:ext cx="175450" cy="175450"/>
            <a:chOff x="5826950" y="2305200"/>
            <a:chExt cx="175450" cy="175450"/>
          </a:xfrm>
        </p:grpSpPr>
        <p:sp>
          <p:nvSpPr>
            <p:cNvPr id="677" name="Google Shape;677;p83"/>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83"/>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83"/>
          <p:cNvGrpSpPr/>
          <p:nvPr/>
        </p:nvGrpSpPr>
        <p:grpSpPr>
          <a:xfrm>
            <a:off x="8489472" y="356"/>
            <a:ext cx="714069" cy="1420120"/>
            <a:chOff x="5601325" y="2619050"/>
            <a:chExt cx="1004175" cy="1997075"/>
          </a:xfrm>
        </p:grpSpPr>
        <p:sp>
          <p:nvSpPr>
            <p:cNvPr id="680" name="Google Shape;680;p83"/>
            <p:cNvSpPr/>
            <p:nvPr/>
          </p:nvSpPr>
          <p:spPr>
            <a:xfrm>
              <a:off x="5914500" y="2921050"/>
              <a:ext cx="691000" cy="138187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83"/>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3"/>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3"/>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83"/>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83"/>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83"/>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83"/>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83"/>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83"/>
            <p:cNvSpPr/>
            <p:nvPr/>
          </p:nvSpPr>
          <p:spPr>
            <a:xfrm>
              <a:off x="5689325" y="2695850"/>
              <a:ext cx="916175" cy="916150"/>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83"/>
            <p:cNvSpPr/>
            <p:nvPr/>
          </p:nvSpPr>
          <p:spPr>
            <a:xfrm>
              <a:off x="5678150" y="3611975"/>
              <a:ext cx="927350" cy="927325"/>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83"/>
            <p:cNvSpPr/>
            <p:nvPr/>
          </p:nvSpPr>
          <p:spPr>
            <a:xfrm>
              <a:off x="5612525" y="2619050"/>
              <a:ext cx="992975" cy="992950"/>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83"/>
            <p:cNvSpPr/>
            <p:nvPr/>
          </p:nvSpPr>
          <p:spPr>
            <a:xfrm>
              <a:off x="5601325" y="3611975"/>
              <a:ext cx="1004175" cy="1004150"/>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83"/>
          <p:cNvGrpSpPr/>
          <p:nvPr/>
        </p:nvGrpSpPr>
        <p:grpSpPr>
          <a:xfrm>
            <a:off x="8746500" y="1734000"/>
            <a:ext cx="544350" cy="313225"/>
            <a:chOff x="4383475" y="1747875"/>
            <a:chExt cx="544350" cy="313225"/>
          </a:xfrm>
        </p:grpSpPr>
        <p:sp>
          <p:nvSpPr>
            <p:cNvPr id="694" name="Google Shape;694;p83"/>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83"/>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83"/>
          <p:cNvGrpSpPr/>
          <p:nvPr/>
        </p:nvGrpSpPr>
        <p:grpSpPr>
          <a:xfrm flipH="1">
            <a:off x="7854050" y="125025"/>
            <a:ext cx="464925" cy="461700"/>
            <a:chOff x="5865550" y="4739350"/>
            <a:chExt cx="464925" cy="461700"/>
          </a:xfrm>
        </p:grpSpPr>
        <p:sp>
          <p:nvSpPr>
            <p:cNvPr id="697" name="Google Shape;697;p83"/>
            <p:cNvSpPr/>
            <p:nvPr/>
          </p:nvSpPr>
          <p:spPr>
            <a:xfrm>
              <a:off x="5865550" y="4739350"/>
              <a:ext cx="84825" cy="81625"/>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83"/>
            <p:cNvSpPr/>
            <p:nvPr/>
          </p:nvSpPr>
          <p:spPr>
            <a:xfrm>
              <a:off x="5992250" y="4866050"/>
              <a:ext cx="84825" cy="81600"/>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83"/>
            <p:cNvSpPr/>
            <p:nvPr/>
          </p:nvSpPr>
          <p:spPr>
            <a:xfrm>
              <a:off x="6118925" y="4992725"/>
              <a:ext cx="84850" cy="81625"/>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83"/>
            <p:cNvSpPr/>
            <p:nvPr/>
          </p:nvSpPr>
          <p:spPr>
            <a:xfrm>
              <a:off x="6245650" y="5119425"/>
              <a:ext cx="84825" cy="81625"/>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83"/>
          <p:cNvGrpSpPr/>
          <p:nvPr/>
        </p:nvGrpSpPr>
        <p:grpSpPr>
          <a:xfrm>
            <a:off x="8101525" y="1218675"/>
            <a:ext cx="175450" cy="175450"/>
            <a:chOff x="5826950" y="2305200"/>
            <a:chExt cx="175450" cy="175450"/>
          </a:xfrm>
        </p:grpSpPr>
        <p:sp>
          <p:nvSpPr>
            <p:cNvPr id="702" name="Google Shape;702;p83"/>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83"/>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type="obj">
  <p:cSld name="OBJECT">
    <p:bg>
      <p:bgPr>
        <a:blipFill>
          <a:blip r:embed="rId2">
            <a:alphaModFix/>
          </a:blip>
          <a:stretch>
            <a:fillRect/>
          </a:stretch>
        </a:blipFill>
      </p:bgPr>
    </p:bg>
    <p:spTree>
      <p:nvGrpSpPr>
        <p:cNvPr id="704" name="Shape 7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8" name="Shape 68"/>
        <p:cNvGrpSpPr/>
        <p:nvPr/>
      </p:nvGrpSpPr>
      <p:grpSpPr>
        <a:xfrm>
          <a:off x="0" y="0"/>
          <a:ext cx="0" cy="0"/>
          <a:chOff x="0" y="0"/>
          <a:chExt cx="0" cy="0"/>
        </a:xfrm>
      </p:grpSpPr>
      <p:sp>
        <p:nvSpPr>
          <p:cNvPr id="69" name="Google Shape;69;p57"/>
          <p:cNvSpPr txBox="1"/>
          <p:nvPr>
            <p:ph type="title"/>
          </p:nvPr>
        </p:nvSpPr>
        <p:spPr>
          <a:xfrm>
            <a:off x="948050" y="1461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70" name="Google Shape;70;p57"/>
          <p:cNvSpPr txBox="1"/>
          <p:nvPr>
            <p:ph idx="1" type="subTitle"/>
          </p:nvPr>
        </p:nvSpPr>
        <p:spPr>
          <a:xfrm>
            <a:off x="948050" y="1811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57"/>
          <p:cNvSpPr txBox="1"/>
          <p:nvPr>
            <p:ph idx="2" type="title"/>
          </p:nvPr>
        </p:nvSpPr>
        <p:spPr>
          <a:xfrm>
            <a:off x="1455050" y="977575"/>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72" name="Google Shape;72;p57"/>
          <p:cNvSpPr txBox="1"/>
          <p:nvPr>
            <p:ph idx="3" type="title"/>
          </p:nvPr>
        </p:nvSpPr>
        <p:spPr>
          <a:xfrm>
            <a:off x="3442500" y="1461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73" name="Google Shape;73;p57"/>
          <p:cNvSpPr txBox="1"/>
          <p:nvPr>
            <p:ph idx="4" type="subTitle"/>
          </p:nvPr>
        </p:nvSpPr>
        <p:spPr>
          <a:xfrm>
            <a:off x="3442500" y="1811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4" name="Google Shape;74;p57"/>
          <p:cNvSpPr txBox="1"/>
          <p:nvPr>
            <p:ph idx="5" type="title"/>
          </p:nvPr>
        </p:nvSpPr>
        <p:spPr>
          <a:xfrm>
            <a:off x="3949488" y="977575"/>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75" name="Google Shape;75;p57"/>
          <p:cNvSpPr txBox="1"/>
          <p:nvPr>
            <p:ph idx="6" type="title"/>
          </p:nvPr>
        </p:nvSpPr>
        <p:spPr>
          <a:xfrm>
            <a:off x="5936950" y="14619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76" name="Google Shape;76;p57"/>
          <p:cNvSpPr txBox="1"/>
          <p:nvPr>
            <p:ph idx="7" type="subTitle"/>
          </p:nvPr>
        </p:nvSpPr>
        <p:spPr>
          <a:xfrm>
            <a:off x="5936950" y="1811349"/>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57"/>
          <p:cNvSpPr txBox="1"/>
          <p:nvPr>
            <p:ph idx="8" type="title"/>
          </p:nvPr>
        </p:nvSpPr>
        <p:spPr>
          <a:xfrm>
            <a:off x="6443951" y="977575"/>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78" name="Google Shape;78;p57"/>
          <p:cNvSpPr txBox="1"/>
          <p:nvPr>
            <p:ph idx="9" type="title"/>
          </p:nvPr>
        </p:nvSpPr>
        <p:spPr>
          <a:xfrm>
            <a:off x="948050" y="3454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79" name="Google Shape;79;p57"/>
          <p:cNvSpPr txBox="1"/>
          <p:nvPr>
            <p:ph idx="13" type="subTitle"/>
          </p:nvPr>
        </p:nvSpPr>
        <p:spPr>
          <a:xfrm>
            <a:off x="948050" y="38042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57"/>
          <p:cNvSpPr txBox="1"/>
          <p:nvPr>
            <p:ph idx="14" type="title"/>
          </p:nvPr>
        </p:nvSpPr>
        <p:spPr>
          <a:xfrm>
            <a:off x="1455050" y="2977700"/>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81" name="Google Shape;81;p57"/>
          <p:cNvSpPr txBox="1"/>
          <p:nvPr>
            <p:ph idx="15" type="title"/>
          </p:nvPr>
        </p:nvSpPr>
        <p:spPr>
          <a:xfrm>
            <a:off x="3442500" y="3454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82" name="Google Shape;82;p57"/>
          <p:cNvSpPr txBox="1"/>
          <p:nvPr>
            <p:ph idx="16" type="subTitle"/>
          </p:nvPr>
        </p:nvSpPr>
        <p:spPr>
          <a:xfrm>
            <a:off x="3442500" y="38042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3" name="Google Shape;83;p57"/>
          <p:cNvSpPr txBox="1"/>
          <p:nvPr>
            <p:ph idx="17" type="title"/>
          </p:nvPr>
        </p:nvSpPr>
        <p:spPr>
          <a:xfrm>
            <a:off x="3949498" y="2977700"/>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84" name="Google Shape;84;p57"/>
          <p:cNvSpPr txBox="1"/>
          <p:nvPr>
            <p:ph idx="18" type="title"/>
          </p:nvPr>
        </p:nvSpPr>
        <p:spPr>
          <a:xfrm>
            <a:off x="5936950" y="3454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85" name="Google Shape;85;p57"/>
          <p:cNvSpPr txBox="1"/>
          <p:nvPr>
            <p:ph idx="19" type="subTitle"/>
          </p:nvPr>
        </p:nvSpPr>
        <p:spPr>
          <a:xfrm>
            <a:off x="5936950" y="3804248"/>
            <a:ext cx="22590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57"/>
          <p:cNvSpPr txBox="1"/>
          <p:nvPr>
            <p:ph idx="20" type="title"/>
          </p:nvPr>
        </p:nvSpPr>
        <p:spPr>
          <a:xfrm>
            <a:off x="6443950" y="2977700"/>
            <a:ext cx="1245000" cy="28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87" name="Google Shape;87;p57"/>
          <p:cNvSpPr/>
          <p:nvPr/>
        </p:nvSpPr>
        <p:spPr>
          <a:xfrm>
            <a:off x="8141032" y="352513"/>
            <a:ext cx="885220" cy="231773"/>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7"/>
          <p:cNvSpPr/>
          <p:nvPr/>
        </p:nvSpPr>
        <p:spPr>
          <a:xfrm>
            <a:off x="8141032" y="126222"/>
            <a:ext cx="885220" cy="231773"/>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7"/>
          <p:cNvSpPr/>
          <p:nvPr/>
        </p:nvSpPr>
        <p:spPr>
          <a:xfrm>
            <a:off x="0" y="4667514"/>
            <a:ext cx="948010" cy="475996"/>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7"/>
          <p:cNvSpPr/>
          <p:nvPr/>
        </p:nvSpPr>
        <p:spPr>
          <a:xfrm>
            <a:off x="127480" y="4794966"/>
            <a:ext cx="692620" cy="347773"/>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58"/>
          <p:cNvSpPr txBox="1"/>
          <p:nvPr>
            <p:ph idx="1" type="subTitle"/>
          </p:nvPr>
        </p:nvSpPr>
        <p:spPr>
          <a:xfrm>
            <a:off x="4600500" y="1693925"/>
            <a:ext cx="3390900" cy="36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Viga"/>
              <a:buNone/>
              <a:defRPr>
                <a:latin typeface="Viga"/>
                <a:ea typeface="Viga"/>
                <a:cs typeface="Viga"/>
                <a:sym typeface="Viga"/>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3" name="Google Shape;93;p58"/>
          <p:cNvSpPr txBox="1"/>
          <p:nvPr>
            <p:ph idx="2" type="body"/>
          </p:nvPr>
        </p:nvSpPr>
        <p:spPr>
          <a:xfrm>
            <a:off x="4600500" y="2181000"/>
            <a:ext cx="3712800" cy="269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94" name="Google Shape;94;p58"/>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95" name="Google Shape;95;p58"/>
          <p:cNvGrpSpPr/>
          <p:nvPr/>
        </p:nvGrpSpPr>
        <p:grpSpPr>
          <a:xfrm rot="10800000">
            <a:off x="189477" y="-8"/>
            <a:ext cx="1118371" cy="561488"/>
            <a:chOff x="5008150" y="5073600"/>
            <a:chExt cx="801700" cy="402500"/>
          </a:xfrm>
        </p:grpSpPr>
        <p:sp>
          <p:nvSpPr>
            <p:cNvPr id="96" name="Google Shape;96;p58"/>
            <p:cNvSpPr/>
            <p:nvPr/>
          </p:nvSpPr>
          <p:spPr>
            <a:xfrm>
              <a:off x="5008150" y="5073600"/>
              <a:ext cx="801700" cy="402500"/>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8"/>
            <p:cNvSpPr/>
            <p:nvPr/>
          </p:nvSpPr>
          <p:spPr>
            <a:xfrm>
              <a:off x="5115950" y="5181375"/>
              <a:ext cx="585725" cy="294075"/>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58"/>
          <p:cNvSpPr/>
          <p:nvPr/>
        </p:nvSpPr>
        <p:spPr>
          <a:xfrm>
            <a:off x="-109200" y="4452350"/>
            <a:ext cx="401525" cy="268450"/>
          </a:xfrm>
          <a:custGeom>
            <a:rect b="b" l="l" r="r" t="t"/>
            <a:pathLst>
              <a:path extrusionOk="0" h="10738" w="16061">
                <a:moveTo>
                  <a:pt x="0" y="0"/>
                </a:moveTo>
                <a:lnTo>
                  <a:pt x="0" y="10738"/>
                </a:lnTo>
                <a:lnTo>
                  <a:pt x="16060" y="10738"/>
                </a:lnTo>
                <a:lnTo>
                  <a:pt x="16060"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8"/>
          <p:cNvSpPr/>
          <p:nvPr/>
        </p:nvSpPr>
        <p:spPr>
          <a:xfrm>
            <a:off x="-109200" y="4120650"/>
            <a:ext cx="401525" cy="268450"/>
          </a:xfrm>
          <a:custGeom>
            <a:rect b="b" l="l" r="r" t="t"/>
            <a:pathLst>
              <a:path extrusionOk="0" h="10738" w="16061">
                <a:moveTo>
                  <a:pt x="0" y="0"/>
                </a:moveTo>
                <a:lnTo>
                  <a:pt x="0" y="10738"/>
                </a:lnTo>
                <a:lnTo>
                  <a:pt x="16060" y="10738"/>
                </a:lnTo>
                <a:lnTo>
                  <a:pt x="16060"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58"/>
          <p:cNvGrpSpPr/>
          <p:nvPr/>
        </p:nvGrpSpPr>
        <p:grpSpPr>
          <a:xfrm>
            <a:off x="7942725" y="153575"/>
            <a:ext cx="1055125" cy="309200"/>
            <a:chOff x="5550375" y="1747875"/>
            <a:chExt cx="1055125" cy="309200"/>
          </a:xfrm>
        </p:grpSpPr>
        <p:sp>
          <p:nvSpPr>
            <p:cNvPr id="101" name="Google Shape;101;p58"/>
            <p:cNvSpPr/>
            <p:nvPr/>
          </p:nvSpPr>
          <p:spPr>
            <a:xfrm>
              <a:off x="5550375" y="1814025"/>
              <a:ext cx="995450" cy="243050"/>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8"/>
            <p:cNvSpPr/>
            <p:nvPr/>
          </p:nvSpPr>
          <p:spPr>
            <a:xfrm>
              <a:off x="5624950" y="1747875"/>
              <a:ext cx="980550" cy="228125"/>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58"/>
          <p:cNvSpPr/>
          <p:nvPr/>
        </p:nvSpPr>
        <p:spPr>
          <a:xfrm>
            <a:off x="8852675" y="805825"/>
            <a:ext cx="145175" cy="290350"/>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59"/>
          <p:cNvSpPr txBox="1"/>
          <p:nvPr>
            <p:ph type="title"/>
          </p:nvPr>
        </p:nvSpPr>
        <p:spPr>
          <a:xfrm>
            <a:off x="4608350" y="1263263"/>
            <a:ext cx="3390900" cy="67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59"/>
          <p:cNvSpPr txBox="1"/>
          <p:nvPr>
            <p:ph idx="1" type="body"/>
          </p:nvPr>
        </p:nvSpPr>
        <p:spPr>
          <a:xfrm>
            <a:off x="4608350" y="2018138"/>
            <a:ext cx="3390900" cy="1404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grpSp>
        <p:nvGrpSpPr>
          <p:cNvPr id="107" name="Google Shape;107;p59"/>
          <p:cNvGrpSpPr/>
          <p:nvPr/>
        </p:nvGrpSpPr>
        <p:grpSpPr>
          <a:xfrm>
            <a:off x="75107" y="117120"/>
            <a:ext cx="6679218" cy="5026387"/>
            <a:chOff x="75107" y="117120"/>
            <a:chExt cx="6679218" cy="5026387"/>
          </a:xfrm>
        </p:grpSpPr>
        <p:sp>
          <p:nvSpPr>
            <p:cNvPr id="108" name="Google Shape;108;p59"/>
            <p:cNvSpPr/>
            <p:nvPr/>
          </p:nvSpPr>
          <p:spPr>
            <a:xfrm rot="10800000">
              <a:off x="157435" y="4716934"/>
              <a:ext cx="1373323" cy="335312"/>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9"/>
            <p:cNvSpPr/>
            <p:nvPr/>
          </p:nvSpPr>
          <p:spPr>
            <a:xfrm rot="10800000">
              <a:off x="75107" y="4828786"/>
              <a:ext cx="1352767" cy="314721"/>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9"/>
            <p:cNvSpPr/>
            <p:nvPr/>
          </p:nvSpPr>
          <p:spPr>
            <a:xfrm rot="10800000">
              <a:off x="2389641" y="5020033"/>
              <a:ext cx="750985" cy="123474"/>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9"/>
            <p:cNvSpPr/>
            <p:nvPr/>
          </p:nvSpPr>
          <p:spPr>
            <a:xfrm rot="10800000">
              <a:off x="2389641" y="4711380"/>
              <a:ext cx="750985" cy="123509"/>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9"/>
            <p:cNvSpPr/>
            <p:nvPr/>
          </p:nvSpPr>
          <p:spPr>
            <a:xfrm rot="10800000">
              <a:off x="3866829" y="4722353"/>
              <a:ext cx="242051" cy="242051"/>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9"/>
            <p:cNvSpPr/>
            <p:nvPr/>
          </p:nvSpPr>
          <p:spPr>
            <a:xfrm rot="10800000">
              <a:off x="3866829" y="4722353"/>
              <a:ext cx="242051" cy="242051"/>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9"/>
            <p:cNvSpPr/>
            <p:nvPr/>
          </p:nvSpPr>
          <p:spPr>
            <a:xfrm rot="10800000">
              <a:off x="6637300" y="117120"/>
              <a:ext cx="117025" cy="112610"/>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9"/>
          <p:cNvGrpSpPr/>
          <p:nvPr/>
        </p:nvGrpSpPr>
        <p:grpSpPr>
          <a:xfrm>
            <a:off x="7052198" y="-118383"/>
            <a:ext cx="1824294" cy="1016424"/>
            <a:chOff x="7052198" y="-118383"/>
            <a:chExt cx="1824294" cy="1016424"/>
          </a:xfrm>
        </p:grpSpPr>
        <p:sp>
          <p:nvSpPr>
            <p:cNvPr id="116" name="Google Shape;116;p59"/>
            <p:cNvSpPr/>
            <p:nvPr/>
          </p:nvSpPr>
          <p:spPr>
            <a:xfrm flipH="1" rot="10800000">
              <a:off x="7052198" y="-118383"/>
              <a:ext cx="1106025" cy="555289"/>
            </a:xfrm>
            <a:custGeom>
              <a:rect b="b" l="l" r="r" t="t"/>
              <a:pathLst>
                <a:path extrusionOk="0" h="16100" w="32068">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9"/>
            <p:cNvSpPr/>
            <p:nvPr/>
          </p:nvSpPr>
          <p:spPr>
            <a:xfrm flipH="1" rot="10800000">
              <a:off x="7200920" y="-117487"/>
              <a:ext cx="808066" cy="405706"/>
            </a:xfrm>
            <a:custGeom>
              <a:rect b="b" l="l" r="r" t="t"/>
              <a:pathLst>
                <a:path extrusionOk="0" h="11763" w="23429">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9"/>
            <p:cNvSpPr/>
            <p:nvPr/>
          </p:nvSpPr>
          <p:spPr>
            <a:xfrm flipH="1" rot="10800000">
              <a:off x="8235077" y="785431"/>
              <a:ext cx="117025" cy="112610"/>
            </a:xfrm>
            <a:custGeom>
              <a:rect b="b" l="l" r="r" t="t"/>
              <a:pathLst>
                <a:path extrusionOk="0" h="3265" w="3393">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9"/>
            <p:cNvSpPr/>
            <p:nvPr/>
          </p:nvSpPr>
          <p:spPr>
            <a:xfrm flipH="1" rot="10800000">
              <a:off x="8409873" y="610669"/>
              <a:ext cx="117025" cy="112575"/>
            </a:xfrm>
            <a:custGeom>
              <a:rect b="b" l="l" r="r" t="t"/>
              <a:pathLst>
                <a:path extrusionOk="0" h="3264" w="3393">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9"/>
            <p:cNvSpPr/>
            <p:nvPr/>
          </p:nvSpPr>
          <p:spPr>
            <a:xfrm flipH="1" rot="10800000">
              <a:off x="8584636" y="435872"/>
              <a:ext cx="117059" cy="112610"/>
            </a:xfrm>
            <a:custGeom>
              <a:rect b="b" l="l" r="r" t="t"/>
              <a:pathLst>
                <a:path extrusionOk="0" h="3265" w="3394">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9"/>
            <p:cNvSpPr/>
            <p:nvPr/>
          </p:nvSpPr>
          <p:spPr>
            <a:xfrm flipH="1" rot="10800000">
              <a:off x="8759467" y="261076"/>
              <a:ext cx="117025" cy="112610"/>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60"/>
          <p:cNvSpPr txBox="1"/>
          <p:nvPr>
            <p:ph type="title"/>
          </p:nvPr>
        </p:nvSpPr>
        <p:spPr>
          <a:xfrm>
            <a:off x="5862700" y="2237725"/>
            <a:ext cx="3478800" cy="1112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124" name="Google Shape;124;p60"/>
          <p:cNvSpPr txBox="1"/>
          <p:nvPr>
            <p:ph idx="2" type="title"/>
          </p:nvPr>
        </p:nvSpPr>
        <p:spPr>
          <a:xfrm>
            <a:off x="5862700" y="1017500"/>
            <a:ext cx="3478800" cy="133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125" name="Google Shape;125;p60"/>
          <p:cNvSpPr txBox="1"/>
          <p:nvPr>
            <p:ph idx="1" type="subTitle"/>
          </p:nvPr>
        </p:nvSpPr>
        <p:spPr>
          <a:xfrm>
            <a:off x="5862700" y="3425200"/>
            <a:ext cx="2540400" cy="7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None/>
              <a:defRPr>
                <a:solidFill>
                  <a:schemeClr val="accent1"/>
                </a:solidFill>
              </a:defRPr>
            </a:lvl1pPr>
            <a:lvl2pPr lvl="1" algn="l">
              <a:lnSpc>
                <a:spcPct val="100000"/>
              </a:lnSpc>
              <a:spcBef>
                <a:spcPts val="0"/>
              </a:spcBef>
              <a:spcAft>
                <a:spcPts val="0"/>
              </a:spcAft>
              <a:buClr>
                <a:schemeClr val="accent1"/>
              </a:buClr>
              <a:buSzPts val="2800"/>
              <a:buNone/>
              <a:defRPr sz="2800">
                <a:solidFill>
                  <a:schemeClr val="accent1"/>
                </a:solidFill>
              </a:defRPr>
            </a:lvl2pPr>
            <a:lvl3pPr lvl="2" algn="l">
              <a:lnSpc>
                <a:spcPct val="100000"/>
              </a:lnSpc>
              <a:spcBef>
                <a:spcPts val="0"/>
              </a:spcBef>
              <a:spcAft>
                <a:spcPts val="0"/>
              </a:spcAft>
              <a:buClr>
                <a:schemeClr val="accent1"/>
              </a:buClr>
              <a:buSzPts val="2800"/>
              <a:buNone/>
              <a:defRPr sz="2800">
                <a:solidFill>
                  <a:schemeClr val="accent1"/>
                </a:solidFill>
              </a:defRPr>
            </a:lvl3pPr>
            <a:lvl4pPr lvl="3" algn="l">
              <a:lnSpc>
                <a:spcPct val="100000"/>
              </a:lnSpc>
              <a:spcBef>
                <a:spcPts val="0"/>
              </a:spcBef>
              <a:spcAft>
                <a:spcPts val="0"/>
              </a:spcAft>
              <a:buClr>
                <a:schemeClr val="accent1"/>
              </a:buClr>
              <a:buSzPts val="2800"/>
              <a:buNone/>
              <a:defRPr sz="2800">
                <a:solidFill>
                  <a:schemeClr val="accent1"/>
                </a:solidFill>
              </a:defRPr>
            </a:lvl4pPr>
            <a:lvl5pPr lvl="4" algn="l">
              <a:lnSpc>
                <a:spcPct val="100000"/>
              </a:lnSpc>
              <a:spcBef>
                <a:spcPts val="0"/>
              </a:spcBef>
              <a:spcAft>
                <a:spcPts val="0"/>
              </a:spcAft>
              <a:buClr>
                <a:schemeClr val="accent1"/>
              </a:buClr>
              <a:buSzPts val="2800"/>
              <a:buNone/>
              <a:defRPr sz="2800">
                <a:solidFill>
                  <a:schemeClr val="accent1"/>
                </a:solidFill>
              </a:defRPr>
            </a:lvl5pPr>
            <a:lvl6pPr lvl="5" algn="l">
              <a:lnSpc>
                <a:spcPct val="100000"/>
              </a:lnSpc>
              <a:spcBef>
                <a:spcPts val="0"/>
              </a:spcBef>
              <a:spcAft>
                <a:spcPts val="0"/>
              </a:spcAft>
              <a:buClr>
                <a:schemeClr val="accent1"/>
              </a:buClr>
              <a:buSzPts val="2800"/>
              <a:buNone/>
              <a:defRPr sz="2800">
                <a:solidFill>
                  <a:schemeClr val="accent1"/>
                </a:solidFill>
              </a:defRPr>
            </a:lvl6pPr>
            <a:lvl7pPr lvl="6" algn="l">
              <a:lnSpc>
                <a:spcPct val="100000"/>
              </a:lnSpc>
              <a:spcBef>
                <a:spcPts val="0"/>
              </a:spcBef>
              <a:spcAft>
                <a:spcPts val="0"/>
              </a:spcAft>
              <a:buClr>
                <a:schemeClr val="accent1"/>
              </a:buClr>
              <a:buSzPts val="2800"/>
              <a:buNone/>
              <a:defRPr sz="2800">
                <a:solidFill>
                  <a:schemeClr val="accent1"/>
                </a:solidFill>
              </a:defRPr>
            </a:lvl7pPr>
            <a:lvl8pPr lvl="7" algn="l">
              <a:lnSpc>
                <a:spcPct val="100000"/>
              </a:lnSpc>
              <a:spcBef>
                <a:spcPts val="0"/>
              </a:spcBef>
              <a:spcAft>
                <a:spcPts val="0"/>
              </a:spcAft>
              <a:buClr>
                <a:schemeClr val="accent1"/>
              </a:buClr>
              <a:buSzPts val="2800"/>
              <a:buNone/>
              <a:defRPr sz="2800">
                <a:solidFill>
                  <a:schemeClr val="accent1"/>
                </a:solidFill>
              </a:defRPr>
            </a:lvl8pPr>
            <a:lvl9pPr lvl="8" algn="l">
              <a:lnSpc>
                <a:spcPct val="100000"/>
              </a:lnSpc>
              <a:spcBef>
                <a:spcPts val="0"/>
              </a:spcBef>
              <a:spcAft>
                <a:spcPts val="0"/>
              </a:spcAft>
              <a:buClr>
                <a:schemeClr val="accent1"/>
              </a:buClr>
              <a:buSzPts val="2800"/>
              <a:buNone/>
              <a:defRPr sz="2800">
                <a:solidFill>
                  <a:schemeClr val="accent1"/>
                </a:solidFill>
              </a:defRPr>
            </a:lvl9pPr>
          </a:lstStyle>
          <a:p/>
        </p:txBody>
      </p:sp>
      <p:grpSp>
        <p:nvGrpSpPr>
          <p:cNvPr id="126" name="Google Shape;126;p60"/>
          <p:cNvGrpSpPr/>
          <p:nvPr/>
        </p:nvGrpSpPr>
        <p:grpSpPr>
          <a:xfrm>
            <a:off x="-25790" y="-57950"/>
            <a:ext cx="848813" cy="1665822"/>
            <a:chOff x="1158575" y="2606800"/>
            <a:chExt cx="497750" cy="976850"/>
          </a:xfrm>
        </p:grpSpPr>
        <p:sp>
          <p:nvSpPr>
            <p:cNvPr id="127" name="Google Shape;127;p60"/>
            <p:cNvSpPr/>
            <p:nvPr/>
          </p:nvSpPr>
          <p:spPr>
            <a:xfrm>
              <a:off x="1158575" y="2716225"/>
              <a:ext cx="22400" cy="22250"/>
            </a:xfrm>
            <a:custGeom>
              <a:rect b="b" l="l" r="r" t="t"/>
              <a:pathLst>
                <a:path extrusionOk="0" h="890" w="896">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0"/>
            <p:cNvSpPr/>
            <p:nvPr/>
          </p:nvSpPr>
          <p:spPr>
            <a:xfrm>
              <a:off x="1239375" y="2725200"/>
              <a:ext cx="309550" cy="739750"/>
            </a:xfrm>
            <a:custGeom>
              <a:rect b="b" l="l" r="r" t="t"/>
              <a:pathLst>
                <a:path extrusionOk="0" h="29590" w="12382">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0"/>
            <p:cNvSpPr/>
            <p:nvPr/>
          </p:nvSpPr>
          <p:spPr>
            <a:xfrm>
              <a:off x="1158575" y="3451875"/>
              <a:ext cx="22400" cy="22400"/>
            </a:xfrm>
            <a:custGeom>
              <a:rect b="b" l="l" r="r" t="t"/>
              <a:pathLst>
                <a:path extrusionOk="0" h="896" w="896">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0"/>
            <p:cNvSpPr/>
            <p:nvPr/>
          </p:nvSpPr>
          <p:spPr>
            <a:xfrm>
              <a:off x="1158575" y="2606800"/>
              <a:ext cx="22400" cy="22250"/>
            </a:xfrm>
            <a:custGeom>
              <a:rect b="b" l="l" r="r" t="t"/>
              <a:pathLst>
                <a:path extrusionOk="0" h="890" w="896">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0"/>
            <p:cNvSpPr/>
            <p:nvPr/>
          </p:nvSpPr>
          <p:spPr>
            <a:xfrm>
              <a:off x="1256825" y="2616975"/>
              <a:ext cx="399500" cy="956225"/>
            </a:xfrm>
            <a:custGeom>
              <a:rect b="b" l="l" r="r" t="t"/>
              <a:pathLst>
                <a:path extrusionOk="0" h="38249" w="1598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0"/>
            <p:cNvSpPr/>
            <p:nvPr/>
          </p:nvSpPr>
          <p:spPr>
            <a:xfrm>
              <a:off x="1158575" y="3561425"/>
              <a:ext cx="22400" cy="22225"/>
            </a:xfrm>
            <a:custGeom>
              <a:rect b="b" l="l" r="r" t="t"/>
              <a:pathLst>
                <a:path extrusionOk="0" h="889" w="896">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0"/>
            <p:cNvSpPr/>
            <p:nvPr/>
          </p:nvSpPr>
          <p:spPr>
            <a:xfrm>
              <a:off x="1158575" y="2823800"/>
              <a:ext cx="22400" cy="22425"/>
            </a:xfrm>
            <a:custGeom>
              <a:rect b="b" l="l" r="r" t="t"/>
              <a:pathLst>
                <a:path extrusionOk="0" h="897" w="896">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0"/>
            <p:cNvSpPr/>
            <p:nvPr/>
          </p:nvSpPr>
          <p:spPr>
            <a:xfrm>
              <a:off x="1224725" y="2832600"/>
              <a:ext cx="216400" cy="524975"/>
            </a:xfrm>
            <a:custGeom>
              <a:rect b="b" l="l" r="r" t="t"/>
              <a:pathLst>
                <a:path extrusionOk="0" h="20999" w="8656">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0"/>
            <p:cNvSpPr/>
            <p:nvPr/>
          </p:nvSpPr>
          <p:spPr>
            <a:xfrm>
              <a:off x="1158575" y="3344300"/>
              <a:ext cx="22400" cy="22225"/>
            </a:xfrm>
            <a:custGeom>
              <a:rect b="b" l="l" r="r" t="t"/>
              <a:pathLst>
                <a:path extrusionOk="0" h="889" w="896">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0"/>
            <p:cNvSpPr/>
            <p:nvPr/>
          </p:nvSpPr>
          <p:spPr>
            <a:xfrm>
              <a:off x="1158575" y="2931050"/>
              <a:ext cx="22400" cy="22375"/>
            </a:xfrm>
            <a:custGeom>
              <a:rect b="b" l="l" r="r" t="t"/>
              <a:pathLst>
                <a:path extrusionOk="0" h="895" w="896">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0"/>
            <p:cNvSpPr/>
            <p:nvPr/>
          </p:nvSpPr>
          <p:spPr>
            <a:xfrm>
              <a:off x="1209500" y="2940225"/>
              <a:ext cx="123025" cy="309750"/>
            </a:xfrm>
            <a:custGeom>
              <a:rect b="b" l="l" r="r" t="t"/>
              <a:pathLst>
                <a:path extrusionOk="0" h="12390" w="4921">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0"/>
            <p:cNvSpPr/>
            <p:nvPr/>
          </p:nvSpPr>
          <p:spPr>
            <a:xfrm>
              <a:off x="1158575" y="3236875"/>
              <a:ext cx="22400" cy="22450"/>
            </a:xfrm>
            <a:custGeom>
              <a:rect b="b" l="l" r="r" t="t"/>
              <a:pathLst>
                <a:path extrusionOk="0" h="898" w="896">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60"/>
          <p:cNvGrpSpPr/>
          <p:nvPr/>
        </p:nvGrpSpPr>
        <p:grpSpPr>
          <a:xfrm>
            <a:off x="8497863" y="4097150"/>
            <a:ext cx="500825" cy="850200"/>
            <a:chOff x="3558950" y="3191175"/>
            <a:chExt cx="500825" cy="850200"/>
          </a:xfrm>
        </p:grpSpPr>
        <p:sp>
          <p:nvSpPr>
            <p:cNvPr id="140" name="Google Shape;140;p60"/>
            <p:cNvSpPr/>
            <p:nvPr/>
          </p:nvSpPr>
          <p:spPr>
            <a:xfrm>
              <a:off x="3566425" y="3191175"/>
              <a:ext cx="485900" cy="561075"/>
            </a:xfrm>
            <a:custGeom>
              <a:rect b="b" l="l" r="r" t="t"/>
              <a:pathLst>
                <a:path extrusionOk="0" h="22443" w="19436">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0"/>
            <p:cNvSpPr/>
            <p:nvPr/>
          </p:nvSpPr>
          <p:spPr>
            <a:xfrm>
              <a:off x="3558950" y="3463075"/>
              <a:ext cx="500825" cy="578300"/>
            </a:xfrm>
            <a:custGeom>
              <a:rect b="b" l="l" r="r" t="t"/>
              <a:pathLst>
                <a:path extrusionOk="0" h="23132" w="20033">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60"/>
          <p:cNvGrpSpPr/>
          <p:nvPr/>
        </p:nvGrpSpPr>
        <p:grpSpPr>
          <a:xfrm>
            <a:off x="8612150" y="231475"/>
            <a:ext cx="641650" cy="332025"/>
            <a:chOff x="1151000" y="1881425"/>
            <a:chExt cx="641650" cy="332025"/>
          </a:xfrm>
        </p:grpSpPr>
        <p:sp>
          <p:nvSpPr>
            <p:cNvPr id="143" name="Google Shape;143;p60"/>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0"/>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61"/>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147" name="Google Shape;147;p61"/>
          <p:cNvGrpSpPr/>
          <p:nvPr/>
        </p:nvGrpSpPr>
        <p:grpSpPr>
          <a:xfrm>
            <a:off x="148425" y="89963"/>
            <a:ext cx="618200" cy="760500"/>
            <a:chOff x="2434775" y="1800150"/>
            <a:chExt cx="618200" cy="760500"/>
          </a:xfrm>
        </p:grpSpPr>
        <p:sp>
          <p:nvSpPr>
            <p:cNvPr id="148" name="Google Shape;148;p61"/>
            <p:cNvSpPr/>
            <p:nvPr/>
          </p:nvSpPr>
          <p:spPr>
            <a:xfrm>
              <a:off x="2441350" y="2030975"/>
              <a:ext cx="611625" cy="529675"/>
            </a:xfrm>
            <a:custGeom>
              <a:rect b="b" l="l" r="r" t="t"/>
              <a:pathLst>
                <a:path extrusionOk="0" h="21187" w="24465">
                  <a:moveTo>
                    <a:pt x="1" y="0"/>
                  </a:moveTo>
                  <a:lnTo>
                    <a:pt x="12232" y="21187"/>
                  </a:lnTo>
                  <a:lnTo>
                    <a:pt x="24464"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1"/>
            <p:cNvSpPr/>
            <p:nvPr/>
          </p:nvSpPr>
          <p:spPr>
            <a:xfrm>
              <a:off x="2434775" y="1800150"/>
              <a:ext cx="611625" cy="529675"/>
            </a:xfrm>
            <a:custGeom>
              <a:rect b="b" l="l" r="r" t="t"/>
              <a:pathLst>
                <a:path extrusionOk="0" h="21187" w="24465">
                  <a:moveTo>
                    <a:pt x="1" y="0"/>
                  </a:moveTo>
                  <a:lnTo>
                    <a:pt x="12232" y="21187"/>
                  </a:lnTo>
                  <a:lnTo>
                    <a:pt x="24464"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61"/>
          <p:cNvGrpSpPr/>
          <p:nvPr/>
        </p:nvGrpSpPr>
        <p:grpSpPr>
          <a:xfrm>
            <a:off x="403450" y="1093650"/>
            <a:ext cx="108150" cy="669300"/>
            <a:chOff x="5169950" y="3910650"/>
            <a:chExt cx="108150" cy="669300"/>
          </a:xfrm>
        </p:grpSpPr>
        <p:sp>
          <p:nvSpPr>
            <p:cNvPr id="151" name="Google Shape;151;p61"/>
            <p:cNvSpPr/>
            <p:nvPr/>
          </p:nvSpPr>
          <p:spPr>
            <a:xfrm>
              <a:off x="5169950" y="39106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1"/>
            <p:cNvSpPr/>
            <p:nvPr/>
          </p:nvSpPr>
          <p:spPr>
            <a:xfrm>
              <a:off x="5169950" y="4097700"/>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1"/>
            <p:cNvSpPr/>
            <p:nvPr/>
          </p:nvSpPr>
          <p:spPr>
            <a:xfrm>
              <a:off x="5169950" y="4284750"/>
              <a:ext cx="108150" cy="108150"/>
            </a:xfrm>
            <a:custGeom>
              <a:rect b="b" l="l" r="r" t="t"/>
              <a:pathLst>
                <a:path extrusionOk="0" h="4326" w="4326">
                  <a:moveTo>
                    <a:pt x="2163" y="1"/>
                  </a:moveTo>
                  <a:lnTo>
                    <a:pt x="1" y="2163"/>
                  </a:lnTo>
                  <a:lnTo>
                    <a:pt x="2163" y="4325"/>
                  </a:lnTo>
                  <a:lnTo>
                    <a:pt x="4325" y="2163"/>
                  </a:lnTo>
                  <a:lnTo>
                    <a:pt x="216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1"/>
            <p:cNvSpPr/>
            <p:nvPr/>
          </p:nvSpPr>
          <p:spPr>
            <a:xfrm>
              <a:off x="5169950" y="4471825"/>
              <a:ext cx="108150" cy="108125"/>
            </a:xfrm>
            <a:custGeom>
              <a:rect b="b" l="l" r="r" t="t"/>
              <a:pathLst>
                <a:path extrusionOk="0" h="4325" w="4326">
                  <a:moveTo>
                    <a:pt x="2163" y="0"/>
                  </a:moveTo>
                  <a:lnTo>
                    <a:pt x="1" y="2162"/>
                  </a:lnTo>
                  <a:lnTo>
                    <a:pt x="2163" y="4325"/>
                  </a:lnTo>
                  <a:lnTo>
                    <a:pt x="4325" y="2162"/>
                  </a:lnTo>
                  <a:lnTo>
                    <a:pt x="2163"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61"/>
          <p:cNvGrpSpPr/>
          <p:nvPr/>
        </p:nvGrpSpPr>
        <p:grpSpPr>
          <a:xfrm rot="5400000">
            <a:off x="8243300" y="4288425"/>
            <a:ext cx="1055125" cy="309200"/>
            <a:chOff x="5550375" y="1747875"/>
            <a:chExt cx="1055125" cy="309200"/>
          </a:xfrm>
        </p:grpSpPr>
        <p:sp>
          <p:nvSpPr>
            <p:cNvPr id="156" name="Google Shape;156;p61"/>
            <p:cNvSpPr/>
            <p:nvPr/>
          </p:nvSpPr>
          <p:spPr>
            <a:xfrm>
              <a:off x="5550375" y="1814025"/>
              <a:ext cx="995450" cy="243050"/>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1"/>
            <p:cNvSpPr/>
            <p:nvPr/>
          </p:nvSpPr>
          <p:spPr>
            <a:xfrm>
              <a:off x="5624950" y="1747875"/>
              <a:ext cx="980550" cy="228125"/>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61"/>
          <p:cNvGrpSpPr/>
          <p:nvPr/>
        </p:nvGrpSpPr>
        <p:grpSpPr>
          <a:xfrm>
            <a:off x="8683150" y="3523000"/>
            <a:ext cx="175450" cy="175450"/>
            <a:chOff x="5826950" y="2305200"/>
            <a:chExt cx="175450" cy="175450"/>
          </a:xfrm>
        </p:grpSpPr>
        <p:sp>
          <p:nvSpPr>
            <p:cNvPr id="159" name="Google Shape;159;p61"/>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1"/>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SECTION_TITLE_AND_DESCRIPTION_1_1">
    <p:spTree>
      <p:nvGrpSpPr>
        <p:cNvPr id="161" name="Shape 161"/>
        <p:cNvGrpSpPr/>
        <p:nvPr/>
      </p:nvGrpSpPr>
      <p:grpSpPr>
        <a:xfrm>
          <a:off x="0" y="0"/>
          <a:ext cx="0" cy="0"/>
          <a:chOff x="0" y="0"/>
          <a:chExt cx="0" cy="0"/>
        </a:xfrm>
      </p:grpSpPr>
      <p:sp>
        <p:nvSpPr>
          <p:cNvPr id="162" name="Google Shape;162;p62"/>
          <p:cNvSpPr/>
          <p:nvPr/>
        </p:nvSpPr>
        <p:spPr>
          <a:xfrm>
            <a:off x="1430438" y="390568"/>
            <a:ext cx="843798" cy="730740"/>
          </a:xfrm>
          <a:custGeom>
            <a:rect b="b" l="l" r="r" t="t"/>
            <a:pathLst>
              <a:path extrusionOk="0" h="21187" w="24465">
                <a:moveTo>
                  <a:pt x="1" y="0"/>
                </a:moveTo>
                <a:lnTo>
                  <a:pt x="12232" y="21187"/>
                </a:lnTo>
                <a:lnTo>
                  <a:pt x="24464" y="0"/>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2"/>
          <p:cNvSpPr/>
          <p:nvPr/>
        </p:nvSpPr>
        <p:spPr>
          <a:xfrm>
            <a:off x="190007" y="410538"/>
            <a:ext cx="885220" cy="231773"/>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2"/>
          <p:cNvSpPr/>
          <p:nvPr/>
        </p:nvSpPr>
        <p:spPr>
          <a:xfrm>
            <a:off x="190007" y="184247"/>
            <a:ext cx="885220" cy="231773"/>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2"/>
          <p:cNvSpPr/>
          <p:nvPr/>
        </p:nvSpPr>
        <p:spPr>
          <a:xfrm>
            <a:off x="1421367" y="72119"/>
            <a:ext cx="843798" cy="730740"/>
          </a:xfrm>
          <a:custGeom>
            <a:rect b="b" l="l" r="r" t="t"/>
            <a:pathLst>
              <a:path extrusionOk="0" h="21187" w="24465">
                <a:moveTo>
                  <a:pt x="1" y="0"/>
                </a:moveTo>
                <a:lnTo>
                  <a:pt x="12232" y="21187"/>
                </a:lnTo>
                <a:lnTo>
                  <a:pt x="24464" y="0"/>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2"/>
          <p:cNvSpPr/>
          <p:nvPr/>
        </p:nvSpPr>
        <p:spPr>
          <a:xfrm>
            <a:off x="1185567" y="802852"/>
            <a:ext cx="117025" cy="112610"/>
          </a:xfrm>
          <a:custGeom>
            <a:rect b="b" l="l" r="r" t="t"/>
            <a:pathLst>
              <a:path extrusionOk="0" h="3265" w="3393">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2"/>
          <p:cNvSpPr/>
          <p:nvPr/>
        </p:nvSpPr>
        <p:spPr>
          <a:xfrm flipH="1" rot="10800000">
            <a:off x="7601158" y="4606717"/>
            <a:ext cx="1373323" cy="335312"/>
          </a:xfrm>
          <a:custGeom>
            <a:rect b="b" l="l" r="r" t="t"/>
            <a:pathLst>
              <a:path extrusionOk="0" h="9722" w="39818">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2"/>
          <p:cNvSpPr/>
          <p:nvPr/>
        </p:nvSpPr>
        <p:spPr>
          <a:xfrm flipH="1" rot="10800000">
            <a:off x="7704042" y="4718568"/>
            <a:ext cx="1352767" cy="314721"/>
          </a:xfrm>
          <a:custGeom>
            <a:rect b="b" l="l" r="r" t="t"/>
            <a:pathLst>
              <a:path extrusionOk="0" h="9125" w="39222">
                <a:moveTo>
                  <a:pt x="0" y="1"/>
                </a:moveTo>
                <a:lnTo>
                  <a:pt x="0" y="9124"/>
                </a:lnTo>
                <a:lnTo>
                  <a:pt x="39221" y="9124"/>
                </a:lnTo>
                <a:lnTo>
                  <a:pt x="39221" y="1"/>
                </a:lnTo>
                <a:close/>
              </a:path>
            </a:pathLst>
          </a:custGeom>
          <a:solidFill>
            <a:srgbClr val="FFE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62"/>
          <p:cNvGrpSpPr/>
          <p:nvPr/>
        </p:nvGrpSpPr>
        <p:grpSpPr>
          <a:xfrm>
            <a:off x="8649474" y="4075947"/>
            <a:ext cx="242051" cy="242051"/>
            <a:chOff x="7982724" y="4022347"/>
            <a:chExt cx="242051" cy="242051"/>
          </a:xfrm>
        </p:grpSpPr>
        <p:sp>
          <p:nvSpPr>
            <p:cNvPr id="170" name="Google Shape;170;p62"/>
            <p:cNvSpPr/>
            <p:nvPr/>
          </p:nvSpPr>
          <p:spPr>
            <a:xfrm flipH="1" rot="10800000">
              <a:off x="7982724" y="4022347"/>
              <a:ext cx="242051" cy="242051"/>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2"/>
            <p:cNvSpPr/>
            <p:nvPr/>
          </p:nvSpPr>
          <p:spPr>
            <a:xfrm flipH="1" rot="10800000">
              <a:off x="7982724" y="4022347"/>
              <a:ext cx="242051" cy="242051"/>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62"/>
          <p:cNvSpPr/>
          <p:nvPr/>
        </p:nvSpPr>
        <p:spPr>
          <a:xfrm flipH="1" rot="10800000">
            <a:off x="7050783" y="4318000"/>
            <a:ext cx="200283" cy="400567"/>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2"/>
          <p:cNvSpPr txBox="1"/>
          <p:nvPr>
            <p:ph type="title"/>
          </p:nvPr>
        </p:nvSpPr>
        <p:spPr>
          <a:xfrm>
            <a:off x="1185576" y="2139350"/>
            <a:ext cx="2610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4" name="Google Shape;174;p62"/>
          <p:cNvSpPr txBox="1"/>
          <p:nvPr>
            <p:ph idx="1" type="subTitle"/>
          </p:nvPr>
        </p:nvSpPr>
        <p:spPr>
          <a:xfrm>
            <a:off x="1185575" y="2641150"/>
            <a:ext cx="2610300" cy="9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5" name="Google Shape;175;p62"/>
          <p:cNvSpPr txBox="1"/>
          <p:nvPr>
            <p:ph idx="2" type="title"/>
          </p:nvPr>
        </p:nvSpPr>
        <p:spPr>
          <a:xfrm>
            <a:off x="5348124" y="2139350"/>
            <a:ext cx="2610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a:solidFill>
                  <a:schemeClr val="accent3"/>
                </a:solidFill>
              </a:defRPr>
            </a:lvl2pPr>
            <a:lvl3pPr lvl="2" algn="ctr">
              <a:lnSpc>
                <a:spcPct val="100000"/>
              </a:lnSpc>
              <a:spcBef>
                <a:spcPts val="0"/>
              </a:spcBef>
              <a:spcAft>
                <a:spcPts val="0"/>
              </a:spcAft>
              <a:buClr>
                <a:schemeClr val="accent3"/>
              </a:buClr>
              <a:buSzPts val="2800"/>
              <a:buNone/>
              <a:defRPr>
                <a:solidFill>
                  <a:schemeClr val="accent3"/>
                </a:solidFill>
              </a:defRPr>
            </a:lvl3pPr>
            <a:lvl4pPr lvl="3" algn="ctr">
              <a:lnSpc>
                <a:spcPct val="100000"/>
              </a:lnSpc>
              <a:spcBef>
                <a:spcPts val="0"/>
              </a:spcBef>
              <a:spcAft>
                <a:spcPts val="0"/>
              </a:spcAft>
              <a:buClr>
                <a:schemeClr val="accent3"/>
              </a:buClr>
              <a:buSzPts val="2800"/>
              <a:buNone/>
              <a:defRPr>
                <a:solidFill>
                  <a:schemeClr val="accent3"/>
                </a:solidFill>
              </a:defRPr>
            </a:lvl4pPr>
            <a:lvl5pPr lvl="4" algn="ctr">
              <a:lnSpc>
                <a:spcPct val="100000"/>
              </a:lnSpc>
              <a:spcBef>
                <a:spcPts val="0"/>
              </a:spcBef>
              <a:spcAft>
                <a:spcPts val="0"/>
              </a:spcAft>
              <a:buClr>
                <a:schemeClr val="accent3"/>
              </a:buClr>
              <a:buSzPts val="2800"/>
              <a:buNone/>
              <a:defRPr>
                <a:solidFill>
                  <a:schemeClr val="accent3"/>
                </a:solidFill>
              </a:defRPr>
            </a:lvl5pPr>
            <a:lvl6pPr lvl="5" algn="ctr">
              <a:lnSpc>
                <a:spcPct val="100000"/>
              </a:lnSpc>
              <a:spcBef>
                <a:spcPts val="0"/>
              </a:spcBef>
              <a:spcAft>
                <a:spcPts val="0"/>
              </a:spcAft>
              <a:buClr>
                <a:schemeClr val="accent3"/>
              </a:buClr>
              <a:buSzPts val="2800"/>
              <a:buNone/>
              <a:defRPr>
                <a:solidFill>
                  <a:schemeClr val="accent3"/>
                </a:solidFill>
              </a:defRPr>
            </a:lvl6pPr>
            <a:lvl7pPr lvl="6" algn="ctr">
              <a:lnSpc>
                <a:spcPct val="100000"/>
              </a:lnSpc>
              <a:spcBef>
                <a:spcPts val="0"/>
              </a:spcBef>
              <a:spcAft>
                <a:spcPts val="0"/>
              </a:spcAft>
              <a:buClr>
                <a:schemeClr val="accent3"/>
              </a:buClr>
              <a:buSzPts val="2800"/>
              <a:buNone/>
              <a:defRPr>
                <a:solidFill>
                  <a:schemeClr val="accent3"/>
                </a:solidFill>
              </a:defRPr>
            </a:lvl7pPr>
            <a:lvl8pPr lvl="7" algn="ctr">
              <a:lnSpc>
                <a:spcPct val="100000"/>
              </a:lnSpc>
              <a:spcBef>
                <a:spcPts val="0"/>
              </a:spcBef>
              <a:spcAft>
                <a:spcPts val="0"/>
              </a:spcAft>
              <a:buClr>
                <a:schemeClr val="accent3"/>
              </a:buClr>
              <a:buSzPts val="2800"/>
              <a:buNone/>
              <a:defRPr>
                <a:solidFill>
                  <a:schemeClr val="accent3"/>
                </a:solidFill>
              </a:defRPr>
            </a:lvl8pPr>
            <a:lvl9pPr lvl="8" algn="ctr">
              <a:lnSpc>
                <a:spcPct val="100000"/>
              </a:lnSpc>
              <a:spcBef>
                <a:spcPts val="0"/>
              </a:spcBef>
              <a:spcAft>
                <a:spcPts val="0"/>
              </a:spcAft>
              <a:buClr>
                <a:schemeClr val="accent3"/>
              </a:buClr>
              <a:buSzPts val="2800"/>
              <a:buNone/>
              <a:defRPr>
                <a:solidFill>
                  <a:schemeClr val="accent3"/>
                </a:solidFill>
              </a:defRPr>
            </a:lvl9pPr>
          </a:lstStyle>
          <a:p/>
        </p:txBody>
      </p:sp>
      <p:sp>
        <p:nvSpPr>
          <p:cNvPr id="176" name="Google Shape;176;p62"/>
          <p:cNvSpPr txBox="1"/>
          <p:nvPr>
            <p:ph idx="3" type="subTitle"/>
          </p:nvPr>
        </p:nvSpPr>
        <p:spPr>
          <a:xfrm>
            <a:off x="5348125" y="2641150"/>
            <a:ext cx="2610300" cy="9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
    <p:spTree>
      <p:nvGrpSpPr>
        <p:cNvPr id="177" name="Shape 177"/>
        <p:cNvGrpSpPr/>
        <p:nvPr/>
      </p:nvGrpSpPr>
      <p:grpSpPr>
        <a:xfrm>
          <a:off x="0" y="0"/>
          <a:ext cx="0" cy="0"/>
          <a:chOff x="0" y="0"/>
          <a:chExt cx="0" cy="0"/>
        </a:xfrm>
      </p:grpSpPr>
      <p:sp>
        <p:nvSpPr>
          <p:cNvPr id="178" name="Google Shape;178;p63"/>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79" name="Google Shape;179;p63"/>
          <p:cNvSpPr txBox="1"/>
          <p:nvPr>
            <p:ph idx="2" type="title"/>
          </p:nvPr>
        </p:nvSpPr>
        <p:spPr>
          <a:xfrm>
            <a:off x="763000" y="3266100"/>
            <a:ext cx="2184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80" name="Google Shape;180;p63"/>
          <p:cNvSpPr txBox="1"/>
          <p:nvPr>
            <p:ph idx="1" type="subTitle"/>
          </p:nvPr>
        </p:nvSpPr>
        <p:spPr>
          <a:xfrm>
            <a:off x="763000" y="3691700"/>
            <a:ext cx="21843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1" name="Google Shape;181;p63"/>
          <p:cNvSpPr txBox="1"/>
          <p:nvPr>
            <p:ph idx="3" type="title"/>
          </p:nvPr>
        </p:nvSpPr>
        <p:spPr>
          <a:xfrm>
            <a:off x="3479840" y="3266100"/>
            <a:ext cx="2184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82" name="Google Shape;182;p63"/>
          <p:cNvSpPr txBox="1"/>
          <p:nvPr>
            <p:ph idx="4" type="subTitle"/>
          </p:nvPr>
        </p:nvSpPr>
        <p:spPr>
          <a:xfrm>
            <a:off x="3479840" y="3691700"/>
            <a:ext cx="21843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3" name="Google Shape;183;p63"/>
          <p:cNvSpPr txBox="1"/>
          <p:nvPr>
            <p:ph idx="5" type="title"/>
          </p:nvPr>
        </p:nvSpPr>
        <p:spPr>
          <a:xfrm>
            <a:off x="6196681" y="3266100"/>
            <a:ext cx="21843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84" name="Google Shape;184;p63"/>
          <p:cNvSpPr txBox="1"/>
          <p:nvPr>
            <p:ph idx="6" type="subTitle"/>
          </p:nvPr>
        </p:nvSpPr>
        <p:spPr>
          <a:xfrm>
            <a:off x="6196681" y="3691700"/>
            <a:ext cx="2184300" cy="72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85" name="Google Shape;185;p63"/>
          <p:cNvGrpSpPr/>
          <p:nvPr/>
        </p:nvGrpSpPr>
        <p:grpSpPr>
          <a:xfrm>
            <a:off x="-127990" y="208124"/>
            <a:ext cx="673089" cy="387303"/>
            <a:chOff x="4383475" y="1747875"/>
            <a:chExt cx="544350" cy="313225"/>
          </a:xfrm>
        </p:grpSpPr>
        <p:sp>
          <p:nvSpPr>
            <p:cNvPr id="186" name="Google Shape;186;p63"/>
            <p:cNvSpPr/>
            <p:nvPr/>
          </p:nvSpPr>
          <p:spPr>
            <a:xfrm>
              <a:off x="4383475" y="1747875"/>
              <a:ext cx="544350" cy="89500"/>
            </a:xfrm>
            <a:custGeom>
              <a:rect b="b" l="l" r="r" t="t"/>
              <a:pathLst>
                <a:path extrusionOk="0" h="3580"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3"/>
            <p:cNvSpPr/>
            <p:nvPr/>
          </p:nvSpPr>
          <p:spPr>
            <a:xfrm>
              <a:off x="4383475" y="1971575"/>
              <a:ext cx="544350" cy="89525"/>
            </a:xfrm>
            <a:custGeom>
              <a:rect b="b" l="l" r="r" t="t"/>
              <a:pathLst>
                <a:path extrusionOk="0" h="3581" w="21774">
                  <a:moveTo>
                    <a:pt x="1" y="1"/>
                  </a:moveTo>
                  <a:lnTo>
                    <a:pt x="1" y="3580"/>
                  </a:lnTo>
                  <a:lnTo>
                    <a:pt x="21773" y="3580"/>
                  </a:lnTo>
                  <a:lnTo>
                    <a:pt x="21773" y="1"/>
                  </a:lnTo>
                  <a:close/>
                </a:path>
              </a:pathLst>
            </a:custGeom>
            <a:solidFill>
              <a:srgbClr val="8BD2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63"/>
          <p:cNvSpPr/>
          <p:nvPr/>
        </p:nvSpPr>
        <p:spPr>
          <a:xfrm>
            <a:off x="741646" y="222232"/>
            <a:ext cx="179509" cy="359018"/>
          </a:xfrm>
          <a:custGeom>
            <a:rect b="b" l="l" r="r" t="t"/>
            <a:pathLst>
              <a:path extrusionOk="0" h="11614" w="5807">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63"/>
          <p:cNvGrpSpPr/>
          <p:nvPr/>
        </p:nvGrpSpPr>
        <p:grpSpPr>
          <a:xfrm>
            <a:off x="-435405" y="938820"/>
            <a:ext cx="793400" cy="410549"/>
            <a:chOff x="1151000" y="1881425"/>
            <a:chExt cx="641650" cy="332025"/>
          </a:xfrm>
        </p:grpSpPr>
        <p:sp>
          <p:nvSpPr>
            <p:cNvPr id="190" name="Google Shape;190;p63"/>
            <p:cNvSpPr/>
            <p:nvPr/>
          </p:nvSpPr>
          <p:spPr>
            <a:xfrm>
              <a:off x="1151000" y="2045450"/>
              <a:ext cx="641650" cy="168000"/>
            </a:xfrm>
            <a:custGeom>
              <a:rect b="b" l="l" r="r" t="t"/>
              <a:pathLst>
                <a:path extrusionOk="0" h="6720" w="25666">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3"/>
            <p:cNvSpPr/>
            <p:nvPr/>
          </p:nvSpPr>
          <p:spPr>
            <a:xfrm>
              <a:off x="1151000" y="1881425"/>
              <a:ext cx="641650" cy="168000"/>
            </a:xfrm>
            <a:custGeom>
              <a:rect b="b" l="l" r="r" t="t"/>
              <a:pathLst>
                <a:path extrusionOk="0" h="6720" w="25666">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63"/>
          <p:cNvGrpSpPr/>
          <p:nvPr/>
        </p:nvGrpSpPr>
        <p:grpSpPr>
          <a:xfrm>
            <a:off x="1231084" y="116296"/>
            <a:ext cx="216944" cy="216944"/>
            <a:chOff x="5826950" y="2305200"/>
            <a:chExt cx="175450" cy="175450"/>
          </a:xfrm>
        </p:grpSpPr>
        <p:sp>
          <p:nvSpPr>
            <p:cNvPr id="193" name="Google Shape;193;p63"/>
            <p:cNvSpPr/>
            <p:nvPr/>
          </p:nvSpPr>
          <p:spPr>
            <a:xfrm>
              <a:off x="5826950" y="2305200"/>
              <a:ext cx="175450" cy="175450"/>
            </a:xfrm>
            <a:custGeom>
              <a:rect b="b" l="l" r="r" t="t"/>
              <a:pathLst>
                <a:path extrusionOk="0" h="7018" w="7018">
                  <a:moveTo>
                    <a:pt x="6596" y="1"/>
                  </a:moveTo>
                  <a:lnTo>
                    <a:pt x="1" y="6596"/>
                  </a:lnTo>
                  <a:lnTo>
                    <a:pt x="423" y="7018"/>
                  </a:lnTo>
                  <a:lnTo>
                    <a:pt x="7018" y="423"/>
                  </a:lnTo>
                  <a:lnTo>
                    <a:pt x="6596"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3"/>
            <p:cNvSpPr/>
            <p:nvPr/>
          </p:nvSpPr>
          <p:spPr>
            <a:xfrm>
              <a:off x="5826950" y="2305200"/>
              <a:ext cx="175450" cy="175450"/>
            </a:xfrm>
            <a:custGeom>
              <a:rect b="b" l="l" r="r" t="t"/>
              <a:pathLst>
                <a:path extrusionOk="0" h="7018" w="7018">
                  <a:moveTo>
                    <a:pt x="423" y="1"/>
                  </a:moveTo>
                  <a:lnTo>
                    <a:pt x="1" y="423"/>
                  </a:lnTo>
                  <a:lnTo>
                    <a:pt x="6596" y="7018"/>
                  </a:lnTo>
                  <a:lnTo>
                    <a:pt x="7018" y="6596"/>
                  </a:lnTo>
                  <a:lnTo>
                    <a:pt x="423" y="1"/>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63"/>
          <p:cNvGrpSpPr/>
          <p:nvPr/>
        </p:nvGrpSpPr>
        <p:grpSpPr>
          <a:xfrm rot="-5400000">
            <a:off x="7856267" y="-425915"/>
            <a:ext cx="861683" cy="1713690"/>
            <a:chOff x="5601325" y="2619050"/>
            <a:chExt cx="1004175" cy="1997075"/>
          </a:xfrm>
        </p:grpSpPr>
        <p:sp>
          <p:nvSpPr>
            <p:cNvPr id="196" name="Google Shape;196;p63"/>
            <p:cNvSpPr/>
            <p:nvPr/>
          </p:nvSpPr>
          <p:spPr>
            <a:xfrm>
              <a:off x="5914500" y="2921050"/>
              <a:ext cx="691000" cy="1381875"/>
            </a:xfrm>
            <a:custGeom>
              <a:rect b="b" l="l" r="r" t="t"/>
              <a:pathLst>
                <a:path extrusionOk="0" h="55275" w="2764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3"/>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3"/>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3"/>
            <p:cNvSpPr/>
            <p:nvPr/>
          </p:nvSpPr>
          <p:spPr>
            <a:xfrm>
              <a:off x="5831350" y="2837850"/>
              <a:ext cx="774150" cy="774150"/>
            </a:xfrm>
            <a:custGeom>
              <a:rect b="b" l="l" r="r" t="t"/>
              <a:pathLst>
                <a:path extrusionOk="0" h="30966" w="30966">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3"/>
            <p:cNvSpPr/>
            <p:nvPr/>
          </p:nvSpPr>
          <p:spPr>
            <a:xfrm>
              <a:off x="5820150" y="3611975"/>
              <a:ext cx="785350" cy="785300"/>
            </a:xfrm>
            <a:custGeom>
              <a:rect b="b" l="l" r="r" t="t"/>
              <a:pathLst>
                <a:path extrusionOk="0" h="31412" w="31414">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3"/>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3"/>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3"/>
            <p:cNvSpPr/>
            <p:nvPr/>
          </p:nvSpPr>
          <p:spPr>
            <a:xfrm>
              <a:off x="5760225" y="2766725"/>
              <a:ext cx="845275" cy="845275"/>
            </a:xfrm>
            <a:custGeom>
              <a:rect b="b" l="l" r="r" t="t"/>
              <a:pathLst>
                <a:path extrusionOk="0" h="33811" w="33811">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3"/>
            <p:cNvSpPr/>
            <p:nvPr/>
          </p:nvSpPr>
          <p:spPr>
            <a:xfrm>
              <a:off x="5749000" y="3611975"/>
              <a:ext cx="856500" cy="856475"/>
            </a:xfrm>
            <a:custGeom>
              <a:rect b="b" l="l" r="r" t="t"/>
              <a:pathLst>
                <a:path extrusionOk="0" h="34259" w="3426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3"/>
            <p:cNvSpPr/>
            <p:nvPr/>
          </p:nvSpPr>
          <p:spPr>
            <a:xfrm>
              <a:off x="5689325" y="2695850"/>
              <a:ext cx="916175" cy="916150"/>
            </a:xfrm>
            <a:custGeom>
              <a:rect b="b" l="l" r="r" t="t"/>
              <a:pathLst>
                <a:path extrusionOk="0" h="36646" w="36647">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3"/>
            <p:cNvSpPr/>
            <p:nvPr/>
          </p:nvSpPr>
          <p:spPr>
            <a:xfrm>
              <a:off x="5678150" y="3611975"/>
              <a:ext cx="927350" cy="927325"/>
            </a:xfrm>
            <a:custGeom>
              <a:rect b="b" l="l" r="r" t="t"/>
              <a:pathLst>
                <a:path extrusionOk="0" h="37093" w="37094">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3"/>
            <p:cNvSpPr/>
            <p:nvPr/>
          </p:nvSpPr>
          <p:spPr>
            <a:xfrm>
              <a:off x="5612525" y="2619050"/>
              <a:ext cx="992975" cy="992950"/>
            </a:xfrm>
            <a:custGeom>
              <a:rect b="b" l="l" r="r" t="t"/>
              <a:pathLst>
                <a:path extrusionOk="0" h="39718" w="39719">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3"/>
            <p:cNvSpPr/>
            <p:nvPr/>
          </p:nvSpPr>
          <p:spPr>
            <a:xfrm>
              <a:off x="5601325" y="3611975"/>
              <a:ext cx="1004175" cy="1004150"/>
            </a:xfrm>
            <a:custGeom>
              <a:rect b="b" l="l" r="r" t="t"/>
              <a:pathLst>
                <a:path extrusionOk="0" h="40166" w="40167">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4"/>
              </a:buClr>
              <a:buSzPts val="2800"/>
              <a:buFont typeface="Viga"/>
              <a:buNone/>
              <a:defRPr b="0" i="0" sz="2800" u="none" cap="none" strike="noStrike">
                <a:solidFill>
                  <a:schemeClr val="accent4"/>
                </a:solidFill>
                <a:latin typeface="Viga"/>
                <a:ea typeface="Viga"/>
                <a:cs typeface="Viga"/>
                <a:sym typeface="Viga"/>
              </a:defRPr>
            </a:lvl1pPr>
            <a:lvl2pPr lvl="1"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2pPr>
            <a:lvl3pPr lvl="2"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3pPr>
            <a:lvl4pPr lvl="3"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4pPr>
            <a:lvl5pPr lvl="4"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5pPr>
            <a:lvl6pPr lvl="5"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6pPr>
            <a:lvl7pPr lvl="6"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7pPr>
            <a:lvl8pPr lvl="7"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8pPr>
            <a:lvl9pPr lvl="8" marR="0" rtl="0" algn="l">
              <a:lnSpc>
                <a:spcPct val="100000"/>
              </a:lnSpc>
              <a:spcBef>
                <a:spcPts val="0"/>
              </a:spcBef>
              <a:spcAft>
                <a:spcPts val="0"/>
              </a:spcAft>
              <a:buClr>
                <a:schemeClr val="accent4"/>
              </a:buClr>
              <a:buSzPts val="2800"/>
              <a:buFont typeface="Arial"/>
              <a:buNone/>
              <a:defRPr b="0" i="0" sz="2800" u="none" cap="none" strike="noStrike">
                <a:solidFill>
                  <a:schemeClr val="accent4"/>
                </a:solidFill>
                <a:latin typeface="Arial"/>
                <a:ea typeface="Arial"/>
                <a:cs typeface="Arial"/>
                <a:sym typeface="Arial"/>
              </a:defRPr>
            </a:lvl9pPr>
          </a:lstStyle>
          <a:p/>
        </p:txBody>
      </p:sp>
      <p:sp>
        <p:nvSpPr>
          <p:cNvPr id="7" name="Google Shape;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1pPr>
            <a:lvl2pPr indent="-317500" lvl="1" marL="9144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2pPr>
            <a:lvl3pPr indent="-317500" lvl="2" marL="13716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3pPr>
            <a:lvl4pPr indent="-317500" lvl="3" marL="18288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4pPr>
            <a:lvl5pPr indent="-317500" lvl="4" marL="22860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5pPr>
            <a:lvl6pPr indent="-317500" lvl="5" marL="27432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6pPr>
            <a:lvl7pPr indent="-317500" lvl="6" marL="32004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7pPr>
            <a:lvl8pPr indent="-317500" lvl="7" marL="3657600" marR="0" rtl="0" algn="l">
              <a:lnSpc>
                <a:spcPct val="100000"/>
              </a:lnSpc>
              <a:spcBef>
                <a:spcPts val="1600"/>
              </a:spcBef>
              <a:spcAft>
                <a:spcPts val="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8pPr>
            <a:lvl9pPr indent="-317500" lvl="8" marL="4114800" marR="0" rtl="0" algn="l">
              <a:lnSpc>
                <a:spcPct val="100000"/>
              </a:lnSpc>
              <a:spcBef>
                <a:spcPts val="1600"/>
              </a:spcBef>
              <a:spcAft>
                <a:spcPts val="1600"/>
              </a:spcAft>
              <a:buClr>
                <a:schemeClr val="accent1"/>
              </a:buClr>
              <a:buSzPts val="1400"/>
              <a:buFont typeface="Arial"/>
              <a:buChar char="■"/>
              <a:defRPr b="0" i="0" sz="1400" u="none" cap="none" strike="noStrike">
                <a:solidFill>
                  <a:schemeClr val="accen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
          <p:cNvSpPr txBox="1"/>
          <p:nvPr>
            <p:ph type="ctrTitle"/>
          </p:nvPr>
        </p:nvSpPr>
        <p:spPr>
          <a:xfrm>
            <a:off x="1626800" y="2271800"/>
            <a:ext cx="6068700" cy="13164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500"/>
              <a:buNone/>
            </a:pPr>
            <a:r>
              <a:rPr lang="en"/>
              <a:t>BigData Term Project: Group 4</a:t>
            </a:r>
            <a:endParaRPr/>
          </a:p>
        </p:txBody>
      </p:sp>
      <p:sp>
        <p:nvSpPr>
          <p:cNvPr id="710" name="Google Shape;710;p1"/>
          <p:cNvSpPr txBox="1"/>
          <p:nvPr>
            <p:ph idx="1" type="subTitle"/>
          </p:nvPr>
        </p:nvSpPr>
        <p:spPr>
          <a:xfrm>
            <a:off x="2245325" y="3585600"/>
            <a:ext cx="4580700" cy="48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Risky Driver Analysis</a:t>
            </a:r>
            <a:endParaRPr/>
          </a:p>
        </p:txBody>
      </p:sp>
      <p:grpSp>
        <p:nvGrpSpPr>
          <p:cNvPr id="711" name="Google Shape;711;p1"/>
          <p:cNvGrpSpPr/>
          <p:nvPr/>
        </p:nvGrpSpPr>
        <p:grpSpPr>
          <a:xfrm>
            <a:off x="3875976" y="447446"/>
            <a:ext cx="1337599" cy="1561568"/>
            <a:chOff x="-6756900" y="-163100"/>
            <a:chExt cx="2135375" cy="2492925"/>
          </a:xfrm>
        </p:grpSpPr>
        <p:sp>
          <p:nvSpPr>
            <p:cNvPr id="712" name="Google Shape;712;p1"/>
            <p:cNvSpPr/>
            <p:nvPr/>
          </p:nvSpPr>
          <p:spPr>
            <a:xfrm>
              <a:off x="-5146350" y="1795225"/>
              <a:ext cx="354500" cy="534600"/>
            </a:xfrm>
            <a:custGeom>
              <a:rect b="b" l="l" r="r" t="t"/>
              <a:pathLst>
                <a:path extrusionOk="0" h="21384" w="14180">
                  <a:moveTo>
                    <a:pt x="1" y="0"/>
                  </a:moveTo>
                  <a:lnTo>
                    <a:pt x="1" y="21383"/>
                  </a:lnTo>
                  <a:lnTo>
                    <a:pt x="14179" y="21383"/>
                  </a:lnTo>
                  <a:lnTo>
                    <a:pt x="141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6582075" y="1795225"/>
              <a:ext cx="354475" cy="534600"/>
            </a:xfrm>
            <a:custGeom>
              <a:rect b="b" l="l" r="r" t="t"/>
              <a:pathLst>
                <a:path extrusionOk="0" h="21384" w="14179">
                  <a:moveTo>
                    <a:pt x="0" y="0"/>
                  </a:moveTo>
                  <a:lnTo>
                    <a:pt x="0" y="21383"/>
                  </a:lnTo>
                  <a:lnTo>
                    <a:pt x="14178" y="21383"/>
                  </a:lnTo>
                  <a:lnTo>
                    <a:pt x="141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6648700" y="1581825"/>
              <a:ext cx="1918975" cy="393525"/>
            </a:xfrm>
            <a:custGeom>
              <a:rect b="b" l="l" r="r" t="t"/>
              <a:pathLst>
                <a:path extrusionOk="0" h="15741" w="76759">
                  <a:moveTo>
                    <a:pt x="2611" y="0"/>
                  </a:moveTo>
                  <a:cubicBezTo>
                    <a:pt x="1169" y="0"/>
                    <a:pt x="0" y="1095"/>
                    <a:pt x="0" y="2445"/>
                  </a:cubicBezTo>
                  <a:lnTo>
                    <a:pt x="0" y="6209"/>
                  </a:lnTo>
                  <a:cubicBezTo>
                    <a:pt x="0" y="11473"/>
                    <a:pt x="4558" y="15741"/>
                    <a:pt x="10180" y="15741"/>
                  </a:cubicBezTo>
                  <a:lnTo>
                    <a:pt x="66579" y="15741"/>
                  </a:lnTo>
                  <a:cubicBezTo>
                    <a:pt x="72200" y="15741"/>
                    <a:pt x="76758" y="11473"/>
                    <a:pt x="76758" y="6209"/>
                  </a:cubicBezTo>
                  <a:lnTo>
                    <a:pt x="76758" y="2445"/>
                  </a:lnTo>
                  <a:cubicBezTo>
                    <a:pt x="76758" y="1095"/>
                    <a:pt x="75589" y="0"/>
                    <a:pt x="741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6532200" y="171650"/>
              <a:ext cx="1686000" cy="1410200"/>
            </a:xfrm>
            <a:custGeom>
              <a:rect b="b" l="l" r="r" t="t"/>
              <a:pathLst>
                <a:path extrusionOk="0" h="56408" w="67440">
                  <a:moveTo>
                    <a:pt x="0" y="1"/>
                  </a:moveTo>
                  <a:lnTo>
                    <a:pt x="0" y="56407"/>
                  </a:lnTo>
                  <a:lnTo>
                    <a:pt x="67439" y="56407"/>
                  </a:lnTo>
                  <a:lnTo>
                    <a:pt x="674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6409350" y="241575"/>
              <a:ext cx="1440275" cy="535850"/>
            </a:xfrm>
            <a:custGeom>
              <a:rect b="b" l="l" r="r" t="t"/>
              <a:pathLst>
                <a:path extrusionOk="0" h="21434" w="57611">
                  <a:moveTo>
                    <a:pt x="3959" y="1"/>
                  </a:moveTo>
                  <a:cubicBezTo>
                    <a:pt x="1766" y="1"/>
                    <a:pt x="1" y="1767"/>
                    <a:pt x="1" y="3959"/>
                  </a:cubicBezTo>
                  <a:lnTo>
                    <a:pt x="1" y="17475"/>
                  </a:lnTo>
                  <a:cubicBezTo>
                    <a:pt x="1" y="19669"/>
                    <a:pt x="1766" y="21434"/>
                    <a:pt x="3959" y="21434"/>
                  </a:cubicBezTo>
                  <a:lnTo>
                    <a:pt x="53652" y="21434"/>
                  </a:lnTo>
                  <a:cubicBezTo>
                    <a:pt x="55844" y="21434"/>
                    <a:pt x="57611" y="19669"/>
                    <a:pt x="57611" y="17475"/>
                  </a:cubicBezTo>
                  <a:lnTo>
                    <a:pt x="57611" y="3959"/>
                  </a:lnTo>
                  <a:cubicBezTo>
                    <a:pt x="57611" y="1767"/>
                    <a:pt x="55844" y="1"/>
                    <a:pt x="536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6532200" y="140450"/>
              <a:ext cx="1686000" cy="31225"/>
            </a:xfrm>
            <a:custGeom>
              <a:rect b="b" l="l" r="r" t="t"/>
              <a:pathLst>
                <a:path extrusionOk="0" h="1249" w="67440">
                  <a:moveTo>
                    <a:pt x="0" y="1"/>
                  </a:moveTo>
                  <a:lnTo>
                    <a:pt x="0" y="1249"/>
                  </a:lnTo>
                  <a:lnTo>
                    <a:pt x="67439" y="1249"/>
                  </a:lnTo>
                  <a:lnTo>
                    <a:pt x="6743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6532200" y="-163100"/>
              <a:ext cx="1685975" cy="303575"/>
            </a:xfrm>
            <a:custGeom>
              <a:rect b="b" l="l" r="r" t="t"/>
              <a:pathLst>
                <a:path extrusionOk="0" h="12143" w="67439">
                  <a:moveTo>
                    <a:pt x="11014" y="1"/>
                  </a:moveTo>
                  <a:cubicBezTo>
                    <a:pt x="8093" y="1"/>
                    <a:pt x="5291" y="1161"/>
                    <a:pt x="3226" y="3226"/>
                  </a:cubicBezTo>
                  <a:cubicBezTo>
                    <a:pt x="1160" y="5292"/>
                    <a:pt x="0" y="8093"/>
                    <a:pt x="0" y="11014"/>
                  </a:cubicBezTo>
                  <a:lnTo>
                    <a:pt x="0" y="12143"/>
                  </a:lnTo>
                  <a:lnTo>
                    <a:pt x="67438" y="12143"/>
                  </a:lnTo>
                  <a:lnTo>
                    <a:pt x="67438" y="11014"/>
                  </a:lnTo>
                  <a:cubicBezTo>
                    <a:pt x="67438" y="8093"/>
                    <a:pt x="66278" y="5292"/>
                    <a:pt x="64213" y="3226"/>
                  </a:cubicBezTo>
                  <a:cubicBezTo>
                    <a:pt x="62147" y="1161"/>
                    <a:pt x="59347" y="1"/>
                    <a:pt x="564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6682775" y="343550"/>
              <a:ext cx="230975" cy="25525"/>
            </a:xfrm>
            <a:custGeom>
              <a:rect b="b" l="l" r="r" t="t"/>
              <a:pathLst>
                <a:path extrusionOk="0" h="1021" w="9239">
                  <a:moveTo>
                    <a:pt x="510" y="1"/>
                  </a:moveTo>
                  <a:cubicBezTo>
                    <a:pt x="228" y="1"/>
                    <a:pt x="0" y="230"/>
                    <a:pt x="0" y="510"/>
                  </a:cubicBezTo>
                  <a:cubicBezTo>
                    <a:pt x="0" y="792"/>
                    <a:pt x="228" y="1021"/>
                    <a:pt x="510" y="1021"/>
                  </a:cubicBezTo>
                  <a:lnTo>
                    <a:pt x="8729" y="1021"/>
                  </a:lnTo>
                  <a:cubicBezTo>
                    <a:pt x="9010" y="1021"/>
                    <a:pt x="9239" y="792"/>
                    <a:pt x="9239" y="510"/>
                  </a:cubicBezTo>
                  <a:cubicBezTo>
                    <a:pt x="9239" y="230"/>
                    <a:pt x="9010" y="1"/>
                    <a:pt x="87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6682775" y="837125"/>
              <a:ext cx="230975" cy="25500"/>
            </a:xfrm>
            <a:custGeom>
              <a:rect b="b" l="l" r="r" t="t"/>
              <a:pathLst>
                <a:path extrusionOk="0" h="1020" w="9239">
                  <a:moveTo>
                    <a:pt x="510" y="0"/>
                  </a:moveTo>
                  <a:cubicBezTo>
                    <a:pt x="228" y="0"/>
                    <a:pt x="0" y="228"/>
                    <a:pt x="0" y="510"/>
                  </a:cubicBezTo>
                  <a:cubicBezTo>
                    <a:pt x="0" y="792"/>
                    <a:pt x="228" y="1019"/>
                    <a:pt x="510" y="1019"/>
                  </a:cubicBezTo>
                  <a:lnTo>
                    <a:pt x="8729" y="1019"/>
                  </a:lnTo>
                  <a:cubicBezTo>
                    <a:pt x="9010" y="1019"/>
                    <a:pt x="9239" y="792"/>
                    <a:pt x="9239" y="510"/>
                  </a:cubicBezTo>
                  <a:cubicBezTo>
                    <a:pt x="9239" y="228"/>
                    <a:pt x="9010" y="0"/>
                    <a:pt x="87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6756900" y="343575"/>
              <a:ext cx="138800" cy="519050"/>
            </a:xfrm>
            <a:custGeom>
              <a:rect b="b" l="l" r="r" t="t"/>
              <a:pathLst>
                <a:path extrusionOk="0" h="20762" w="5552">
                  <a:moveTo>
                    <a:pt x="2442" y="1"/>
                  </a:moveTo>
                  <a:cubicBezTo>
                    <a:pt x="1093" y="1"/>
                    <a:pt x="0" y="1094"/>
                    <a:pt x="0" y="2443"/>
                  </a:cubicBezTo>
                  <a:lnTo>
                    <a:pt x="0" y="18321"/>
                  </a:lnTo>
                  <a:cubicBezTo>
                    <a:pt x="0" y="19669"/>
                    <a:pt x="1093" y="20761"/>
                    <a:pt x="2442" y="20761"/>
                  </a:cubicBezTo>
                  <a:lnTo>
                    <a:pt x="5551" y="20761"/>
                  </a:lnTo>
                  <a:lnTo>
                    <a:pt x="55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6624400" y="351975"/>
              <a:ext cx="140350" cy="118975"/>
            </a:xfrm>
            <a:custGeom>
              <a:rect b="b" l="l" r="r" t="t"/>
              <a:pathLst>
                <a:path extrusionOk="0" h="4759" w="5614">
                  <a:moveTo>
                    <a:pt x="5277" y="1"/>
                  </a:moveTo>
                  <a:lnTo>
                    <a:pt x="995" y="4283"/>
                  </a:lnTo>
                  <a:lnTo>
                    <a:pt x="1" y="4283"/>
                  </a:lnTo>
                  <a:lnTo>
                    <a:pt x="1" y="4758"/>
                  </a:lnTo>
                  <a:lnTo>
                    <a:pt x="1192" y="4758"/>
                  </a:lnTo>
                  <a:lnTo>
                    <a:pt x="5614" y="338"/>
                  </a:lnTo>
                  <a:lnTo>
                    <a:pt x="52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6624400" y="738275"/>
              <a:ext cx="140350" cy="118975"/>
            </a:xfrm>
            <a:custGeom>
              <a:rect b="b" l="l" r="r" t="t"/>
              <a:pathLst>
                <a:path extrusionOk="0" h="4759" w="5614">
                  <a:moveTo>
                    <a:pt x="1" y="0"/>
                  </a:moveTo>
                  <a:lnTo>
                    <a:pt x="1" y="477"/>
                  </a:lnTo>
                  <a:lnTo>
                    <a:pt x="995" y="477"/>
                  </a:lnTo>
                  <a:lnTo>
                    <a:pt x="5277" y="4759"/>
                  </a:lnTo>
                  <a:lnTo>
                    <a:pt x="5614" y="4422"/>
                  </a:lnTo>
                  <a:lnTo>
                    <a:pt x="1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4926650" y="343550"/>
              <a:ext cx="231000" cy="25525"/>
            </a:xfrm>
            <a:custGeom>
              <a:rect b="b" l="l" r="r" t="t"/>
              <a:pathLst>
                <a:path extrusionOk="0" h="1021" w="9240">
                  <a:moveTo>
                    <a:pt x="510" y="1"/>
                  </a:moveTo>
                  <a:cubicBezTo>
                    <a:pt x="229" y="1"/>
                    <a:pt x="1" y="230"/>
                    <a:pt x="1" y="510"/>
                  </a:cubicBezTo>
                  <a:cubicBezTo>
                    <a:pt x="1" y="792"/>
                    <a:pt x="229" y="1021"/>
                    <a:pt x="510" y="1021"/>
                  </a:cubicBezTo>
                  <a:lnTo>
                    <a:pt x="8730" y="1021"/>
                  </a:lnTo>
                  <a:cubicBezTo>
                    <a:pt x="9011" y="1021"/>
                    <a:pt x="9239" y="792"/>
                    <a:pt x="9239" y="510"/>
                  </a:cubicBezTo>
                  <a:cubicBezTo>
                    <a:pt x="9239" y="230"/>
                    <a:pt x="9011" y="1"/>
                    <a:pt x="87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4926650" y="837125"/>
              <a:ext cx="231000" cy="25500"/>
            </a:xfrm>
            <a:custGeom>
              <a:rect b="b" l="l" r="r" t="t"/>
              <a:pathLst>
                <a:path extrusionOk="0" h="1020" w="9240">
                  <a:moveTo>
                    <a:pt x="510" y="0"/>
                  </a:moveTo>
                  <a:cubicBezTo>
                    <a:pt x="229" y="0"/>
                    <a:pt x="1" y="228"/>
                    <a:pt x="1" y="510"/>
                  </a:cubicBezTo>
                  <a:cubicBezTo>
                    <a:pt x="1" y="792"/>
                    <a:pt x="229" y="1019"/>
                    <a:pt x="510" y="1019"/>
                  </a:cubicBezTo>
                  <a:lnTo>
                    <a:pt x="8730" y="1019"/>
                  </a:lnTo>
                  <a:cubicBezTo>
                    <a:pt x="9011" y="1019"/>
                    <a:pt x="9239" y="792"/>
                    <a:pt x="9239" y="510"/>
                  </a:cubicBezTo>
                  <a:cubicBezTo>
                    <a:pt x="9239" y="228"/>
                    <a:pt x="9011" y="0"/>
                    <a:pt x="87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4760325" y="343550"/>
              <a:ext cx="138800" cy="519075"/>
            </a:xfrm>
            <a:custGeom>
              <a:rect b="b" l="l" r="r" t="t"/>
              <a:pathLst>
                <a:path extrusionOk="0" h="20763" w="5552">
                  <a:moveTo>
                    <a:pt x="0" y="1"/>
                  </a:moveTo>
                  <a:lnTo>
                    <a:pt x="0" y="20762"/>
                  </a:lnTo>
                  <a:lnTo>
                    <a:pt x="3110" y="20762"/>
                  </a:lnTo>
                  <a:cubicBezTo>
                    <a:pt x="4459" y="20762"/>
                    <a:pt x="5551" y="19670"/>
                    <a:pt x="5551" y="18322"/>
                  </a:cubicBezTo>
                  <a:lnTo>
                    <a:pt x="5551" y="2442"/>
                  </a:lnTo>
                  <a:cubicBezTo>
                    <a:pt x="5551" y="1094"/>
                    <a:pt x="4459" y="1"/>
                    <a:pt x="3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4894400" y="351975"/>
              <a:ext cx="140350" cy="118975"/>
            </a:xfrm>
            <a:custGeom>
              <a:rect b="b" l="l" r="r" t="t"/>
              <a:pathLst>
                <a:path extrusionOk="0" h="4759" w="5614">
                  <a:moveTo>
                    <a:pt x="338" y="1"/>
                  </a:moveTo>
                  <a:lnTo>
                    <a:pt x="1" y="338"/>
                  </a:lnTo>
                  <a:lnTo>
                    <a:pt x="4423" y="4758"/>
                  </a:lnTo>
                  <a:lnTo>
                    <a:pt x="5614" y="4758"/>
                  </a:lnTo>
                  <a:lnTo>
                    <a:pt x="5614" y="4283"/>
                  </a:lnTo>
                  <a:lnTo>
                    <a:pt x="4621" y="4283"/>
                  </a:lnTo>
                  <a:lnTo>
                    <a:pt x="3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4894400" y="738275"/>
              <a:ext cx="140350" cy="118975"/>
            </a:xfrm>
            <a:custGeom>
              <a:rect b="b" l="l" r="r" t="t"/>
              <a:pathLst>
                <a:path extrusionOk="0" h="4759" w="5614">
                  <a:moveTo>
                    <a:pt x="4423" y="0"/>
                  </a:moveTo>
                  <a:lnTo>
                    <a:pt x="1" y="4422"/>
                  </a:lnTo>
                  <a:lnTo>
                    <a:pt x="338" y="4759"/>
                  </a:lnTo>
                  <a:lnTo>
                    <a:pt x="4621" y="477"/>
                  </a:lnTo>
                  <a:lnTo>
                    <a:pt x="5614" y="477"/>
                  </a:lnTo>
                  <a:lnTo>
                    <a:pt x="56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6295200" y="-109300"/>
              <a:ext cx="1211950" cy="35375"/>
            </a:xfrm>
            <a:custGeom>
              <a:rect b="b" l="l" r="r" t="t"/>
              <a:pathLst>
                <a:path extrusionOk="0" h="1415" w="48478">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6295200" y="-55750"/>
              <a:ext cx="1211950" cy="35350"/>
            </a:xfrm>
            <a:custGeom>
              <a:rect b="b" l="l" r="r" t="t"/>
              <a:pathLst>
                <a:path extrusionOk="0" h="1414" w="48478">
                  <a:moveTo>
                    <a:pt x="707" y="0"/>
                  </a:moveTo>
                  <a:cubicBezTo>
                    <a:pt x="317" y="0"/>
                    <a:pt x="1" y="317"/>
                    <a:pt x="1" y="707"/>
                  </a:cubicBezTo>
                  <a:cubicBezTo>
                    <a:pt x="1" y="1097"/>
                    <a:pt x="317" y="1414"/>
                    <a:pt x="707" y="1414"/>
                  </a:cubicBezTo>
                  <a:lnTo>
                    <a:pt x="47771" y="1414"/>
                  </a:lnTo>
                  <a:cubicBezTo>
                    <a:pt x="48161" y="1414"/>
                    <a:pt x="48478" y="1097"/>
                    <a:pt x="48478" y="707"/>
                  </a:cubicBezTo>
                  <a:cubicBezTo>
                    <a:pt x="48478" y="317"/>
                    <a:pt x="48161" y="0"/>
                    <a:pt x="47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6295200" y="-2225"/>
              <a:ext cx="1211950" cy="35375"/>
            </a:xfrm>
            <a:custGeom>
              <a:rect b="b" l="l" r="r" t="t"/>
              <a:pathLst>
                <a:path extrusionOk="0" h="1415" w="48478">
                  <a:moveTo>
                    <a:pt x="707" y="0"/>
                  </a:moveTo>
                  <a:cubicBezTo>
                    <a:pt x="317" y="0"/>
                    <a:pt x="1" y="317"/>
                    <a:pt x="1" y="707"/>
                  </a:cubicBezTo>
                  <a:cubicBezTo>
                    <a:pt x="1" y="1098"/>
                    <a:pt x="317" y="1414"/>
                    <a:pt x="707" y="1414"/>
                  </a:cubicBezTo>
                  <a:lnTo>
                    <a:pt x="47771" y="1414"/>
                  </a:lnTo>
                  <a:cubicBezTo>
                    <a:pt x="48161" y="1414"/>
                    <a:pt x="48478" y="1098"/>
                    <a:pt x="48478" y="707"/>
                  </a:cubicBezTo>
                  <a:cubicBezTo>
                    <a:pt x="48478" y="317"/>
                    <a:pt x="48161" y="0"/>
                    <a:pt x="47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6295200" y="51300"/>
              <a:ext cx="1211950" cy="35375"/>
            </a:xfrm>
            <a:custGeom>
              <a:rect b="b" l="l" r="r" t="t"/>
              <a:pathLst>
                <a:path extrusionOk="0" h="1415" w="48478">
                  <a:moveTo>
                    <a:pt x="707" y="1"/>
                  </a:moveTo>
                  <a:cubicBezTo>
                    <a:pt x="317" y="1"/>
                    <a:pt x="1" y="317"/>
                    <a:pt x="1" y="708"/>
                  </a:cubicBezTo>
                  <a:cubicBezTo>
                    <a:pt x="1" y="1098"/>
                    <a:pt x="317" y="1415"/>
                    <a:pt x="707" y="1415"/>
                  </a:cubicBezTo>
                  <a:lnTo>
                    <a:pt x="47771" y="1415"/>
                  </a:lnTo>
                  <a:cubicBezTo>
                    <a:pt x="48161" y="1415"/>
                    <a:pt x="48478" y="1098"/>
                    <a:pt x="48478" y="708"/>
                  </a:cubicBezTo>
                  <a:cubicBezTo>
                    <a:pt x="48478" y="317"/>
                    <a:pt x="48161" y="1"/>
                    <a:pt x="477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6285625" y="893775"/>
              <a:ext cx="1192825" cy="688100"/>
            </a:xfrm>
            <a:custGeom>
              <a:rect b="b" l="l" r="r" t="t"/>
              <a:pathLst>
                <a:path extrusionOk="0" h="27524" w="47713">
                  <a:moveTo>
                    <a:pt x="3668" y="0"/>
                  </a:moveTo>
                  <a:cubicBezTo>
                    <a:pt x="1643" y="0"/>
                    <a:pt x="0" y="1643"/>
                    <a:pt x="1" y="3668"/>
                  </a:cubicBezTo>
                  <a:lnTo>
                    <a:pt x="1" y="27523"/>
                  </a:lnTo>
                  <a:lnTo>
                    <a:pt x="47712" y="27523"/>
                  </a:lnTo>
                  <a:lnTo>
                    <a:pt x="47712" y="3668"/>
                  </a:lnTo>
                  <a:cubicBezTo>
                    <a:pt x="47712" y="1642"/>
                    <a:pt x="46070" y="0"/>
                    <a:pt x="4404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6285625" y="1524425"/>
              <a:ext cx="1192825" cy="57450"/>
            </a:xfrm>
            <a:custGeom>
              <a:rect b="b" l="l" r="r" t="t"/>
              <a:pathLst>
                <a:path extrusionOk="0" h="2298" w="47713">
                  <a:moveTo>
                    <a:pt x="0" y="1"/>
                  </a:moveTo>
                  <a:lnTo>
                    <a:pt x="0" y="2297"/>
                  </a:lnTo>
                  <a:lnTo>
                    <a:pt x="47712" y="2297"/>
                  </a:lnTo>
                  <a:lnTo>
                    <a:pt x="477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6610125" y="1352025"/>
              <a:ext cx="324550" cy="229875"/>
            </a:xfrm>
            <a:custGeom>
              <a:rect b="b" l="l" r="r" t="t"/>
              <a:pathLst>
                <a:path extrusionOk="0" h="9195" w="12982">
                  <a:moveTo>
                    <a:pt x="2557" y="0"/>
                  </a:moveTo>
                  <a:cubicBezTo>
                    <a:pt x="1145" y="0"/>
                    <a:pt x="0" y="1146"/>
                    <a:pt x="0" y="2560"/>
                  </a:cubicBezTo>
                  <a:lnTo>
                    <a:pt x="0" y="6633"/>
                  </a:lnTo>
                  <a:cubicBezTo>
                    <a:pt x="0" y="8048"/>
                    <a:pt x="1145" y="9194"/>
                    <a:pt x="2557" y="9194"/>
                  </a:cubicBezTo>
                  <a:lnTo>
                    <a:pt x="12981" y="9194"/>
                  </a:lnTo>
                  <a:lnTo>
                    <a:pt x="129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6610125" y="1466975"/>
              <a:ext cx="324550" cy="114900"/>
            </a:xfrm>
            <a:custGeom>
              <a:rect b="b" l="l" r="r" t="t"/>
              <a:pathLst>
                <a:path extrusionOk="0" h="4596" w="12982">
                  <a:moveTo>
                    <a:pt x="0" y="0"/>
                  </a:moveTo>
                  <a:lnTo>
                    <a:pt x="0" y="2035"/>
                  </a:lnTo>
                  <a:cubicBezTo>
                    <a:pt x="0" y="3450"/>
                    <a:pt x="1145" y="4595"/>
                    <a:pt x="2557" y="4595"/>
                  </a:cubicBezTo>
                  <a:lnTo>
                    <a:pt x="12981" y="4595"/>
                  </a:lnTo>
                  <a:lnTo>
                    <a:pt x="12981" y="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5092825" y="1352025"/>
              <a:ext cx="324525" cy="229875"/>
            </a:xfrm>
            <a:custGeom>
              <a:rect b="b" l="l" r="r" t="t"/>
              <a:pathLst>
                <a:path extrusionOk="0" h="9195" w="12981">
                  <a:moveTo>
                    <a:pt x="0" y="0"/>
                  </a:moveTo>
                  <a:lnTo>
                    <a:pt x="0" y="9194"/>
                  </a:lnTo>
                  <a:lnTo>
                    <a:pt x="10424" y="9194"/>
                  </a:lnTo>
                  <a:cubicBezTo>
                    <a:pt x="11835" y="9194"/>
                    <a:pt x="12980" y="8048"/>
                    <a:pt x="12980" y="6633"/>
                  </a:cubicBezTo>
                  <a:lnTo>
                    <a:pt x="12980" y="2560"/>
                  </a:lnTo>
                  <a:cubicBezTo>
                    <a:pt x="12980" y="1146"/>
                    <a:pt x="11835" y="0"/>
                    <a:pt x="104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5092825" y="1466975"/>
              <a:ext cx="324525" cy="114900"/>
            </a:xfrm>
            <a:custGeom>
              <a:rect b="b" l="l" r="r" t="t"/>
              <a:pathLst>
                <a:path extrusionOk="0" h="4596" w="12981">
                  <a:moveTo>
                    <a:pt x="12980" y="0"/>
                  </a:moveTo>
                  <a:lnTo>
                    <a:pt x="0" y="1"/>
                  </a:lnTo>
                  <a:lnTo>
                    <a:pt x="0" y="4595"/>
                  </a:lnTo>
                  <a:lnTo>
                    <a:pt x="10424" y="4595"/>
                  </a:lnTo>
                  <a:cubicBezTo>
                    <a:pt x="11835" y="4595"/>
                    <a:pt x="12980" y="3450"/>
                    <a:pt x="12980" y="2035"/>
                  </a:cubicBezTo>
                  <a:lnTo>
                    <a:pt x="129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6232225" y="964225"/>
              <a:ext cx="1086050" cy="36750"/>
            </a:xfrm>
            <a:custGeom>
              <a:rect b="b" l="l" r="r" t="t"/>
              <a:pathLst>
                <a:path extrusionOk="0" h="1470" w="43442">
                  <a:moveTo>
                    <a:pt x="734" y="0"/>
                  </a:moveTo>
                  <a:cubicBezTo>
                    <a:pt x="329" y="0"/>
                    <a:pt x="0" y="329"/>
                    <a:pt x="0" y="734"/>
                  </a:cubicBezTo>
                  <a:cubicBezTo>
                    <a:pt x="0" y="1140"/>
                    <a:pt x="329" y="1468"/>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6232225" y="1045000"/>
              <a:ext cx="1086050" cy="36750"/>
            </a:xfrm>
            <a:custGeom>
              <a:rect b="b" l="l" r="r" t="t"/>
              <a:pathLst>
                <a:path extrusionOk="0" h="1470" w="43442">
                  <a:moveTo>
                    <a:pt x="734" y="0"/>
                  </a:moveTo>
                  <a:cubicBezTo>
                    <a:pt x="329" y="0"/>
                    <a:pt x="0" y="329"/>
                    <a:pt x="0" y="735"/>
                  </a:cubicBezTo>
                  <a:cubicBezTo>
                    <a:pt x="0" y="1141"/>
                    <a:pt x="329" y="1469"/>
                    <a:pt x="734" y="1469"/>
                  </a:cubicBezTo>
                  <a:lnTo>
                    <a:pt x="42707" y="1469"/>
                  </a:lnTo>
                  <a:cubicBezTo>
                    <a:pt x="43113" y="1469"/>
                    <a:pt x="43441" y="1141"/>
                    <a:pt x="43441" y="735"/>
                  </a:cubicBezTo>
                  <a:cubicBezTo>
                    <a:pt x="43441" y="329"/>
                    <a:pt x="43113" y="0"/>
                    <a:pt x="427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6232225" y="1125800"/>
              <a:ext cx="1086050" cy="36725"/>
            </a:xfrm>
            <a:custGeom>
              <a:rect b="b" l="l" r="r" t="t"/>
              <a:pathLst>
                <a:path extrusionOk="0" h="1469" w="43442">
                  <a:moveTo>
                    <a:pt x="42709" y="0"/>
                  </a:moveTo>
                  <a:cubicBezTo>
                    <a:pt x="42709" y="0"/>
                    <a:pt x="42708" y="0"/>
                    <a:pt x="42707" y="0"/>
                  </a:cubicBezTo>
                  <a:lnTo>
                    <a:pt x="734" y="0"/>
                  </a:lnTo>
                  <a:cubicBezTo>
                    <a:pt x="329" y="0"/>
                    <a:pt x="0" y="329"/>
                    <a:pt x="0" y="734"/>
                  </a:cubicBezTo>
                  <a:cubicBezTo>
                    <a:pt x="0" y="1140"/>
                    <a:pt x="329" y="1468"/>
                    <a:pt x="734" y="1468"/>
                  </a:cubicBezTo>
                  <a:lnTo>
                    <a:pt x="42707" y="1468"/>
                  </a:lnTo>
                  <a:cubicBezTo>
                    <a:pt x="43113" y="1468"/>
                    <a:pt x="43441" y="1140"/>
                    <a:pt x="43441" y="734"/>
                  </a:cubicBezTo>
                  <a:cubicBezTo>
                    <a:pt x="43441" y="329"/>
                    <a:pt x="43114" y="0"/>
                    <a:pt x="427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6232225" y="1206575"/>
              <a:ext cx="1086050" cy="36725"/>
            </a:xfrm>
            <a:custGeom>
              <a:rect b="b" l="l" r="r" t="t"/>
              <a:pathLst>
                <a:path extrusionOk="0" h="1469" w="43442">
                  <a:moveTo>
                    <a:pt x="734" y="0"/>
                  </a:moveTo>
                  <a:cubicBezTo>
                    <a:pt x="329" y="0"/>
                    <a:pt x="0" y="329"/>
                    <a:pt x="0" y="734"/>
                  </a:cubicBezTo>
                  <a:cubicBezTo>
                    <a:pt x="0" y="1140"/>
                    <a:pt x="329" y="1468"/>
                    <a:pt x="734" y="1468"/>
                  </a:cubicBezTo>
                  <a:lnTo>
                    <a:pt x="42707" y="1468"/>
                  </a:lnTo>
                  <a:cubicBezTo>
                    <a:pt x="43113" y="1468"/>
                    <a:pt x="43441" y="1140"/>
                    <a:pt x="43441" y="734"/>
                  </a:cubicBezTo>
                  <a:cubicBezTo>
                    <a:pt x="43441" y="329"/>
                    <a:pt x="43113" y="0"/>
                    <a:pt x="427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6232225" y="1287350"/>
              <a:ext cx="1086050" cy="36750"/>
            </a:xfrm>
            <a:custGeom>
              <a:rect b="b" l="l" r="r" t="t"/>
              <a:pathLst>
                <a:path extrusionOk="0" h="1470" w="43442">
                  <a:moveTo>
                    <a:pt x="734" y="0"/>
                  </a:moveTo>
                  <a:cubicBezTo>
                    <a:pt x="329" y="0"/>
                    <a:pt x="0" y="329"/>
                    <a:pt x="0" y="734"/>
                  </a:cubicBezTo>
                  <a:cubicBezTo>
                    <a:pt x="0" y="1140"/>
                    <a:pt x="329" y="1469"/>
                    <a:pt x="734" y="1469"/>
                  </a:cubicBezTo>
                  <a:lnTo>
                    <a:pt x="42707" y="1469"/>
                  </a:lnTo>
                  <a:cubicBezTo>
                    <a:pt x="43113" y="1469"/>
                    <a:pt x="43441" y="1140"/>
                    <a:pt x="43441" y="734"/>
                  </a:cubicBezTo>
                  <a:cubicBezTo>
                    <a:pt x="43441" y="329"/>
                    <a:pt x="43113" y="0"/>
                    <a:pt x="427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6025700" y="1719925"/>
              <a:ext cx="672975" cy="133650"/>
            </a:xfrm>
            <a:custGeom>
              <a:rect b="b" l="l" r="r" t="t"/>
              <a:pathLst>
                <a:path extrusionOk="0" h="5346" w="26919">
                  <a:moveTo>
                    <a:pt x="1657" y="0"/>
                  </a:moveTo>
                  <a:cubicBezTo>
                    <a:pt x="741" y="0"/>
                    <a:pt x="1" y="742"/>
                    <a:pt x="1" y="1657"/>
                  </a:cubicBezTo>
                  <a:lnTo>
                    <a:pt x="1" y="3688"/>
                  </a:lnTo>
                  <a:cubicBezTo>
                    <a:pt x="1" y="4603"/>
                    <a:pt x="742" y="5345"/>
                    <a:pt x="1659" y="5345"/>
                  </a:cubicBezTo>
                  <a:lnTo>
                    <a:pt x="25261" y="5345"/>
                  </a:lnTo>
                  <a:cubicBezTo>
                    <a:pt x="26176" y="5345"/>
                    <a:pt x="26919" y="4604"/>
                    <a:pt x="26919" y="3688"/>
                  </a:cubicBezTo>
                  <a:lnTo>
                    <a:pt x="26919" y="1658"/>
                  </a:lnTo>
                  <a:cubicBezTo>
                    <a:pt x="26919" y="742"/>
                    <a:pt x="26176" y="0"/>
                    <a:pt x="25261" y="0"/>
                  </a:cubicBezTo>
                  <a:lnTo>
                    <a:pt x="1659" y="0"/>
                  </a:lnTo>
                  <a:cubicBezTo>
                    <a:pt x="1658" y="0"/>
                    <a:pt x="1657" y="0"/>
                    <a:pt x="16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6485725" y="1672625"/>
              <a:ext cx="295050" cy="198100"/>
            </a:xfrm>
            <a:custGeom>
              <a:rect b="b" l="l" r="r" t="t"/>
              <a:pathLst>
                <a:path extrusionOk="0" h="7924" w="11802">
                  <a:moveTo>
                    <a:pt x="1321" y="0"/>
                  </a:moveTo>
                  <a:cubicBezTo>
                    <a:pt x="589" y="0"/>
                    <a:pt x="1" y="590"/>
                    <a:pt x="1" y="1322"/>
                  </a:cubicBezTo>
                  <a:lnTo>
                    <a:pt x="1" y="6603"/>
                  </a:lnTo>
                  <a:cubicBezTo>
                    <a:pt x="1" y="7335"/>
                    <a:pt x="589" y="7924"/>
                    <a:pt x="1321" y="7924"/>
                  </a:cubicBezTo>
                  <a:lnTo>
                    <a:pt x="10481" y="7924"/>
                  </a:lnTo>
                  <a:cubicBezTo>
                    <a:pt x="11212" y="7924"/>
                    <a:pt x="11801" y="7335"/>
                    <a:pt x="11801" y="6603"/>
                  </a:cubicBezTo>
                  <a:lnTo>
                    <a:pt x="11801" y="1322"/>
                  </a:lnTo>
                  <a:cubicBezTo>
                    <a:pt x="11801" y="590"/>
                    <a:pt x="11212" y="0"/>
                    <a:pt x="104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6485725" y="1758150"/>
              <a:ext cx="295050" cy="112575"/>
            </a:xfrm>
            <a:custGeom>
              <a:rect b="b" l="l" r="r" t="t"/>
              <a:pathLst>
                <a:path extrusionOk="0" h="4503" w="11802">
                  <a:moveTo>
                    <a:pt x="996" y="1"/>
                  </a:moveTo>
                  <a:cubicBezTo>
                    <a:pt x="444" y="1"/>
                    <a:pt x="1" y="446"/>
                    <a:pt x="1" y="997"/>
                  </a:cubicBezTo>
                  <a:lnTo>
                    <a:pt x="1" y="3507"/>
                  </a:lnTo>
                  <a:cubicBezTo>
                    <a:pt x="1" y="4059"/>
                    <a:pt x="444" y="4503"/>
                    <a:pt x="996"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5187750" y="1672625"/>
              <a:ext cx="295025" cy="198100"/>
            </a:xfrm>
            <a:custGeom>
              <a:rect b="b" l="l" r="r" t="t"/>
              <a:pathLst>
                <a:path extrusionOk="0" h="7924" w="11801">
                  <a:moveTo>
                    <a:pt x="1322" y="0"/>
                  </a:moveTo>
                  <a:cubicBezTo>
                    <a:pt x="590" y="0"/>
                    <a:pt x="0" y="590"/>
                    <a:pt x="0" y="1322"/>
                  </a:cubicBezTo>
                  <a:lnTo>
                    <a:pt x="0" y="6603"/>
                  </a:lnTo>
                  <a:cubicBezTo>
                    <a:pt x="0" y="7335"/>
                    <a:pt x="590" y="7924"/>
                    <a:pt x="1322" y="7924"/>
                  </a:cubicBezTo>
                  <a:lnTo>
                    <a:pt x="10480" y="7924"/>
                  </a:lnTo>
                  <a:cubicBezTo>
                    <a:pt x="11212" y="7924"/>
                    <a:pt x="11801" y="7335"/>
                    <a:pt x="11801" y="6603"/>
                  </a:cubicBezTo>
                  <a:lnTo>
                    <a:pt x="11801" y="1322"/>
                  </a:lnTo>
                  <a:cubicBezTo>
                    <a:pt x="11801" y="590"/>
                    <a:pt x="11212" y="0"/>
                    <a:pt x="104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5187750" y="1758150"/>
              <a:ext cx="295025" cy="112575"/>
            </a:xfrm>
            <a:custGeom>
              <a:rect b="b" l="l" r="r" t="t"/>
              <a:pathLst>
                <a:path extrusionOk="0" h="4503" w="11801">
                  <a:moveTo>
                    <a:pt x="997" y="1"/>
                  </a:moveTo>
                  <a:cubicBezTo>
                    <a:pt x="445" y="1"/>
                    <a:pt x="0" y="446"/>
                    <a:pt x="0" y="997"/>
                  </a:cubicBezTo>
                  <a:lnTo>
                    <a:pt x="0" y="3507"/>
                  </a:lnTo>
                  <a:cubicBezTo>
                    <a:pt x="0" y="4059"/>
                    <a:pt x="445" y="4503"/>
                    <a:pt x="997" y="4503"/>
                  </a:cubicBezTo>
                  <a:lnTo>
                    <a:pt x="10806" y="4503"/>
                  </a:lnTo>
                  <a:cubicBezTo>
                    <a:pt x="11357" y="4503"/>
                    <a:pt x="11801" y="4059"/>
                    <a:pt x="11801" y="3507"/>
                  </a:cubicBezTo>
                  <a:lnTo>
                    <a:pt x="11801" y="997"/>
                  </a:lnTo>
                  <a:cubicBezTo>
                    <a:pt x="11801" y="446"/>
                    <a:pt x="11357" y="1"/>
                    <a:pt x="108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6484250" y="941525"/>
              <a:ext cx="158850" cy="376975"/>
            </a:xfrm>
            <a:custGeom>
              <a:rect b="b" l="l" r="r" t="t"/>
              <a:pathLst>
                <a:path extrusionOk="0" h="15079" w="6354">
                  <a:moveTo>
                    <a:pt x="3688" y="1024"/>
                  </a:moveTo>
                  <a:cubicBezTo>
                    <a:pt x="4595" y="1024"/>
                    <a:pt x="5329" y="1759"/>
                    <a:pt x="5330" y="2667"/>
                  </a:cubicBezTo>
                  <a:lnTo>
                    <a:pt x="5330" y="12414"/>
                  </a:lnTo>
                  <a:cubicBezTo>
                    <a:pt x="5329" y="13320"/>
                    <a:pt x="4595" y="14055"/>
                    <a:pt x="3688" y="14056"/>
                  </a:cubicBezTo>
                  <a:lnTo>
                    <a:pt x="2665" y="14056"/>
                  </a:lnTo>
                  <a:cubicBezTo>
                    <a:pt x="1759" y="14055"/>
                    <a:pt x="1024" y="13320"/>
                    <a:pt x="1024" y="12414"/>
                  </a:cubicBezTo>
                  <a:lnTo>
                    <a:pt x="1024" y="2667"/>
                  </a:lnTo>
                  <a:cubicBezTo>
                    <a:pt x="1024" y="1759"/>
                    <a:pt x="1759" y="1024"/>
                    <a:pt x="2665" y="1024"/>
                  </a:cubicBezTo>
                  <a:close/>
                  <a:moveTo>
                    <a:pt x="2665" y="1"/>
                  </a:moveTo>
                  <a:cubicBezTo>
                    <a:pt x="1196" y="1"/>
                    <a:pt x="0" y="1197"/>
                    <a:pt x="0" y="2667"/>
                  </a:cubicBezTo>
                  <a:lnTo>
                    <a:pt x="0" y="12414"/>
                  </a:lnTo>
                  <a:cubicBezTo>
                    <a:pt x="0" y="13883"/>
                    <a:pt x="1196" y="15079"/>
                    <a:pt x="2665" y="15079"/>
                  </a:cubicBezTo>
                  <a:lnTo>
                    <a:pt x="3688" y="15079"/>
                  </a:lnTo>
                  <a:cubicBezTo>
                    <a:pt x="5158" y="15079"/>
                    <a:pt x="6354" y="13883"/>
                    <a:pt x="6354" y="12414"/>
                  </a:cubicBezTo>
                  <a:lnTo>
                    <a:pt x="6354" y="2667"/>
                  </a:lnTo>
                  <a:cubicBezTo>
                    <a:pt x="6354" y="1197"/>
                    <a:pt x="5158" y="1"/>
                    <a:pt x="36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5048525" y="941525"/>
              <a:ext cx="158875" cy="376975"/>
            </a:xfrm>
            <a:custGeom>
              <a:rect b="b" l="l" r="r" t="t"/>
              <a:pathLst>
                <a:path extrusionOk="0" h="15079" w="6355">
                  <a:moveTo>
                    <a:pt x="3688" y="1024"/>
                  </a:moveTo>
                  <a:cubicBezTo>
                    <a:pt x="4595" y="1024"/>
                    <a:pt x="5330" y="1759"/>
                    <a:pt x="5331" y="2667"/>
                  </a:cubicBezTo>
                  <a:lnTo>
                    <a:pt x="5331" y="12414"/>
                  </a:lnTo>
                  <a:cubicBezTo>
                    <a:pt x="5330" y="13320"/>
                    <a:pt x="4595" y="14055"/>
                    <a:pt x="3688" y="14056"/>
                  </a:cubicBezTo>
                  <a:lnTo>
                    <a:pt x="2666" y="14056"/>
                  </a:lnTo>
                  <a:cubicBezTo>
                    <a:pt x="1759" y="14055"/>
                    <a:pt x="1024" y="13320"/>
                    <a:pt x="1023" y="12414"/>
                  </a:cubicBezTo>
                  <a:lnTo>
                    <a:pt x="1023" y="2667"/>
                  </a:lnTo>
                  <a:cubicBezTo>
                    <a:pt x="1024" y="1759"/>
                    <a:pt x="1759" y="1024"/>
                    <a:pt x="2666" y="1024"/>
                  </a:cubicBezTo>
                  <a:close/>
                  <a:moveTo>
                    <a:pt x="2666" y="1"/>
                  </a:moveTo>
                  <a:cubicBezTo>
                    <a:pt x="1196" y="1"/>
                    <a:pt x="1" y="1197"/>
                    <a:pt x="1" y="2667"/>
                  </a:cubicBezTo>
                  <a:lnTo>
                    <a:pt x="1" y="12414"/>
                  </a:lnTo>
                  <a:cubicBezTo>
                    <a:pt x="1" y="13883"/>
                    <a:pt x="1196" y="15079"/>
                    <a:pt x="2666" y="15079"/>
                  </a:cubicBezTo>
                  <a:lnTo>
                    <a:pt x="3688" y="15079"/>
                  </a:lnTo>
                  <a:cubicBezTo>
                    <a:pt x="5157" y="15079"/>
                    <a:pt x="6354" y="13883"/>
                    <a:pt x="6353" y="12414"/>
                  </a:cubicBezTo>
                  <a:lnTo>
                    <a:pt x="6353" y="2667"/>
                  </a:lnTo>
                  <a:cubicBezTo>
                    <a:pt x="6353" y="1197"/>
                    <a:pt x="5157" y="1"/>
                    <a:pt x="36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1"/>
          <p:cNvSpPr txBox="1"/>
          <p:nvPr/>
        </p:nvSpPr>
        <p:spPr>
          <a:xfrm>
            <a:off x="1463525" y="3943050"/>
            <a:ext cx="402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1B212C"/>
              </a:buClr>
              <a:buSzPts val="1100"/>
              <a:buFont typeface="Arial"/>
              <a:buNone/>
            </a:pPr>
            <a:r>
              <a:rPr lang="en"/>
              <a:t>Satya </a:t>
            </a:r>
            <a:r>
              <a:rPr lang="en">
                <a:solidFill>
                  <a:srgbClr val="1B212C"/>
                </a:solidFill>
              </a:rPr>
              <a:t>Moturi </a:t>
            </a:r>
            <a:r>
              <a:rPr lang="en"/>
              <a:t>Harish</a:t>
            </a:r>
            <a:endParaRPr/>
          </a:p>
          <a:p>
            <a:pPr indent="0" lvl="0" marL="0" rtl="0" algn="l">
              <a:spcBef>
                <a:spcPts val="0"/>
              </a:spcBef>
              <a:spcAft>
                <a:spcPts val="0"/>
              </a:spcAft>
              <a:buClr>
                <a:srgbClr val="1B212C"/>
              </a:buClr>
              <a:buSzPts val="1100"/>
              <a:buFont typeface="Arial"/>
              <a:buNone/>
            </a:pPr>
            <a:r>
              <a:rPr lang="en"/>
              <a:t>Ravi Kumar </a:t>
            </a:r>
            <a:r>
              <a:rPr lang="en">
                <a:solidFill>
                  <a:srgbClr val="1B212C"/>
                </a:solidFill>
              </a:rPr>
              <a:t>Bommaji</a:t>
            </a:r>
            <a:endParaRPr/>
          </a:p>
          <a:p>
            <a:pPr indent="0" lvl="0" marL="0" rtl="0" algn="l">
              <a:spcBef>
                <a:spcPts val="0"/>
              </a:spcBef>
              <a:spcAft>
                <a:spcPts val="0"/>
              </a:spcAft>
              <a:buClr>
                <a:srgbClr val="1B212C"/>
              </a:buClr>
              <a:buSzPts val="1100"/>
              <a:buFont typeface="Arial"/>
              <a:buNone/>
            </a:pPr>
            <a:r>
              <a:rPr lang="en"/>
              <a:t>Bhargava </a:t>
            </a:r>
            <a:r>
              <a:rPr lang="en">
                <a:solidFill>
                  <a:srgbClr val="1B212C"/>
                </a:solidFill>
              </a:rPr>
              <a:t>Madire </a:t>
            </a:r>
            <a:r>
              <a:rPr lang="en"/>
              <a:t>Reddy</a:t>
            </a:r>
            <a:endParaRPr/>
          </a:p>
          <a:p>
            <a:pPr indent="0" lvl="0" marL="0" rtl="0" algn="l">
              <a:spcBef>
                <a:spcPts val="0"/>
              </a:spcBef>
              <a:spcAft>
                <a:spcPts val="0"/>
              </a:spcAft>
              <a:buClr>
                <a:srgbClr val="1B212C"/>
              </a:buClr>
              <a:buSzPts val="1100"/>
              <a:buFont typeface="Arial"/>
              <a:buNone/>
            </a:pPr>
            <a:r>
              <a:rPr lang="en"/>
              <a:t>Sahana </a:t>
            </a:r>
            <a:r>
              <a:rPr lang="en">
                <a:solidFill>
                  <a:srgbClr val="1B212C"/>
                </a:solidFill>
              </a:rPr>
              <a:t>Mudduluru</a:t>
            </a:r>
            <a:endParaRPr/>
          </a:p>
          <a:p>
            <a:pPr indent="0" lvl="0" marL="0" rtl="0" algn="l">
              <a:spcBef>
                <a:spcPts val="0"/>
              </a:spcBef>
              <a:spcAft>
                <a:spcPts val="0"/>
              </a:spcAft>
              <a:buClr>
                <a:srgbClr val="1B212C"/>
              </a:buClr>
              <a:buSzPts val="1100"/>
              <a:buFont typeface="Arial"/>
              <a:buNone/>
            </a:pPr>
            <a:r>
              <a:rPr lang="en"/>
              <a:t>Varun Bhavnani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g23ca49df3e1_0_66"/>
          <p:cNvSpPr txBox="1"/>
          <p:nvPr>
            <p:ph idx="4294967295" type="title"/>
          </p:nvPr>
        </p:nvSpPr>
        <p:spPr>
          <a:xfrm>
            <a:off x="5250625" y="631950"/>
            <a:ext cx="3488100" cy="38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Trend</a:t>
            </a:r>
            <a:r>
              <a:rPr lang="en" sz="1500"/>
              <a:t> Analysis:</a:t>
            </a:r>
            <a:endParaRPr sz="1500"/>
          </a:p>
          <a:p>
            <a:pPr indent="-215900" lvl="0" marL="114300" marR="0" rtl="0" algn="l">
              <a:lnSpc>
                <a:spcPct val="200000"/>
              </a:lnSpc>
              <a:spcBef>
                <a:spcPts val="0"/>
              </a:spcBef>
              <a:spcAft>
                <a:spcPts val="0"/>
              </a:spcAft>
              <a:buClr>
                <a:srgbClr val="243D7F"/>
              </a:buClr>
              <a:buSzPts val="700"/>
              <a:buFont typeface="Montserrat"/>
              <a:buChar char="●"/>
            </a:pPr>
            <a:r>
              <a:rPr lang="en" sz="1100">
                <a:solidFill>
                  <a:srgbClr val="000000"/>
                </a:solidFill>
                <a:latin typeface="Montserrat"/>
                <a:ea typeface="Montserrat"/>
                <a:cs typeface="Montserrat"/>
                <a:sym typeface="Montserrat"/>
              </a:rPr>
              <a:t>In Risk Factor and Miles, we can see that the trend of risk factor is not stationary. There are sudden spikes in the last 2 quarters of 2015.</a:t>
            </a:r>
            <a:endParaRPr sz="1100">
              <a:solidFill>
                <a:srgbClr val="000000"/>
              </a:solidFill>
              <a:latin typeface="Montserrat"/>
              <a:ea typeface="Montserrat"/>
              <a:cs typeface="Montserrat"/>
              <a:sym typeface="Montserrat"/>
            </a:endParaRPr>
          </a:p>
          <a:p>
            <a:pPr indent="-215900" lvl="0" marL="114300" marR="0" rtl="0" algn="l">
              <a:lnSpc>
                <a:spcPct val="200000"/>
              </a:lnSpc>
              <a:spcBef>
                <a:spcPts val="0"/>
              </a:spcBef>
              <a:spcAft>
                <a:spcPts val="0"/>
              </a:spcAft>
              <a:buClr>
                <a:srgbClr val="243D7F"/>
              </a:buClr>
              <a:buSzPts val="700"/>
              <a:buFont typeface="Montserrat"/>
              <a:buChar char="●"/>
            </a:pPr>
            <a:r>
              <a:rPr lang="en" sz="1100">
                <a:solidFill>
                  <a:srgbClr val="000000"/>
                </a:solidFill>
                <a:latin typeface="Montserrat"/>
                <a:ea typeface="Montserrat"/>
                <a:cs typeface="Montserrat"/>
                <a:sym typeface="Montserrat"/>
              </a:rPr>
              <a:t>We can see the miles and mpg trend for the most risky driver: A97. This is an indication of rash driving.</a:t>
            </a:r>
            <a:endParaRPr sz="1100">
              <a:solidFill>
                <a:srgbClr val="000000"/>
              </a:solidFill>
              <a:latin typeface="Montserrat"/>
              <a:ea typeface="Montserrat"/>
              <a:cs typeface="Montserrat"/>
              <a:sym typeface="Montserrat"/>
            </a:endParaRPr>
          </a:p>
          <a:p>
            <a:pPr indent="-215900" lvl="0" marL="114300" marR="0" rtl="0" algn="l">
              <a:lnSpc>
                <a:spcPct val="200000"/>
              </a:lnSpc>
              <a:spcBef>
                <a:spcPts val="0"/>
              </a:spcBef>
              <a:spcAft>
                <a:spcPts val="0"/>
              </a:spcAft>
              <a:buClr>
                <a:srgbClr val="243D7F"/>
              </a:buClr>
              <a:buSzPts val="700"/>
              <a:buFont typeface="Montserrat"/>
              <a:buChar char="●"/>
            </a:pPr>
            <a:r>
              <a:rPr lang="en" sz="1100">
                <a:solidFill>
                  <a:srgbClr val="000000"/>
                </a:solidFill>
                <a:latin typeface="Montserrat"/>
                <a:ea typeface="Montserrat"/>
                <a:cs typeface="Montserrat"/>
                <a:sym typeface="Montserrat"/>
              </a:rPr>
              <a:t>Regression Analysis predicted the Risk_factor based on events and total miles. Each had a significant effect on Risk Factors.</a:t>
            </a:r>
            <a:endParaRPr sz="1100">
              <a:solidFill>
                <a:srgbClr val="000000"/>
              </a:solidFill>
              <a:latin typeface="Montserrat"/>
              <a:ea typeface="Montserrat"/>
              <a:cs typeface="Montserrat"/>
              <a:sym typeface="Montserrat"/>
            </a:endParaRPr>
          </a:p>
        </p:txBody>
      </p:sp>
      <p:sp>
        <p:nvSpPr>
          <p:cNvPr id="1077" name="Google Shape;1077;g23ca49df3e1_0_66"/>
          <p:cNvSpPr txBox="1"/>
          <p:nvPr>
            <p:ph idx="4294967295" type="title"/>
          </p:nvPr>
        </p:nvSpPr>
        <p:spPr>
          <a:xfrm>
            <a:off x="538225" y="78625"/>
            <a:ext cx="84312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Risk Factor Prediction</a:t>
            </a:r>
            <a:endParaRPr sz="3000"/>
          </a:p>
        </p:txBody>
      </p:sp>
      <p:sp>
        <p:nvSpPr>
          <p:cNvPr id="1078" name="Google Shape;1078;g23ca49df3e1_0_66"/>
          <p:cNvSpPr txBox="1"/>
          <p:nvPr/>
        </p:nvSpPr>
        <p:spPr>
          <a:xfrm>
            <a:off x="665250" y="559400"/>
            <a:ext cx="4263600" cy="338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Understanding the hindsight &amp; insight from the data</a:t>
            </a:r>
            <a:endParaRPr sz="1000"/>
          </a:p>
        </p:txBody>
      </p:sp>
      <p:pic>
        <p:nvPicPr>
          <p:cNvPr id="1079" name="Google Shape;1079;g23ca49df3e1_0_66"/>
          <p:cNvPicPr preferRelativeResize="0"/>
          <p:nvPr/>
        </p:nvPicPr>
        <p:blipFill>
          <a:blip r:embed="rId3">
            <a:alphaModFix/>
          </a:blip>
          <a:stretch>
            <a:fillRect/>
          </a:stretch>
        </p:blipFill>
        <p:spPr>
          <a:xfrm>
            <a:off x="294075" y="898100"/>
            <a:ext cx="4258875" cy="4258875"/>
          </a:xfrm>
          <a:prstGeom prst="rect">
            <a:avLst/>
          </a:prstGeom>
          <a:noFill/>
          <a:ln>
            <a:noFill/>
          </a:ln>
        </p:spPr>
      </p:pic>
      <p:pic>
        <p:nvPicPr>
          <p:cNvPr id="1080" name="Google Shape;1080;g23ca49df3e1_0_66"/>
          <p:cNvPicPr preferRelativeResize="0"/>
          <p:nvPr/>
        </p:nvPicPr>
        <p:blipFill>
          <a:blip r:embed="rId4">
            <a:alphaModFix/>
          </a:blip>
          <a:stretch>
            <a:fillRect/>
          </a:stretch>
        </p:blipFill>
        <p:spPr>
          <a:xfrm>
            <a:off x="5477387" y="3838975"/>
            <a:ext cx="2792875" cy="123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g21f116a0ef4_0_0"/>
          <p:cNvSpPr txBox="1"/>
          <p:nvPr>
            <p:ph idx="1" type="body"/>
          </p:nvPr>
        </p:nvSpPr>
        <p:spPr>
          <a:xfrm>
            <a:off x="773700" y="901425"/>
            <a:ext cx="7596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Identifying potential hazards that may lead to accidents is essential in any line of business. </a:t>
            </a:r>
            <a:endParaRPr sz="1100">
              <a:solidFill>
                <a:srgbClr val="000000"/>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000000"/>
              </a:solidFill>
              <a:latin typeface="Montserrat"/>
              <a:ea typeface="Montserrat"/>
              <a:cs typeface="Montserrat"/>
              <a:sym typeface="Montserrat"/>
            </a:endParaRPr>
          </a:p>
          <a:p>
            <a:pPr indent="-298450" lvl="0" marL="457200" rtl="0" algn="l">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Through this risk analysis, we identified various factors such as driver fatigue, vehicle maintenance, and weather conditions that increase the risk of accidents. </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a:ea typeface="Montserrat"/>
              <a:cs typeface="Montserrat"/>
              <a:sym typeface="Montserrat"/>
            </a:endParaRPr>
          </a:p>
          <a:p>
            <a:pPr indent="-298450" lvl="0" marL="457200" rtl="0" algn="l">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Data visualization (Using Tableau) is used to develop many models/visuals to compare the accidents by risky and non-risky drivers, accidents in major cities and companies, percentage of cause of accidents etc.</a:t>
            </a:r>
            <a:endParaRPr sz="1100">
              <a:solidFill>
                <a:srgbClr val="000000"/>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000000"/>
              </a:solidFill>
              <a:latin typeface="Montserrat"/>
              <a:ea typeface="Montserrat"/>
              <a:cs typeface="Montserrat"/>
              <a:sym typeface="Montserrat"/>
            </a:endParaRPr>
          </a:p>
          <a:p>
            <a:pPr indent="-298450" lvl="0" marL="457200" rtl="0" algn="l">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This information can be used to develop strategies to increase company profits (cost-cutting), to mitigate potential risks, such as implementing regular vehicle maintenance schedules, providing driver training programs, and monitoring driver fatigue levels and hence can reduce the likelihood of accidents and ensure the safety of both the truck drivers and other road users.</a:t>
            </a:r>
            <a:endParaRPr/>
          </a:p>
        </p:txBody>
      </p:sp>
      <p:sp>
        <p:nvSpPr>
          <p:cNvPr id="1086" name="Google Shape;1086;g21f116a0ef4_0_0"/>
          <p:cNvSpPr txBox="1"/>
          <p:nvPr>
            <p:ph type="title"/>
          </p:nvPr>
        </p:nvSpPr>
        <p:spPr>
          <a:xfrm>
            <a:off x="550500" y="372175"/>
            <a:ext cx="8043000" cy="6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33"/>
          <p:cNvSpPr txBox="1"/>
          <p:nvPr>
            <p:ph type="ctrTitle"/>
          </p:nvPr>
        </p:nvSpPr>
        <p:spPr>
          <a:xfrm>
            <a:off x="2617200" y="843074"/>
            <a:ext cx="3909600" cy="578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500"/>
              <a:buNone/>
            </a:pPr>
            <a:r>
              <a:rPr lang="en"/>
              <a:t>Thank you!</a:t>
            </a:r>
            <a:endParaRPr/>
          </a:p>
        </p:txBody>
      </p:sp>
      <p:grpSp>
        <p:nvGrpSpPr>
          <p:cNvPr id="1092" name="Google Shape;1092;p33"/>
          <p:cNvGrpSpPr/>
          <p:nvPr/>
        </p:nvGrpSpPr>
        <p:grpSpPr>
          <a:xfrm>
            <a:off x="2500749" y="1901198"/>
            <a:ext cx="4287662" cy="1046363"/>
            <a:chOff x="10862050" y="2543950"/>
            <a:chExt cx="6172850" cy="1506425"/>
          </a:xfrm>
        </p:grpSpPr>
        <p:sp>
          <p:nvSpPr>
            <p:cNvPr id="1093" name="Google Shape;1093;p33"/>
            <p:cNvSpPr/>
            <p:nvPr/>
          </p:nvSpPr>
          <p:spPr>
            <a:xfrm>
              <a:off x="11045925" y="3405950"/>
              <a:ext cx="4327200" cy="139450"/>
            </a:xfrm>
            <a:custGeom>
              <a:rect b="b" l="l" r="r" t="t"/>
              <a:pathLst>
                <a:path extrusionOk="0" h="5578" w="173088">
                  <a:moveTo>
                    <a:pt x="1" y="0"/>
                  </a:moveTo>
                  <a:lnTo>
                    <a:pt x="1" y="5577"/>
                  </a:lnTo>
                  <a:lnTo>
                    <a:pt x="173088" y="5577"/>
                  </a:lnTo>
                  <a:lnTo>
                    <a:pt x="1730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3"/>
            <p:cNvSpPr/>
            <p:nvPr/>
          </p:nvSpPr>
          <p:spPr>
            <a:xfrm>
              <a:off x="14928400" y="3574700"/>
              <a:ext cx="253225" cy="105700"/>
            </a:xfrm>
            <a:custGeom>
              <a:rect b="b" l="l" r="r" t="t"/>
              <a:pathLst>
                <a:path extrusionOk="0" h="4228" w="10129">
                  <a:moveTo>
                    <a:pt x="0" y="0"/>
                  </a:moveTo>
                  <a:lnTo>
                    <a:pt x="0" y="4228"/>
                  </a:lnTo>
                  <a:lnTo>
                    <a:pt x="10129" y="4228"/>
                  </a:lnTo>
                  <a:lnTo>
                    <a:pt x="10129" y="0"/>
                  </a:lnTo>
                  <a:close/>
                </a:path>
              </a:pathLst>
            </a:custGeom>
            <a:solidFill>
              <a:srgbClr val="1D22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3"/>
            <p:cNvSpPr/>
            <p:nvPr/>
          </p:nvSpPr>
          <p:spPr>
            <a:xfrm>
              <a:off x="15765475" y="3574700"/>
              <a:ext cx="357075" cy="211350"/>
            </a:xfrm>
            <a:custGeom>
              <a:rect b="b" l="l" r="r" t="t"/>
              <a:pathLst>
                <a:path extrusionOk="0" h="8454" w="14283">
                  <a:moveTo>
                    <a:pt x="0" y="0"/>
                  </a:moveTo>
                  <a:lnTo>
                    <a:pt x="0" y="8454"/>
                  </a:lnTo>
                  <a:lnTo>
                    <a:pt x="14282" y="8454"/>
                  </a:lnTo>
                  <a:lnTo>
                    <a:pt x="142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3"/>
            <p:cNvSpPr/>
            <p:nvPr/>
          </p:nvSpPr>
          <p:spPr>
            <a:xfrm>
              <a:off x="15791525" y="3612775"/>
              <a:ext cx="271125" cy="32250"/>
            </a:xfrm>
            <a:custGeom>
              <a:rect b="b" l="l" r="r" t="t"/>
              <a:pathLst>
                <a:path extrusionOk="0" h="1290" w="10845">
                  <a:moveTo>
                    <a:pt x="0" y="1"/>
                  </a:moveTo>
                  <a:lnTo>
                    <a:pt x="0" y="1289"/>
                  </a:lnTo>
                  <a:lnTo>
                    <a:pt x="10844" y="1289"/>
                  </a:lnTo>
                  <a:lnTo>
                    <a:pt x="10844" y="1"/>
                  </a:lnTo>
                  <a:close/>
                </a:path>
              </a:pathLst>
            </a:custGeom>
            <a:solidFill>
              <a:srgbClr val="9EB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3"/>
            <p:cNvSpPr/>
            <p:nvPr/>
          </p:nvSpPr>
          <p:spPr>
            <a:xfrm>
              <a:off x="15791525" y="3712025"/>
              <a:ext cx="271125" cy="32275"/>
            </a:xfrm>
            <a:custGeom>
              <a:rect b="b" l="l" r="r" t="t"/>
              <a:pathLst>
                <a:path extrusionOk="0" h="1291" w="10845">
                  <a:moveTo>
                    <a:pt x="0" y="0"/>
                  </a:moveTo>
                  <a:lnTo>
                    <a:pt x="0" y="1290"/>
                  </a:lnTo>
                  <a:lnTo>
                    <a:pt x="10844" y="1290"/>
                  </a:lnTo>
                  <a:lnTo>
                    <a:pt x="10844" y="0"/>
                  </a:lnTo>
                  <a:close/>
                </a:path>
              </a:pathLst>
            </a:custGeom>
            <a:solidFill>
              <a:srgbClr val="9EB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3"/>
            <p:cNvSpPr/>
            <p:nvPr/>
          </p:nvSpPr>
          <p:spPr>
            <a:xfrm>
              <a:off x="15157075" y="3560275"/>
              <a:ext cx="608425" cy="240225"/>
            </a:xfrm>
            <a:custGeom>
              <a:rect b="b" l="l" r="r" t="t"/>
              <a:pathLst>
                <a:path extrusionOk="0" h="9609" w="24337">
                  <a:moveTo>
                    <a:pt x="1" y="1"/>
                  </a:moveTo>
                  <a:lnTo>
                    <a:pt x="1" y="9609"/>
                  </a:lnTo>
                  <a:lnTo>
                    <a:pt x="24336" y="9609"/>
                  </a:lnTo>
                  <a:lnTo>
                    <a:pt x="243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3"/>
            <p:cNvSpPr/>
            <p:nvPr/>
          </p:nvSpPr>
          <p:spPr>
            <a:xfrm>
              <a:off x="15668875" y="3560275"/>
              <a:ext cx="25175" cy="240225"/>
            </a:xfrm>
            <a:custGeom>
              <a:rect b="b" l="l" r="r" t="t"/>
              <a:pathLst>
                <a:path extrusionOk="0" h="9609" w="1007">
                  <a:moveTo>
                    <a:pt x="0" y="1"/>
                  </a:moveTo>
                  <a:lnTo>
                    <a:pt x="0" y="9609"/>
                  </a:lnTo>
                  <a:lnTo>
                    <a:pt x="1007" y="9609"/>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3"/>
            <p:cNvSpPr/>
            <p:nvPr/>
          </p:nvSpPr>
          <p:spPr>
            <a:xfrm>
              <a:off x="15448675" y="3560275"/>
              <a:ext cx="25200" cy="240225"/>
            </a:xfrm>
            <a:custGeom>
              <a:rect b="b" l="l" r="r" t="t"/>
              <a:pathLst>
                <a:path extrusionOk="0" h="9609" w="1008">
                  <a:moveTo>
                    <a:pt x="1" y="1"/>
                  </a:moveTo>
                  <a:lnTo>
                    <a:pt x="1" y="9609"/>
                  </a:lnTo>
                  <a:lnTo>
                    <a:pt x="1007" y="9609"/>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3"/>
            <p:cNvSpPr/>
            <p:nvPr/>
          </p:nvSpPr>
          <p:spPr>
            <a:xfrm>
              <a:off x="15228525" y="3560275"/>
              <a:ext cx="25200" cy="240225"/>
            </a:xfrm>
            <a:custGeom>
              <a:rect b="b" l="l" r="r" t="t"/>
              <a:pathLst>
                <a:path extrusionOk="0" h="9609" w="1008">
                  <a:moveTo>
                    <a:pt x="0" y="1"/>
                  </a:moveTo>
                  <a:lnTo>
                    <a:pt x="0" y="9609"/>
                  </a:lnTo>
                  <a:lnTo>
                    <a:pt x="1007" y="9609"/>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3"/>
            <p:cNvSpPr/>
            <p:nvPr/>
          </p:nvSpPr>
          <p:spPr>
            <a:xfrm>
              <a:off x="14360200" y="3602225"/>
              <a:ext cx="62600" cy="109825"/>
            </a:xfrm>
            <a:custGeom>
              <a:rect b="b" l="l" r="r" t="t"/>
              <a:pathLst>
                <a:path extrusionOk="0" h="4393" w="2504">
                  <a:moveTo>
                    <a:pt x="0" y="0"/>
                  </a:moveTo>
                  <a:lnTo>
                    <a:pt x="0" y="4392"/>
                  </a:lnTo>
                  <a:lnTo>
                    <a:pt x="2503" y="4392"/>
                  </a:lnTo>
                  <a:lnTo>
                    <a:pt x="2503" y="0"/>
                  </a:lnTo>
                  <a:close/>
                </a:path>
              </a:pathLst>
            </a:custGeom>
            <a:solidFill>
              <a:srgbClr val="3636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3"/>
            <p:cNvSpPr/>
            <p:nvPr/>
          </p:nvSpPr>
          <p:spPr>
            <a:xfrm>
              <a:off x="14356550" y="3634675"/>
              <a:ext cx="51975" cy="51950"/>
            </a:xfrm>
            <a:custGeom>
              <a:rect b="b" l="l" r="r" t="t"/>
              <a:pathLst>
                <a:path extrusionOk="0" h="2078" w="2079">
                  <a:moveTo>
                    <a:pt x="1" y="1"/>
                  </a:moveTo>
                  <a:lnTo>
                    <a:pt x="1" y="2078"/>
                  </a:lnTo>
                  <a:lnTo>
                    <a:pt x="1460" y="2078"/>
                  </a:lnTo>
                  <a:lnTo>
                    <a:pt x="20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3"/>
            <p:cNvSpPr/>
            <p:nvPr/>
          </p:nvSpPr>
          <p:spPr>
            <a:xfrm>
              <a:off x="14384925" y="3405950"/>
              <a:ext cx="709900" cy="457475"/>
            </a:xfrm>
            <a:custGeom>
              <a:rect b="b" l="l" r="r" t="t"/>
              <a:pathLst>
                <a:path extrusionOk="0" h="18299" w="28396">
                  <a:moveTo>
                    <a:pt x="14236" y="0"/>
                  </a:moveTo>
                  <a:cubicBezTo>
                    <a:pt x="6977" y="0"/>
                    <a:pt x="984" y="5436"/>
                    <a:pt x="115" y="12466"/>
                  </a:cubicBezTo>
                  <a:cubicBezTo>
                    <a:pt x="40" y="13054"/>
                    <a:pt x="2" y="13644"/>
                    <a:pt x="3" y="14237"/>
                  </a:cubicBezTo>
                  <a:cubicBezTo>
                    <a:pt x="1" y="15612"/>
                    <a:pt x="199" y="16980"/>
                    <a:pt x="592" y="18299"/>
                  </a:cubicBezTo>
                  <a:lnTo>
                    <a:pt x="2407" y="18299"/>
                  </a:lnTo>
                  <a:cubicBezTo>
                    <a:pt x="2357" y="17832"/>
                    <a:pt x="2331" y="17363"/>
                    <a:pt x="2331" y="16895"/>
                  </a:cubicBezTo>
                  <a:cubicBezTo>
                    <a:pt x="2331" y="15409"/>
                    <a:pt x="2525" y="13928"/>
                    <a:pt x="2909" y="12493"/>
                  </a:cubicBezTo>
                  <a:lnTo>
                    <a:pt x="25623" y="12730"/>
                  </a:lnTo>
                  <a:lnTo>
                    <a:pt x="28395" y="12762"/>
                  </a:lnTo>
                  <a:cubicBezTo>
                    <a:pt x="27658" y="5592"/>
                    <a:pt x="21597" y="0"/>
                    <a:pt x="142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3"/>
            <p:cNvSpPr/>
            <p:nvPr/>
          </p:nvSpPr>
          <p:spPr>
            <a:xfrm>
              <a:off x="14457650" y="3480275"/>
              <a:ext cx="567875" cy="243950"/>
            </a:xfrm>
            <a:custGeom>
              <a:rect b="b" l="l" r="r" t="t"/>
              <a:pathLst>
                <a:path extrusionOk="0" h="9758" w="22715">
                  <a:moveTo>
                    <a:pt x="11327" y="0"/>
                  </a:moveTo>
                  <a:cubicBezTo>
                    <a:pt x="5281" y="0"/>
                    <a:pt x="1391" y="4323"/>
                    <a:pt x="0" y="9520"/>
                  </a:cubicBezTo>
                  <a:lnTo>
                    <a:pt x="22714" y="9757"/>
                  </a:lnTo>
                  <a:cubicBezTo>
                    <a:pt x="21376" y="4454"/>
                    <a:pt x="17465" y="0"/>
                    <a:pt x="113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3"/>
            <p:cNvSpPr/>
            <p:nvPr/>
          </p:nvSpPr>
          <p:spPr>
            <a:xfrm>
              <a:off x="14490850" y="3550425"/>
              <a:ext cx="499950" cy="499950"/>
            </a:xfrm>
            <a:custGeom>
              <a:rect b="b" l="l" r="r" t="t"/>
              <a:pathLst>
                <a:path extrusionOk="0" h="19998" w="19998">
                  <a:moveTo>
                    <a:pt x="9999" y="0"/>
                  </a:moveTo>
                  <a:cubicBezTo>
                    <a:pt x="7348" y="0"/>
                    <a:pt x="4805" y="1053"/>
                    <a:pt x="2930" y="2928"/>
                  </a:cubicBezTo>
                  <a:cubicBezTo>
                    <a:pt x="1054" y="4803"/>
                    <a:pt x="1" y="7347"/>
                    <a:pt x="1" y="9998"/>
                  </a:cubicBezTo>
                  <a:cubicBezTo>
                    <a:pt x="1" y="12651"/>
                    <a:pt x="1054" y="15194"/>
                    <a:pt x="2930" y="17069"/>
                  </a:cubicBezTo>
                  <a:cubicBezTo>
                    <a:pt x="4805" y="18944"/>
                    <a:pt x="7348" y="19998"/>
                    <a:pt x="9999" y="19998"/>
                  </a:cubicBezTo>
                  <a:cubicBezTo>
                    <a:pt x="12651" y="19998"/>
                    <a:pt x="15194" y="18944"/>
                    <a:pt x="17069" y="17069"/>
                  </a:cubicBezTo>
                  <a:cubicBezTo>
                    <a:pt x="18944" y="15194"/>
                    <a:pt x="19998" y="12651"/>
                    <a:pt x="19998" y="9998"/>
                  </a:cubicBezTo>
                  <a:cubicBezTo>
                    <a:pt x="19998" y="7347"/>
                    <a:pt x="18944" y="4803"/>
                    <a:pt x="17069" y="2928"/>
                  </a:cubicBezTo>
                  <a:cubicBezTo>
                    <a:pt x="15194" y="1053"/>
                    <a:pt x="12651" y="0"/>
                    <a:pt x="9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3"/>
            <p:cNvSpPr/>
            <p:nvPr/>
          </p:nvSpPr>
          <p:spPr>
            <a:xfrm>
              <a:off x="14553250" y="3612775"/>
              <a:ext cx="375175" cy="375200"/>
            </a:xfrm>
            <a:custGeom>
              <a:rect b="b" l="l" r="r" t="t"/>
              <a:pathLst>
                <a:path extrusionOk="0" h="15008" w="15007">
                  <a:moveTo>
                    <a:pt x="7503" y="1"/>
                  </a:moveTo>
                  <a:cubicBezTo>
                    <a:pt x="5514" y="1"/>
                    <a:pt x="3604" y="793"/>
                    <a:pt x="2198" y="2199"/>
                  </a:cubicBezTo>
                  <a:cubicBezTo>
                    <a:pt x="791" y="3606"/>
                    <a:pt x="1" y="5514"/>
                    <a:pt x="1" y="7504"/>
                  </a:cubicBezTo>
                  <a:cubicBezTo>
                    <a:pt x="1" y="9495"/>
                    <a:pt x="791" y="11403"/>
                    <a:pt x="2198" y="12809"/>
                  </a:cubicBezTo>
                  <a:cubicBezTo>
                    <a:pt x="3604" y="14217"/>
                    <a:pt x="5514" y="15008"/>
                    <a:pt x="7503" y="15008"/>
                  </a:cubicBezTo>
                  <a:cubicBezTo>
                    <a:pt x="9493" y="15008"/>
                    <a:pt x="11401" y="14217"/>
                    <a:pt x="12809" y="12809"/>
                  </a:cubicBezTo>
                  <a:cubicBezTo>
                    <a:pt x="14216" y="11403"/>
                    <a:pt x="15006" y="9495"/>
                    <a:pt x="15006" y="7504"/>
                  </a:cubicBezTo>
                  <a:cubicBezTo>
                    <a:pt x="15006" y="5514"/>
                    <a:pt x="14216" y="3606"/>
                    <a:pt x="12809" y="2199"/>
                  </a:cubicBezTo>
                  <a:cubicBezTo>
                    <a:pt x="11401" y="793"/>
                    <a:pt x="9493" y="1"/>
                    <a:pt x="75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3"/>
            <p:cNvSpPr/>
            <p:nvPr/>
          </p:nvSpPr>
          <p:spPr>
            <a:xfrm>
              <a:off x="14585475" y="3645000"/>
              <a:ext cx="310725" cy="310775"/>
            </a:xfrm>
            <a:custGeom>
              <a:rect b="b" l="l" r="r" t="t"/>
              <a:pathLst>
                <a:path extrusionOk="0" h="12431" w="12429">
                  <a:moveTo>
                    <a:pt x="6214" y="0"/>
                  </a:moveTo>
                  <a:cubicBezTo>
                    <a:pt x="4566" y="0"/>
                    <a:pt x="2986" y="655"/>
                    <a:pt x="1820" y="1821"/>
                  </a:cubicBezTo>
                  <a:cubicBezTo>
                    <a:pt x="655" y="2986"/>
                    <a:pt x="0" y="4567"/>
                    <a:pt x="0" y="6215"/>
                  </a:cubicBezTo>
                  <a:cubicBezTo>
                    <a:pt x="0" y="7864"/>
                    <a:pt x="655" y="9444"/>
                    <a:pt x="1820" y="10609"/>
                  </a:cubicBezTo>
                  <a:cubicBezTo>
                    <a:pt x="2986" y="11775"/>
                    <a:pt x="4566" y="12430"/>
                    <a:pt x="6214" y="12430"/>
                  </a:cubicBezTo>
                  <a:cubicBezTo>
                    <a:pt x="7862" y="12430"/>
                    <a:pt x="9443" y="11775"/>
                    <a:pt x="10609" y="10609"/>
                  </a:cubicBezTo>
                  <a:cubicBezTo>
                    <a:pt x="11774" y="9444"/>
                    <a:pt x="12428" y="7864"/>
                    <a:pt x="12428" y="6215"/>
                  </a:cubicBezTo>
                  <a:cubicBezTo>
                    <a:pt x="12428" y="4567"/>
                    <a:pt x="11774" y="2986"/>
                    <a:pt x="10609" y="1821"/>
                  </a:cubicBezTo>
                  <a:cubicBezTo>
                    <a:pt x="9443" y="655"/>
                    <a:pt x="7862" y="0"/>
                    <a:pt x="62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3"/>
            <p:cNvSpPr/>
            <p:nvPr/>
          </p:nvSpPr>
          <p:spPr>
            <a:xfrm>
              <a:off x="14599325" y="3658875"/>
              <a:ext cx="283000" cy="283000"/>
            </a:xfrm>
            <a:custGeom>
              <a:rect b="b" l="l" r="r" t="t"/>
              <a:pathLst>
                <a:path extrusionOk="0" h="11320" w="11320">
                  <a:moveTo>
                    <a:pt x="5660" y="1"/>
                  </a:moveTo>
                  <a:cubicBezTo>
                    <a:pt x="4159" y="1"/>
                    <a:pt x="2720" y="597"/>
                    <a:pt x="1657" y="1658"/>
                  </a:cubicBezTo>
                  <a:cubicBezTo>
                    <a:pt x="597" y="2720"/>
                    <a:pt x="0" y="4160"/>
                    <a:pt x="0" y="5660"/>
                  </a:cubicBezTo>
                  <a:cubicBezTo>
                    <a:pt x="0" y="7161"/>
                    <a:pt x="597" y="8600"/>
                    <a:pt x="1657" y="9663"/>
                  </a:cubicBezTo>
                  <a:cubicBezTo>
                    <a:pt x="2720" y="10723"/>
                    <a:pt x="4159" y="11320"/>
                    <a:pt x="5660" y="11320"/>
                  </a:cubicBezTo>
                  <a:cubicBezTo>
                    <a:pt x="7162" y="11320"/>
                    <a:pt x="8601" y="10723"/>
                    <a:pt x="9662" y="9663"/>
                  </a:cubicBezTo>
                  <a:cubicBezTo>
                    <a:pt x="10724" y="8600"/>
                    <a:pt x="11319" y="7161"/>
                    <a:pt x="11319" y="5660"/>
                  </a:cubicBezTo>
                  <a:cubicBezTo>
                    <a:pt x="11319" y="4160"/>
                    <a:pt x="10724" y="2720"/>
                    <a:pt x="9662" y="1658"/>
                  </a:cubicBezTo>
                  <a:cubicBezTo>
                    <a:pt x="8601" y="597"/>
                    <a:pt x="7162" y="1"/>
                    <a:pt x="5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3"/>
            <p:cNvSpPr/>
            <p:nvPr/>
          </p:nvSpPr>
          <p:spPr>
            <a:xfrm>
              <a:off x="14600750" y="3672725"/>
              <a:ext cx="267725" cy="255300"/>
            </a:xfrm>
            <a:custGeom>
              <a:rect b="b" l="l" r="r" t="t"/>
              <a:pathLst>
                <a:path extrusionOk="0" h="10212" w="10709">
                  <a:moveTo>
                    <a:pt x="5603" y="1"/>
                  </a:moveTo>
                  <a:cubicBezTo>
                    <a:pt x="4296" y="1"/>
                    <a:pt x="2990" y="500"/>
                    <a:pt x="1993" y="1497"/>
                  </a:cubicBezTo>
                  <a:cubicBezTo>
                    <a:pt x="0" y="3490"/>
                    <a:pt x="0" y="6722"/>
                    <a:pt x="1993" y="8717"/>
                  </a:cubicBezTo>
                  <a:cubicBezTo>
                    <a:pt x="2950" y="9674"/>
                    <a:pt x="4249" y="10212"/>
                    <a:pt x="5603" y="10212"/>
                  </a:cubicBezTo>
                  <a:cubicBezTo>
                    <a:pt x="6957" y="10212"/>
                    <a:pt x="8255" y="9674"/>
                    <a:pt x="9213" y="8717"/>
                  </a:cubicBezTo>
                  <a:cubicBezTo>
                    <a:pt x="10170" y="7759"/>
                    <a:pt x="10708" y="6460"/>
                    <a:pt x="10708" y="5106"/>
                  </a:cubicBezTo>
                  <a:cubicBezTo>
                    <a:pt x="10708" y="3752"/>
                    <a:pt x="10170" y="2454"/>
                    <a:pt x="9213" y="1497"/>
                  </a:cubicBezTo>
                  <a:cubicBezTo>
                    <a:pt x="8216" y="500"/>
                    <a:pt x="6909" y="1"/>
                    <a:pt x="56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3"/>
            <p:cNvSpPr/>
            <p:nvPr/>
          </p:nvSpPr>
          <p:spPr>
            <a:xfrm>
              <a:off x="14632750" y="3692275"/>
              <a:ext cx="216175" cy="216225"/>
            </a:xfrm>
            <a:custGeom>
              <a:rect b="b" l="l" r="r" t="t"/>
              <a:pathLst>
                <a:path extrusionOk="0" h="8649" w="8647">
                  <a:moveTo>
                    <a:pt x="4323" y="0"/>
                  </a:moveTo>
                  <a:cubicBezTo>
                    <a:pt x="1935" y="0"/>
                    <a:pt x="0" y="1937"/>
                    <a:pt x="0" y="4324"/>
                  </a:cubicBezTo>
                  <a:cubicBezTo>
                    <a:pt x="0" y="6712"/>
                    <a:pt x="1935" y="8648"/>
                    <a:pt x="4323" y="8648"/>
                  </a:cubicBezTo>
                  <a:cubicBezTo>
                    <a:pt x="6710" y="8648"/>
                    <a:pt x="8647" y="6712"/>
                    <a:pt x="8647" y="4324"/>
                  </a:cubicBezTo>
                  <a:cubicBezTo>
                    <a:pt x="8647" y="1937"/>
                    <a:pt x="6712" y="0"/>
                    <a:pt x="43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3"/>
            <p:cNvSpPr/>
            <p:nvPr/>
          </p:nvSpPr>
          <p:spPr>
            <a:xfrm>
              <a:off x="14684500" y="3744050"/>
              <a:ext cx="112675" cy="112700"/>
            </a:xfrm>
            <a:custGeom>
              <a:rect b="b" l="l" r="r" t="t"/>
              <a:pathLst>
                <a:path extrusionOk="0" h="4508" w="4507">
                  <a:moveTo>
                    <a:pt x="2253" y="1"/>
                  </a:moveTo>
                  <a:cubicBezTo>
                    <a:pt x="1008" y="1"/>
                    <a:pt x="0" y="1009"/>
                    <a:pt x="0" y="2253"/>
                  </a:cubicBezTo>
                  <a:cubicBezTo>
                    <a:pt x="0" y="3498"/>
                    <a:pt x="1008" y="4507"/>
                    <a:pt x="2253" y="4507"/>
                  </a:cubicBezTo>
                  <a:cubicBezTo>
                    <a:pt x="3497" y="4507"/>
                    <a:pt x="4507" y="3498"/>
                    <a:pt x="4507" y="2253"/>
                  </a:cubicBezTo>
                  <a:cubicBezTo>
                    <a:pt x="4507" y="1009"/>
                    <a:pt x="3497"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3"/>
            <p:cNvSpPr/>
            <p:nvPr/>
          </p:nvSpPr>
          <p:spPr>
            <a:xfrm>
              <a:off x="14700975" y="3760550"/>
              <a:ext cx="82850" cy="79675"/>
            </a:xfrm>
            <a:custGeom>
              <a:rect b="b" l="l" r="r" t="t"/>
              <a:pathLst>
                <a:path extrusionOk="0" h="3187" w="3314">
                  <a:moveTo>
                    <a:pt x="1594" y="0"/>
                  </a:moveTo>
                  <a:cubicBezTo>
                    <a:pt x="714" y="0"/>
                    <a:pt x="0" y="713"/>
                    <a:pt x="0" y="1593"/>
                  </a:cubicBezTo>
                  <a:cubicBezTo>
                    <a:pt x="0" y="2238"/>
                    <a:pt x="389" y="2819"/>
                    <a:pt x="984" y="3065"/>
                  </a:cubicBezTo>
                  <a:cubicBezTo>
                    <a:pt x="1181" y="3147"/>
                    <a:pt x="1388" y="3187"/>
                    <a:pt x="1593" y="3187"/>
                  </a:cubicBezTo>
                  <a:cubicBezTo>
                    <a:pt x="2008" y="3187"/>
                    <a:pt x="2416" y="3024"/>
                    <a:pt x="2721" y="2720"/>
                  </a:cubicBezTo>
                  <a:cubicBezTo>
                    <a:pt x="3177" y="2264"/>
                    <a:pt x="3314" y="1579"/>
                    <a:pt x="3066" y="984"/>
                  </a:cubicBezTo>
                  <a:cubicBezTo>
                    <a:pt x="2820" y="389"/>
                    <a:pt x="2239" y="0"/>
                    <a:pt x="15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3"/>
            <p:cNvSpPr/>
            <p:nvPr/>
          </p:nvSpPr>
          <p:spPr>
            <a:xfrm>
              <a:off x="14712650" y="3772225"/>
              <a:ext cx="58575" cy="56350"/>
            </a:xfrm>
            <a:custGeom>
              <a:rect b="b" l="l" r="r" t="t"/>
              <a:pathLst>
                <a:path extrusionOk="0" h="2254" w="2343">
                  <a:moveTo>
                    <a:pt x="1127" y="0"/>
                  </a:moveTo>
                  <a:cubicBezTo>
                    <a:pt x="504" y="0"/>
                    <a:pt x="0" y="504"/>
                    <a:pt x="0" y="1126"/>
                  </a:cubicBezTo>
                  <a:cubicBezTo>
                    <a:pt x="0" y="1582"/>
                    <a:pt x="275" y="1993"/>
                    <a:pt x="697" y="2167"/>
                  </a:cubicBezTo>
                  <a:cubicBezTo>
                    <a:pt x="836" y="2225"/>
                    <a:pt x="982" y="2253"/>
                    <a:pt x="1128" y="2253"/>
                  </a:cubicBezTo>
                  <a:cubicBezTo>
                    <a:pt x="1421" y="2253"/>
                    <a:pt x="1709" y="2139"/>
                    <a:pt x="1924" y="1924"/>
                  </a:cubicBezTo>
                  <a:cubicBezTo>
                    <a:pt x="2246" y="1600"/>
                    <a:pt x="2343" y="1116"/>
                    <a:pt x="2167" y="695"/>
                  </a:cubicBezTo>
                  <a:cubicBezTo>
                    <a:pt x="1994" y="273"/>
                    <a:pt x="1582"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3"/>
            <p:cNvSpPr/>
            <p:nvPr/>
          </p:nvSpPr>
          <p:spPr>
            <a:xfrm>
              <a:off x="14705350" y="3706625"/>
              <a:ext cx="70975" cy="18950"/>
            </a:xfrm>
            <a:custGeom>
              <a:rect b="b" l="l" r="r" t="t"/>
              <a:pathLst>
                <a:path extrusionOk="0" h="758" w="2839">
                  <a:moveTo>
                    <a:pt x="1419" y="0"/>
                  </a:moveTo>
                  <a:cubicBezTo>
                    <a:pt x="636" y="0"/>
                    <a:pt x="1" y="169"/>
                    <a:pt x="1" y="379"/>
                  </a:cubicBezTo>
                  <a:cubicBezTo>
                    <a:pt x="1" y="588"/>
                    <a:pt x="636" y="758"/>
                    <a:pt x="1419" y="758"/>
                  </a:cubicBezTo>
                  <a:cubicBezTo>
                    <a:pt x="2203" y="758"/>
                    <a:pt x="2838" y="588"/>
                    <a:pt x="2838" y="379"/>
                  </a:cubicBezTo>
                  <a:cubicBezTo>
                    <a:pt x="2838" y="169"/>
                    <a:pt x="2203" y="0"/>
                    <a:pt x="14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3"/>
            <p:cNvSpPr/>
            <p:nvPr/>
          </p:nvSpPr>
          <p:spPr>
            <a:xfrm>
              <a:off x="14809825" y="3745175"/>
              <a:ext cx="28225" cy="68875"/>
            </a:xfrm>
            <a:custGeom>
              <a:rect b="b" l="l" r="r" t="t"/>
              <a:pathLst>
                <a:path extrusionOk="0" h="2755" w="1129">
                  <a:moveTo>
                    <a:pt x="235" y="1"/>
                  </a:moveTo>
                  <a:cubicBezTo>
                    <a:pt x="226" y="1"/>
                    <a:pt x="217" y="2"/>
                    <a:pt x="208" y="4"/>
                  </a:cubicBezTo>
                  <a:cubicBezTo>
                    <a:pt x="6" y="57"/>
                    <a:pt x="0" y="715"/>
                    <a:pt x="197" y="1472"/>
                  </a:cubicBezTo>
                  <a:cubicBezTo>
                    <a:pt x="385" y="2199"/>
                    <a:pt x="690" y="2754"/>
                    <a:pt x="894" y="2754"/>
                  </a:cubicBezTo>
                  <a:cubicBezTo>
                    <a:pt x="903" y="2754"/>
                    <a:pt x="912" y="2753"/>
                    <a:pt x="920" y="2751"/>
                  </a:cubicBezTo>
                  <a:cubicBezTo>
                    <a:pt x="1122" y="2698"/>
                    <a:pt x="1128" y="2042"/>
                    <a:pt x="932" y="1283"/>
                  </a:cubicBezTo>
                  <a:cubicBezTo>
                    <a:pt x="742" y="556"/>
                    <a:pt x="438"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3"/>
            <p:cNvSpPr/>
            <p:nvPr/>
          </p:nvSpPr>
          <p:spPr>
            <a:xfrm>
              <a:off x="14757925" y="3848625"/>
              <a:ext cx="64375" cy="43175"/>
            </a:xfrm>
            <a:custGeom>
              <a:rect b="b" l="l" r="r" t="t"/>
              <a:pathLst>
                <a:path extrusionOk="0" h="1727" w="2575">
                  <a:moveTo>
                    <a:pt x="2300" y="1"/>
                  </a:moveTo>
                  <a:cubicBezTo>
                    <a:pt x="2051" y="1"/>
                    <a:pt x="1570" y="210"/>
                    <a:pt x="1073" y="551"/>
                  </a:cubicBezTo>
                  <a:cubicBezTo>
                    <a:pt x="428" y="995"/>
                    <a:pt x="1" y="1496"/>
                    <a:pt x="119" y="1668"/>
                  </a:cubicBezTo>
                  <a:cubicBezTo>
                    <a:pt x="146" y="1708"/>
                    <a:pt x="200" y="1727"/>
                    <a:pt x="275" y="1727"/>
                  </a:cubicBezTo>
                  <a:cubicBezTo>
                    <a:pt x="525" y="1727"/>
                    <a:pt x="1006" y="1517"/>
                    <a:pt x="1503" y="1176"/>
                  </a:cubicBezTo>
                  <a:cubicBezTo>
                    <a:pt x="2148" y="731"/>
                    <a:pt x="2575" y="232"/>
                    <a:pt x="2457" y="59"/>
                  </a:cubicBezTo>
                  <a:cubicBezTo>
                    <a:pt x="2429" y="20"/>
                    <a:pt x="2375" y="1"/>
                    <a:pt x="23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3"/>
            <p:cNvSpPr/>
            <p:nvPr/>
          </p:nvSpPr>
          <p:spPr>
            <a:xfrm>
              <a:off x="14661500" y="3847425"/>
              <a:ext cx="63875" cy="44000"/>
            </a:xfrm>
            <a:custGeom>
              <a:rect b="b" l="l" r="r" t="t"/>
              <a:pathLst>
                <a:path extrusionOk="0" h="1760" w="2555">
                  <a:moveTo>
                    <a:pt x="273" y="1"/>
                  </a:moveTo>
                  <a:cubicBezTo>
                    <a:pt x="201" y="1"/>
                    <a:pt x="149" y="19"/>
                    <a:pt x="121" y="58"/>
                  </a:cubicBezTo>
                  <a:cubicBezTo>
                    <a:pt x="0" y="228"/>
                    <a:pt x="419" y="734"/>
                    <a:pt x="1057" y="1189"/>
                  </a:cubicBezTo>
                  <a:cubicBezTo>
                    <a:pt x="1553" y="1542"/>
                    <a:pt x="2035" y="1760"/>
                    <a:pt x="2282" y="1760"/>
                  </a:cubicBezTo>
                  <a:cubicBezTo>
                    <a:pt x="2353" y="1760"/>
                    <a:pt x="2405" y="1742"/>
                    <a:pt x="2432" y="1703"/>
                  </a:cubicBezTo>
                  <a:cubicBezTo>
                    <a:pt x="2555" y="1533"/>
                    <a:pt x="2135" y="1027"/>
                    <a:pt x="1497" y="571"/>
                  </a:cubicBezTo>
                  <a:cubicBezTo>
                    <a:pt x="1002" y="218"/>
                    <a:pt x="520"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3"/>
            <p:cNvSpPr/>
            <p:nvPr/>
          </p:nvSpPr>
          <p:spPr>
            <a:xfrm>
              <a:off x="14646575" y="3744000"/>
              <a:ext cx="29050" cy="68600"/>
            </a:xfrm>
            <a:custGeom>
              <a:rect b="b" l="l" r="r" t="t"/>
              <a:pathLst>
                <a:path extrusionOk="0" h="2744" w="1162">
                  <a:moveTo>
                    <a:pt x="931" y="1"/>
                  </a:moveTo>
                  <a:cubicBezTo>
                    <a:pt x="727" y="1"/>
                    <a:pt x="416" y="550"/>
                    <a:pt x="216" y="1271"/>
                  </a:cubicBezTo>
                  <a:cubicBezTo>
                    <a:pt x="7" y="2026"/>
                    <a:pt x="1" y="2684"/>
                    <a:pt x="203" y="2739"/>
                  </a:cubicBezTo>
                  <a:cubicBezTo>
                    <a:pt x="212" y="2742"/>
                    <a:pt x="222" y="2743"/>
                    <a:pt x="231" y="2743"/>
                  </a:cubicBezTo>
                  <a:cubicBezTo>
                    <a:pt x="434" y="2743"/>
                    <a:pt x="746" y="2194"/>
                    <a:pt x="946" y="1474"/>
                  </a:cubicBezTo>
                  <a:cubicBezTo>
                    <a:pt x="1156" y="718"/>
                    <a:pt x="1161" y="60"/>
                    <a:pt x="959" y="4"/>
                  </a:cubicBezTo>
                  <a:cubicBezTo>
                    <a:pt x="950" y="2"/>
                    <a:pt x="941"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3"/>
            <p:cNvSpPr/>
            <p:nvPr/>
          </p:nvSpPr>
          <p:spPr>
            <a:xfrm>
              <a:off x="11365225" y="3400925"/>
              <a:ext cx="702575" cy="319000"/>
            </a:xfrm>
            <a:custGeom>
              <a:rect b="b" l="l" r="r" t="t"/>
              <a:pathLst>
                <a:path extrusionOk="0" h="12760" w="28103">
                  <a:moveTo>
                    <a:pt x="13975" y="1"/>
                  </a:moveTo>
                  <a:lnTo>
                    <a:pt x="13975" y="3"/>
                  </a:lnTo>
                  <a:cubicBezTo>
                    <a:pt x="6699" y="100"/>
                    <a:pt x="731" y="5650"/>
                    <a:pt x="0" y="12759"/>
                  </a:cubicBezTo>
                  <a:lnTo>
                    <a:pt x="2771" y="12731"/>
                  </a:lnTo>
                  <a:lnTo>
                    <a:pt x="14053" y="12614"/>
                  </a:lnTo>
                  <a:lnTo>
                    <a:pt x="25332" y="12731"/>
                  </a:lnTo>
                  <a:lnTo>
                    <a:pt x="28103" y="12759"/>
                  </a:lnTo>
                  <a:cubicBezTo>
                    <a:pt x="27372" y="5650"/>
                    <a:pt x="21405" y="100"/>
                    <a:pt x="14128" y="3"/>
                  </a:cubicBezTo>
                  <a:lnTo>
                    <a:pt x="14128" y="1"/>
                  </a:lnTo>
                  <a:cubicBezTo>
                    <a:pt x="14103" y="1"/>
                    <a:pt x="14077" y="2"/>
                    <a:pt x="14052" y="2"/>
                  </a:cubicBezTo>
                  <a:cubicBezTo>
                    <a:pt x="14026" y="2"/>
                    <a:pt x="14000" y="1"/>
                    <a:pt x="139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3"/>
            <p:cNvSpPr/>
            <p:nvPr/>
          </p:nvSpPr>
          <p:spPr>
            <a:xfrm>
              <a:off x="11434475" y="3475225"/>
              <a:ext cx="564075" cy="243975"/>
            </a:xfrm>
            <a:custGeom>
              <a:rect b="b" l="l" r="r" t="t"/>
              <a:pathLst>
                <a:path extrusionOk="0" h="9759" w="22563">
                  <a:moveTo>
                    <a:pt x="11205" y="0"/>
                  </a:moveTo>
                  <a:lnTo>
                    <a:pt x="11205" y="7"/>
                  </a:lnTo>
                  <a:cubicBezTo>
                    <a:pt x="5175" y="97"/>
                    <a:pt x="1328" y="4508"/>
                    <a:pt x="1" y="9759"/>
                  </a:cubicBezTo>
                  <a:lnTo>
                    <a:pt x="11283" y="9642"/>
                  </a:lnTo>
                  <a:lnTo>
                    <a:pt x="22562" y="9759"/>
                  </a:lnTo>
                  <a:cubicBezTo>
                    <a:pt x="21237" y="4508"/>
                    <a:pt x="17388" y="95"/>
                    <a:pt x="11358" y="7"/>
                  </a:cubicBezTo>
                  <a:lnTo>
                    <a:pt x="11358" y="0"/>
                  </a:lnTo>
                  <a:cubicBezTo>
                    <a:pt x="11333" y="0"/>
                    <a:pt x="11307" y="3"/>
                    <a:pt x="11282" y="3"/>
                  </a:cubicBezTo>
                  <a:cubicBezTo>
                    <a:pt x="11256" y="3"/>
                    <a:pt x="11232" y="0"/>
                    <a:pt x="112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3"/>
            <p:cNvSpPr/>
            <p:nvPr/>
          </p:nvSpPr>
          <p:spPr>
            <a:xfrm>
              <a:off x="12630175" y="3400925"/>
              <a:ext cx="702600" cy="319000"/>
            </a:xfrm>
            <a:custGeom>
              <a:rect b="b" l="l" r="r" t="t"/>
              <a:pathLst>
                <a:path extrusionOk="0" h="12760" w="28104">
                  <a:moveTo>
                    <a:pt x="13975" y="1"/>
                  </a:moveTo>
                  <a:lnTo>
                    <a:pt x="13975" y="3"/>
                  </a:lnTo>
                  <a:cubicBezTo>
                    <a:pt x="6698" y="100"/>
                    <a:pt x="730" y="5650"/>
                    <a:pt x="1" y="12759"/>
                  </a:cubicBezTo>
                  <a:lnTo>
                    <a:pt x="2771" y="12731"/>
                  </a:lnTo>
                  <a:lnTo>
                    <a:pt x="14052" y="12614"/>
                  </a:lnTo>
                  <a:lnTo>
                    <a:pt x="25333" y="12731"/>
                  </a:lnTo>
                  <a:lnTo>
                    <a:pt x="28103" y="12759"/>
                  </a:lnTo>
                  <a:cubicBezTo>
                    <a:pt x="27373" y="5650"/>
                    <a:pt x="21405" y="100"/>
                    <a:pt x="14129" y="3"/>
                  </a:cubicBezTo>
                  <a:lnTo>
                    <a:pt x="14129" y="1"/>
                  </a:lnTo>
                  <a:cubicBezTo>
                    <a:pt x="14103" y="1"/>
                    <a:pt x="14078" y="2"/>
                    <a:pt x="14052" y="2"/>
                  </a:cubicBezTo>
                  <a:cubicBezTo>
                    <a:pt x="14026" y="2"/>
                    <a:pt x="14001" y="1"/>
                    <a:pt x="139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3"/>
            <p:cNvSpPr/>
            <p:nvPr/>
          </p:nvSpPr>
          <p:spPr>
            <a:xfrm>
              <a:off x="12699450" y="3475225"/>
              <a:ext cx="564050" cy="243975"/>
            </a:xfrm>
            <a:custGeom>
              <a:rect b="b" l="l" r="r" t="t"/>
              <a:pathLst>
                <a:path extrusionOk="0" h="9759" w="22562">
                  <a:moveTo>
                    <a:pt x="11204" y="0"/>
                  </a:moveTo>
                  <a:lnTo>
                    <a:pt x="11204" y="7"/>
                  </a:lnTo>
                  <a:cubicBezTo>
                    <a:pt x="5174" y="97"/>
                    <a:pt x="1327" y="4508"/>
                    <a:pt x="0" y="9759"/>
                  </a:cubicBezTo>
                  <a:lnTo>
                    <a:pt x="11281" y="9642"/>
                  </a:lnTo>
                  <a:lnTo>
                    <a:pt x="22562" y="9759"/>
                  </a:lnTo>
                  <a:cubicBezTo>
                    <a:pt x="21235" y="4508"/>
                    <a:pt x="17388" y="95"/>
                    <a:pt x="11358" y="7"/>
                  </a:cubicBezTo>
                  <a:lnTo>
                    <a:pt x="11358" y="0"/>
                  </a:lnTo>
                  <a:cubicBezTo>
                    <a:pt x="11331" y="0"/>
                    <a:pt x="11307" y="3"/>
                    <a:pt x="11281" y="3"/>
                  </a:cubicBezTo>
                  <a:cubicBezTo>
                    <a:pt x="11254" y="3"/>
                    <a:pt x="11230" y="0"/>
                    <a:pt x="11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3"/>
            <p:cNvSpPr/>
            <p:nvPr/>
          </p:nvSpPr>
          <p:spPr>
            <a:xfrm>
              <a:off x="12736425" y="3545375"/>
              <a:ext cx="499950" cy="499950"/>
            </a:xfrm>
            <a:custGeom>
              <a:rect b="b" l="l" r="r" t="t"/>
              <a:pathLst>
                <a:path extrusionOk="0" h="19998" w="19998">
                  <a:moveTo>
                    <a:pt x="10000" y="0"/>
                  </a:moveTo>
                  <a:cubicBezTo>
                    <a:pt x="7347" y="0"/>
                    <a:pt x="4805" y="1052"/>
                    <a:pt x="2929" y="2928"/>
                  </a:cubicBezTo>
                  <a:cubicBezTo>
                    <a:pt x="1054" y="4803"/>
                    <a:pt x="1" y="7347"/>
                    <a:pt x="1" y="9998"/>
                  </a:cubicBezTo>
                  <a:cubicBezTo>
                    <a:pt x="1" y="12651"/>
                    <a:pt x="1054" y="15194"/>
                    <a:pt x="2929" y="17069"/>
                  </a:cubicBezTo>
                  <a:cubicBezTo>
                    <a:pt x="4805" y="18944"/>
                    <a:pt x="7347" y="19997"/>
                    <a:pt x="10000" y="19997"/>
                  </a:cubicBezTo>
                  <a:cubicBezTo>
                    <a:pt x="12651" y="19997"/>
                    <a:pt x="15195" y="18944"/>
                    <a:pt x="17071" y="17069"/>
                  </a:cubicBezTo>
                  <a:cubicBezTo>
                    <a:pt x="18946" y="15194"/>
                    <a:pt x="19998" y="12651"/>
                    <a:pt x="19998" y="9998"/>
                  </a:cubicBezTo>
                  <a:cubicBezTo>
                    <a:pt x="19998" y="7347"/>
                    <a:pt x="18946" y="4803"/>
                    <a:pt x="17071" y="2928"/>
                  </a:cubicBezTo>
                  <a:cubicBezTo>
                    <a:pt x="15195" y="1052"/>
                    <a:pt x="12651" y="0"/>
                    <a:pt x="1000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3"/>
            <p:cNvSpPr/>
            <p:nvPr/>
          </p:nvSpPr>
          <p:spPr>
            <a:xfrm>
              <a:off x="12798825" y="3607725"/>
              <a:ext cx="375200" cy="375200"/>
            </a:xfrm>
            <a:custGeom>
              <a:rect b="b" l="l" r="r" t="t"/>
              <a:pathLst>
                <a:path extrusionOk="0" h="15008" w="15008">
                  <a:moveTo>
                    <a:pt x="7504" y="1"/>
                  </a:moveTo>
                  <a:cubicBezTo>
                    <a:pt x="5514" y="1"/>
                    <a:pt x="3606" y="792"/>
                    <a:pt x="2199" y="2199"/>
                  </a:cubicBezTo>
                  <a:cubicBezTo>
                    <a:pt x="791" y="3606"/>
                    <a:pt x="1" y="5515"/>
                    <a:pt x="1" y="7504"/>
                  </a:cubicBezTo>
                  <a:cubicBezTo>
                    <a:pt x="1" y="9495"/>
                    <a:pt x="791" y="11402"/>
                    <a:pt x="2199" y="12809"/>
                  </a:cubicBezTo>
                  <a:cubicBezTo>
                    <a:pt x="3606" y="14217"/>
                    <a:pt x="5514" y="15007"/>
                    <a:pt x="7504" y="15007"/>
                  </a:cubicBezTo>
                  <a:cubicBezTo>
                    <a:pt x="9493" y="15007"/>
                    <a:pt x="11402" y="14217"/>
                    <a:pt x="12809" y="12809"/>
                  </a:cubicBezTo>
                  <a:cubicBezTo>
                    <a:pt x="14216" y="11402"/>
                    <a:pt x="15007" y="9495"/>
                    <a:pt x="15007" y="7504"/>
                  </a:cubicBezTo>
                  <a:cubicBezTo>
                    <a:pt x="15007" y="5515"/>
                    <a:pt x="14216" y="3606"/>
                    <a:pt x="12809" y="2199"/>
                  </a:cubicBezTo>
                  <a:cubicBezTo>
                    <a:pt x="11402" y="792"/>
                    <a:pt x="9493" y="1"/>
                    <a:pt x="7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3"/>
            <p:cNvSpPr/>
            <p:nvPr/>
          </p:nvSpPr>
          <p:spPr>
            <a:xfrm>
              <a:off x="12831050" y="3639975"/>
              <a:ext cx="310725" cy="310725"/>
            </a:xfrm>
            <a:custGeom>
              <a:rect b="b" l="l" r="r" t="t"/>
              <a:pathLst>
                <a:path extrusionOk="0" h="12429" w="12429">
                  <a:moveTo>
                    <a:pt x="6215" y="1"/>
                  </a:moveTo>
                  <a:cubicBezTo>
                    <a:pt x="4566" y="1"/>
                    <a:pt x="2986" y="654"/>
                    <a:pt x="1821" y="1820"/>
                  </a:cubicBezTo>
                  <a:cubicBezTo>
                    <a:pt x="655" y="2985"/>
                    <a:pt x="0" y="4567"/>
                    <a:pt x="0" y="6214"/>
                  </a:cubicBezTo>
                  <a:cubicBezTo>
                    <a:pt x="0" y="7863"/>
                    <a:pt x="655" y="9443"/>
                    <a:pt x="1821" y="10608"/>
                  </a:cubicBezTo>
                  <a:cubicBezTo>
                    <a:pt x="2986" y="11774"/>
                    <a:pt x="4566" y="12429"/>
                    <a:pt x="6215" y="12429"/>
                  </a:cubicBezTo>
                  <a:cubicBezTo>
                    <a:pt x="7862" y="12429"/>
                    <a:pt x="9444" y="11774"/>
                    <a:pt x="10609" y="10608"/>
                  </a:cubicBezTo>
                  <a:cubicBezTo>
                    <a:pt x="11775" y="9443"/>
                    <a:pt x="12428" y="7863"/>
                    <a:pt x="12428" y="6214"/>
                  </a:cubicBezTo>
                  <a:cubicBezTo>
                    <a:pt x="12428" y="4567"/>
                    <a:pt x="11775" y="2985"/>
                    <a:pt x="10609" y="1820"/>
                  </a:cubicBezTo>
                  <a:cubicBezTo>
                    <a:pt x="9444" y="654"/>
                    <a:pt x="7862" y="1"/>
                    <a:pt x="62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3"/>
            <p:cNvSpPr/>
            <p:nvPr/>
          </p:nvSpPr>
          <p:spPr>
            <a:xfrm>
              <a:off x="12844925" y="3653825"/>
              <a:ext cx="283000" cy="283000"/>
            </a:xfrm>
            <a:custGeom>
              <a:rect b="b" l="l" r="r" t="t"/>
              <a:pathLst>
                <a:path extrusionOk="0" h="11320" w="11320">
                  <a:moveTo>
                    <a:pt x="5660" y="1"/>
                  </a:moveTo>
                  <a:cubicBezTo>
                    <a:pt x="2535" y="1"/>
                    <a:pt x="0" y="2535"/>
                    <a:pt x="0" y="5660"/>
                  </a:cubicBezTo>
                  <a:cubicBezTo>
                    <a:pt x="0" y="8785"/>
                    <a:pt x="2533" y="11320"/>
                    <a:pt x="5660" y="11320"/>
                  </a:cubicBezTo>
                  <a:cubicBezTo>
                    <a:pt x="8785" y="11320"/>
                    <a:pt x="11320" y="8785"/>
                    <a:pt x="11320" y="5660"/>
                  </a:cubicBezTo>
                  <a:cubicBezTo>
                    <a:pt x="11320" y="2535"/>
                    <a:pt x="8785" y="1"/>
                    <a:pt x="5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3"/>
            <p:cNvSpPr/>
            <p:nvPr/>
          </p:nvSpPr>
          <p:spPr>
            <a:xfrm>
              <a:off x="12846300" y="3667675"/>
              <a:ext cx="267750" cy="255300"/>
            </a:xfrm>
            <a:custGeom>
              <a:rect b="b" l="l" r="r" t="t"/>
              <a:pathLst>
                <a:path extrusionOk="0" h="10212" w="10710">
                  <a:moveTo>
                    <a:pt x="5605" y="1"/>
                  </a:moveTo>
                  <a:cubicBezTo>
                    <a:pt x="4298" y="1"/>
                    <a:pt x="2992" y="499"/>
                    <a:pt x="1994" y="1497"/>
                  </a:cubicBezTo>
                  <a:cubicBezTo>
                    <a:pt x="1" y="3490"/>
                    <a:pt x="1" y="6722"/>
                    <a:pt x="1994" y="8717"/>
                  </a:cubicBezTo>
                  <a:cubicBezTo>
                    <a:pt x="2952" y="9674"/>
                    <a:pt x="4251" y="10212"/>
                    <a:pt x="5605" y="10212"/>
                  </a:cubicBezTo>
                  <a:cubicBezTo>
                    <a:pt x="6959" y="10212"/>
                    <a:pt x="8258" y="9674"/>
                    <a:pt x="9214" y="8717"/>
                  </a:cubicBezTo>
                  <a:cubicBezTo>
                    <a:pt x="10173" y="7759"/>
                    <a:pt x="10709" y="6460"/>
                    <a:pt x="10709" y="5106"/>
                  </a:cubicBezTo>
                  <a:cubicBezTo>
                    <a:pt x="10709" y="3752"/>
                    <a:pt x="10173" y="2454"/>
                    <a:pt x="9214" y="1497"/>
                  </a:cubicBezTo>
                  <a:cubicBezTo>
                    <a:pt x="8218" y="499"/>
                    <a:pt x="6911" y="1"/>
                    <a:pt x="56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3"/>
            <p:cNvSpPr/>
            <p:nvPr/>
          </p:nvSpPr>
          <p:spPr>
            <a:xfrm>
              <a:off x="12867775" y="3687225"/>
              <a:ext cx="237300" cy="216200"/>
            </a:xfrm>
            <a:custGeom>
              <a:rect b="b" l="l" r="r" t="t"/>
              <a:pathLst>
                <a:path extrusionOk="0" h="8648" w="9492">
                  <a:moveTo>
                    <a:pt x="4745" y="1"/>
                  </a:moveTo>
                  <a:cubicBezTo>
                    <a:pt x="3639" y="1"/>
                    <a:pt x="2532" y="423"/>
                    <a:pt x="1688" y="1267"/>
                  </a:cubicBezTo>
                  <a:cubicBezTo>
                    <a:pt x="1" y="2956"/>
                    <a:pt x="1" y="5694"/>
                    <a:pt x="1688" y="7381"/>
                  </a:cubicBezTo>
                  <a:cubicBezTo>
                    <a:pt x="2532" y="8225"/>
                    <a:pt x="3639" y="8647"/>
                    <a:pt x="4745" y="8647"/>
                  </a:cubicBezTo>
                  <a:cubicBezTo>
                    <a:pt x="5852" y="8647"/>
                    <a:pt x="6959" y="8225"/>
                    <a:pt x="7803" y="7381"/>
                  </a:cubicBezTo>
                  <a:cubicBezTo>
                    <a:pt x="9491" y="5694"/>
                    <a:pt x="9491" y="2956"/>
                    <a:pt x="7803" y="1267"/>
                  </a:cubicBezTo>
                  <a:cubicBezTo>
                    <a:pt x="6959" y="423"/>
                    <a:pt x="5852" y="1"/>
                    <a:pt x="47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3"/>
            <p:cNvSpPr/>
            <p:nvPr/>
          </p:nvSpPr>
          <p:spPr>
            <a:xfrm>
              <a:off x="12930075" y="3738975"/>
              <a:ext cx="112675" cy="112700"/>
            </a:xfrm>
            <a:custGeom>
              <a:rect b="b" l="l" r="r" t="t"/>
              <a:pathLst>
                <a:path extrusionOk="0" h="4508" w="4507">
                  <a:moveTo>
                    <a:pt x="2254" y="0"/>
                  </a:moveTo>
                  <a:cubicBezTo>
                    <a:pt x="1010" y="0"/>
                    <a:pt x="0" y="1010"/>
                    <a:pt x="0" y="2254"/>
                  </a:cubicBezTo>
                  <a:cubicBezTo>
                    <a:pt x="0" y="3499"/>
                    <a:pt x="1010" y="4508"/>
                    <a:pt x="2254" y="4508"/>
                  </a:cubicBezTo>
                  <a:cubicBezTo>
                    <a:pt x="3498" y="4508"/>
                    <a:pt x="4506" y="3499"/>
                    <a:pt x="4506" y="2254"/>
                  </a:cubicBezTo>
                  <a:cubicBezTo>
                    <a:pt x="4506" y="1010"/>
                    <a:pt x="3498"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3"/>
            <p:cNvSpPr/>
            <p:nvPr/>
          </p:nvSpPr>
          <p:spPr>
            <a:xfrm>
              <a:off x="12946575" y="3755475"/>
              <a:ext cx="82825" cy="79700"/>
            </a:xfrm>
            <a:custGeom>
              <a:rect b="b" l="l" r="r" t="t"/>
              <a:pathLst>
                <a:path extrusionOk="0" h="3188" w="3313">
                  <a:moveTo>
                    <a:pt x="1594" y="1"/>
                  </a:moveTo>
                  <a:cubicBezTo>
                    <a:pt x="714" y="1"/>
                    <a:pt x="1" y="714"/>
                    <a:pt x="1" y="1594"/>
                  </a:cubicBezTo>
                  <a:cubicBezTo>
                    <a:pt x="1" y="2239"/>
                    <a:pt x="388" y="2820"/>
                    <a:pt x="985" y="3066"/>
                  </a:cubicBezTo>
                  <a:cubicBezTo>
                    <a:pt x="1182" y="3148"/>
                    <a:pt x="1389" y="3188"/>
                    <a:pt x="1595" y="3188"/>
                  </a:cubicBezTo>
                  <a:cubicBezTo>
                    <a:pt x="2009" y="3188"/>
                    <a:pt x="2416" y="3026"/>
                    <a:pt x="2720" y="2722"/>
                  </a:cubicBezTo>
                  <a:cubicBezTo>
                    <a:pt x="3176" y="2266"/>
                    <a:pt x="3313" y="1580"/>
                    <a:pt x="3066" y="985"/>
                  </a:cubicBezTo>
                  <a:cubicBezTo>
                    <a:pt x="2820" y="390"/>
                    <a:pt x="2239" y="1"/>
                    <a:pt x="15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3"/>
            <p:cNvSpPr/>
            <p:nvPr/>
          </p:nvSpPr>
          <p:spPr>
            <a:xfrm>
              <a:off x="12958225" y="3767150"/>
              <a:ext cx="58575" cy="56375"/>
            </a:xfrm>
            <a:custGeom>
              <a:rect b="b" l="l" r="r" t="t"/>
              <a:pathLst>
                <a:path extrusionOk="0" h="2255" w="2343">
                  <a:moveTo>
                    <a:pt x="1128" y="1"/>
                  </a:moveTo>
                  <a:cubicBezTo>
                    <a:pt x="506" y="1"/>
                    <a:pt x="2" y="505"/>
                    <a:pt x="2" y="1127"/>
                  </a:cubicBezTo>
                  <a:cubicBezTo>
                    <a:pt x="0" y="1583"/>
                    <a:pt x="275" y="1994"/>
                    <a:pt x="697" y="2168"/>
                  </a:cubicBezTo>
                  <a:cubicBezTo>
                    <a:pt x="836" y="2226"/>
                    <a:pt x="983" y="2254"/>
                    <a:pt x="1128" y="2254"/>
                  </a:cubicBezTo>
                  <a:cubicBezTo>
                    <a:pt x="1421" y="2254"/>
                    <a:pt x="1709" y="2140"/>
                    <a:pt x="1924" y="1924"/>
                  </a:cubicBezTo>
                  <a:cubicBezTo>
                    <a:pt x="2247" y="1603"/>
                    <a:pt x="2342" y="1117"/>
                    <a:pt x="2169" y="696"/>
                  </a:cubicBezTo>
                  <a:cubicBezTo>
                    <a:pt x="1995" y="276"/>
                    <a:pt x="1584"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3"/>
            <p:cNvSpPr/>
            <p:nvPr/>
          </p:nvSpPr>
          <p:spPr>
            <a:xfrm>
              <a:off x="12950925" y="3701550"/>
              <a:ext cx="70975" cy="18975"/>
            </a:xfrm>
            <a:custGeom>
              <a:rect b="b" l="l" r="r" t="t"/>
              <a:pathLst>
                <a:path extrusionOk="0" h="759" w="2839">
                  <a:moveTo>
                    <a:pt x="1420" y="1"/>
                  </a:moveTo>
                  <a:cubicBezTo>
                    <a:pt x="637" y="1"/>
                    <a:pt x="0" y="170"/>
                    <a:pt x="0" y="380"/>
                  </a:cubicBezTo>
                  <a:cubicBezTo>
                    <a:pt x="0" y="589"/>
                    <a:pt x="637" y="758"/>
                    <a:pt x="1420" y="758"/>
                  </a:cubicBezTo>
                  <a:cubicBezTo>
                    <a:pt x="2203" y="758"/>
                    <a:pt x="2838" y="589"/>
                    <a:pt x="2838" y="380"/>
                  </a:cubicBezTo>
                  <a:cubicBezTo>
                    <a:pt x="2838" y="170"/>
                    <a:pt x="2203" y="1"/>
                    <a:pt x="1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3"/>
            <p:cNvSpPr/>
            <p:nvPr/>
          </p:nvSpPr>
          <p:spPr>
            <a:xfrm>
              <a:off x="13055425" y="3740125"/>
              <a:ext cx="28175" cy="68850"/>
            </a:xfrm>
            <a:custGeom>
              <a:rect b="b" l="l" r="r" t="t"/>
              <a:pathLst>
                <a:path extrusionOk="0" h="2754" w="1127">
                  <a:moveTo>
                    <a:pt x="234" y="1"/>
                  </a:moveTo>
                  <a:cubicBezTo>
                    <a:pt x="225" y="1"/>
                    <a:pt x="216" y="2"/>
                    <a:pt x="207" y="4"/>
                  </a:cubicBezTo>
                  <a:cubicBezTo>
                    <a:pt x="5" y="57"/>
                    <a:pt x="1" y="715"/>
                    <a:pt x="197" y="1473"/>
                  </a:cubicBezTo>
                  <a:cubicBezTo>
                    <a:pt x="385" y="2198"/>
                    <a:pt x="689" y="2754"/>
                    <a:pt x="892" y="2754"/>
                  </a:cubicBezTo>
                  <a:cubicBezTo>
                    <a:pt x="902" y="2754"/>
                    <a:pt x="910" y="2753"/>
                    <a:pt x="919" y="2751"/>
                  </a:cubicBezTo>
                  <a:cubicBezTo>
                    <a:pt x="1123" y="2698"/>
                    <a:pt x="1127" y="2042"/>
                    <a:pt x="930" y="1283"/>
                  </a:cubicBezTo>
                  <a:cubicBezTo>
                    <a:pt x="742" y="556"/>
                    <a:pt x="438" y="1"/>
                    <a:pt x="2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3"/>
            <p:cNvSpPr/>
            <p:nvPr/>
          </p:nvSpPr>
          <p:spPr>
            <a:xfrm>
              <a:off x="13003500" y="3843600"/>
              <a:ext cx="64425" cy="43175"/>
            </a:xfrm>
            <a:custGeom>
              <a:rect b="b" l="l" r="r" t="t"/>
              <a:pathLst>
                <a:path extrusionOk="0" h="1727" w="2577">
                  <a:moveTo>
                    <a:pt x="2300" y="0"/>
                  </a:moveTo>
                  <a:cubicBezTo>
                    <a:pt x="2050" y="0"/>
                    <a:pt x="1569" y="210"/>
                    <a:pt x="1074" y="551"/>
                  </a:cubicBezTo>
                  <a:cubicBezTo>
                    <a:pt x="428" y="995"/>
                    <a:pt x="0" y="1495"/>
                    <a:pt x="120" y="1667"/>
                  </a:cubicBezTo>
                  <a:cubicBezTo>
                    <a:pt x="147" y="1707"/>
                    <a:pt x="202" y="1726"/>
                    <a:pt x="277" y="1726"/>
                  </a:cubicBezTo>
                  <a:cubicBezTo>
                    <a:pt x="527" y="1726"/>
                    <a:pt x="1007" y="1517"/>
                    <a:pt x="1504" y="1176"/>
                  </a:cubicBezTo>
                  <a:cubicBezTo>
                    <a:pt x="2149" y="732"/>
                    <a:pt x="2576" y="230"/>
                    <a:pt x="2458" y="60"/>
                  </a:cubicBezTo>
                  <a:cubicBezTo>
                    <a:pt x="2430" y="19"/>
                    <a:pt x="2376" y="0"/>
                    <a:pt x="23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3"/>
            <p:cNvSpPr/>
            <p:nvPr/>
          </p:nvSpPr>
          <p:spPr>
            <a:xfrm>
              <a:off x="12907075" y="3842375"/>
              <a:ext cx="63875" cy="44000"/>
            </a:xfrm>
            <a:custGeom>
              <a:rect b="b" l="l" r="r" t="t"/>
              <a:pathLst>
                <a:path extrusionOk="0" h="1760" w="2555">
                  <a:moveTo>
                    <a:pt x="274" y="1"/>
                  </a:moveTo>
                  <a:cubicBezTo>
                    <a:pt x="202" y="1"/>
                    <a:pt x="150" y="19"/>
                    <a:pt x="123" y="57"/>
                  </a:cubicBezTo>
                  <a:cubicBezTo>
                    <a:pt x="0" y="227"/>
                    <a:pt x="420" y="734"/>
                    <a:pt x="1058" y="1189"/>
                  </a:cubicBezTo>
                  <a:cubicBezTo>
                    <a:pt x="1553" y="1542"/>
                    <a:pt x="2035" y="1760"/>
                    <a:pt x="2283" y="1760"/>
                  </a:cubicBezTo>
                  <a:cubicBezTo>
                    <a:pt x="2355" y="1760"/>
                    <a:pt x="2407" y="1741"/>
                    <a:pt x="2434" y="1703"/>
                  </a:cubicBezTo>
                  <a:cubicBezTo>
                    <a:pt x="2555" y="1532"/>
                    <a:pt x="2136" y="1027"/>
                    <a:pt x="1498" y="571"/>
                  </a:cubicBezTo>
                  <a:cubicBezTo>
                    <a:pt x="1002" y="218"/>
                    <a:pt x="521" y="1"/>
                    <a:pt x="2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3"/>
            <p:cNvSpPr/>
            <p:nvPr/>
          </p:nvSpPr>
          <p:spPr>
            <a:xfrm>
              <a:off x="12892150" y="3738950"/>
              <a:ext cx="29050" cy="68575"/>
            </a:xfrm>
            <a:custGeom>
              <a:rect b="b" l="l" r="r" t="t"/>
              <a:pathLst>
                <a:path extrusionOk="0" h="2743" w="1162">
                  <a:moveTo>
                    <a:pt x="932" y="0"/>
                  </a:moveTo>
                  <a:cubicBezTo>
                    <a:pt x="728" y="0"/>
                    <a:pt x="417" y="550"/>
                    <a:pt x="216" y="1271"/>
                  </a:cubicBezTo>
                  <a:cubicBezTo>
                    <a:pt x="6" y="2026"/>
                    <a:pt x="1" y="2684"/>
                    <a:pt x="203" y="2739"/>
                  </a:cubicBezTo>
                  <a:cubicBezTo>
                    <a:pt x="212" y="2742"/>
                    <a:pt x="222" y="2743"/>
                    <a:pt x="231" y="2743"/>
                  </a:cubicBezTo>
                  <a:cubicBezTo>
                    <a:pt x="435" y="2743"/>
                    <a:pt x="746" y="2194"/>
                    <a:pt x="946" y="1473"/>
                  </a:cubicBezTo>
                  <a:cubicBezTo>
                    <a:pt x="1157" y="717"/>
                    <a:pt x="1161" y="60"/>
                    <a:pt x="960" y="4"/>
                  </a:cubicBezTo>
                  <a:cubicBezTo>
                    <a:pt x="951" y="2"/>
                    <a:pt x="942" y="0"/>
                    <a:pt x="9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3"/>
            <p:cNvSpPr/>
            <p:nvPr/>
          </p:nvSpPr>
          <p:spPr>
            <a:xfrm>
              <a:off x="12002250" y="3400925"/>
              <a:ext cx="702600" cy="319000"/>
            </a:xfrm>
            <a:custGeom>
              <a:rect b="b" l="l" r="r" t="t"/>
              <a:pathLst>
                <a:path extrusionOk="0" h="12760" w="28104">
                  <a:moveTo>
                    <a:pt x="13975" y="1"/>
                  </a:moveTo>
                  <a:lnTo>
                    <a:pt x="13975" y="3"/>
                  </a:lnTo>
                  <a:cubicBezTo>
                    <a:pt x="6698" y="100"/>
                    <a:pt x="730" y="5650"/>
                    <a:pt x="1" y="12759"/>
                  </a:cubicBezTo>
                  <a:lnTo>
                    <a:pt x="2771" y="12731"/>
                  </a:lnTo>
                  <a:lnTo>
                    <a:pt x="14052" y="12614"/>
                  </a:lnTo>
                  <a:lnTo>
                    <a:pt x="25333" y="12731"/>
                  </a:lnTo>
                  <a:lnTo>
                    <a:pt x="28103" y="12759"/>
                  </a:lnTo>
                  <a:cubicBezTo>
                    <a:pt x="27373" y="5650"/>
                    <a:pt x="21404" y="100"/>
                    <a:pt x="14129" y="3"/>
                  </a:cubicBezTo>
                  <a:lnTo>
                    <a:pt x="14129" y="1"/>
                  </a:lnTo>
                  <a:cubicBezTo>
                    <a:pt x="14103" y="1"/>
                    <a:pt x="14078" y="2"/>
                    <a:pt x="14052" y="2"/>
                  </a:cubicBezTo>
                  <a:cubicBezTo>
                    <a:pt x="14026" y="2"/>
                    <a:pt x="14001" y="1"/>
                    <a:pt x="139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3"/>
            <p:cNvSpPr/>
            <p:nvPr/>
          </p:nvSpPr>
          <p:spPr>
            <a:xfrm>
              <a:off x="12071525" y="3475225"/>
              <a:ext cx="564050" cy="243975"/>
            </a:xfrm>
            <a:custGeom>
              <a:rect b="b" l="l" r="r" t="t"/>
              <a:pathLst>
                <a:path extrusionOk="0" h="9759" w="22562">
                  <a:moveTo>
                    <a:pt x="11204" y="0"/>
                  </a:moveTo>
                  <a:lnTo>
                    <a:pt x="11204" y="7"/>
                  </a:lnTo>
                  <a:cubicBezTo>
                    <a:pt x="5174" y="97"/>
                    <a:pt x="1327" y="4508"/>
                    <a:pt x="0" y="9759"/>
                  </a:cubicBezTo>
                  <a:lnTo>
                    <a:pt x="11281" y="9642"/>
                  </a:lnTo>
                  <a:lnTo>
                    <a:pt x="22562" y="9759"/>
                  </a:lnTo>
                  <a:cubicBezTo>
                    <a:pt x="21235" y="4508"/>
                    <a:pt x="17388" y="95"/>
                    <a:pt x="11358" y="7"/>
                  </a:cubicBezTo>
                  <a:lnTo>
                    <a:pt x="11358" y="0"/>
                  </a:lnTo>
                  <a:cubicBezTo>
                    <a:pt x="11331" y="0"/>
                    <a:pt x="11307" y="3"/>
                    <a:pt x="11281" y="3"/>
                  </a:cubicBezTo>
                  <a:cubicBezTo>
                    <a:pt x="11255" y="3"/>
                    <a:pt x="11230" y="0"/>
                    <a:pt x="11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3"/>
            <p:cNvSpPr/>
            <p:nvPr/>
          </p:nvSpPr>
          <p:spPr>
            <a:xfrm>
              <a:off x="12106250" y="3545375"/>
              <a:ext cx="499975" cy="499950"/>
            </a:xfrm>
            <a:custGeom>
              <a:rect b="b" l="l" r="r" t="t"/>
              <a:pathLst>
                <a:path extrusionOk="0" h="19998" w="19999">
                  <a:moveTo>
                    <a:pt x="9999" y="0"/>
                  </a:moveTo>
                  <a:cubicBezTo>
                    <a:pt x="7348" y="0"/>
                    <a:pt x="4805" y="1052"/>
                    <a:pt x="2930" y="2928"/>
                  </a:cubicBezTo>
                  <a:cubicBezTo>
                    <a:pt x="1055" y="4803"/>
                    <a:pt x="1" y="7347"/>
                    <a:pt x="1" y="9998"/>
                  </a:cubicBezTo>
                  <a:cubicBezTo>
                    <a:pt x="1" y="12651"/>
                    <a:pt x="1055" y="15194"/>
                    <a:pt x="2930" y="17069"/>
                  </a:cubicBezTo>
                  <a:cubicBezTo>
                    <a:pt x="4805" y="18944"/>
                    <a:pt x="7348" y="19997"/>
                    <a:pt x="9999" y="19997"/>
                  </a:cubicBezTo>
                  <a:cubicBezTo>
                    <a:pt x="12651" y="19997"/>
                    <a:pt x="15194" y="18944"/>
                    <a:pt x="17069" y="17069"/>
                  </a:cubicBezTo>
                  <a:cubicBezTo>
                    <a:pt x="18944" y="15194"/>
                    <a:pt x="19998" y="12651"/>
                    <a:pt x="19998" y="9998"/>
                  </a:cubicBezTo>
                  <a:cubicBezTo>
                    <a:pt x="19998" y="7347"/>
                    <a:pt x="18944" y="4803"/>
                    <a:pt x="17069" y="2928"/>
                  </a:cubicBezTo>
                  <a:cubicBezTo>
                    <a:pt x="15194" y="1052"/>
                    <a:pt x="12651" y="0"/>
                    <a:pt x="9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3"/>
            <p:cNvSpPr/>
            <p:nvPr/>
          </p:nvSpPr>
          <p:spPr>
            <a:xfrm>
              <a:off x="12168625" y="3607725"/>
              <a:ext cx="375200" cy="375200"/>
            </a:xfrm>
            <a:custGeom>
              <a:rect b="b" l="l" r="r" t="t"/>
              <a:pathLst>
                <a:path extrusionOk="0" h="15008" w="15008">
                  <a:moveTo>
                    <a:pt x="7504" y="1"/>
                  </a:moveTo>
                  <a:cubicBezTo>
                    <a:pt x="5515" y="1"/>
                    <a:pt x="3605" y="792"/>
                    <a:pt x="2199" y="2199"/>
                  </a:cubicBezTo>
                  <a:cubicBezTo>
                    <a:pt x="792" y="3606"/>
                    <a:pt x="0" y="5514"/>
                    <a:pt x="0" y="7504"/>
                  </a:cubicBezTo>
                  <a:cubicBezTo>
                    <a:pt x="0" y="9495"/>
                    <a:pt x="792" y="11402"/>
                    <a:pt x="2199" y="12809"/>
                  </a:cubicBezTo>
                  <a:cubicBezTo>
                    <a:pt x="3605" y="14217"/>
                    <a:pt x="5515" y="15007"/>
                    <a:pt x="7504" y="15007"/>
                  </a:cubicBezTo>
                  <a:cubicBezTo>
                    <a:pt x="9494" y="15007"/>
                    <a:pt x="11402" y="14217"/>
                    <a:pt x="12810" y="12809"/>
                  </a:cubicBezTo>
                  <a:cubicBezTo>
                    <a:pt x="14217" y="11402"/>
                    <a:pt x="15007" y="9495"/>
                    <a:pt x="15007" y="7504"/>
                  </a:cubicBezTo>
                  <a:cubicBezTo>
                    <a:pt x="15007" y="5514"/>
                    <a:pt x="14217" y="3606"/>
                    <a:pt x="12810" y="2199"/>
                  </a:cubicBezTo>
                  <a:cubicBezTo>
                    <a:pt x="11402" y="792"/>
                    <a:pt x="9494" y="1"/>
                    <a:pt x="7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3"/>
            <p:cNvSpPr/>
            <p:nvPr/>
          </p:nvSpPr>
          <p:spPr>
            <a:xfrm>
              <a:off x="12200875" y="3639950"/>
              <a:ext cx="310725" cy="310750"/>
            </a:xfrm>
            <a:custGeom>
              <a:rect b="b" l="l" r="r" t="t"/>
              <a:pathLst>
                <a:path extrusionOk="0" h="12430" w="12429">
                  <a:moveTo>
                    <a:pt x="6214" y="0"/>
                  </a:moveTo>
                  <a:cubicBezTo>
                    <a:pt x="4566" y="0"/>
                    <a:pt x="2986" y="655"/>
                    <a:pt x="1820" y="1821"/>
                  </a:cubicBezTo>
                  <a:cubicBezTo>
                    <a:pt x="654" y="2986"/>
                    <a:pt x="0" y="4568"/>
                    <a:pt x="0" y="6215"/>
                  </a:cubicBezTo>
                  <a:cubicBezTo>
                    <a:pt x="0" y="7864"/>
                    <a:pt x="654" y="9444"/>
                    <a:pt x="1820" y="10609"/>
                  </a:cubicBezTo>
                  <a:cubicBezTo>
                    <a:pt x="2986" y="11775"/>
                    <a:pt x="4566" y="12430"/>
                    <a:pt x="6214" y="12430"/>
                  </a:cubicBezTo>
                  <a:cubicBezTo>
                    <a:pt x="7863" y="12430"/>
                    <a:pt x="9443" y="11775"/>
                    <a:pt x="10609" y="10609"/>
                  </a:cubicBezTo>
                  <a:cubicBezTo>
                    <a:pt x="11774" y="9444"/>
                    <a:pt x="12429" y="7864"/>
                    <a:pt x="12429" y="6215"/>
                  </a:cubicBezTo>
                  <a:cubicBezTo>
                    <a:pt x="12429" y="4568"/>
                    <a:pt x="11774" y="2986"/>
                    <a:pt x="10609" y="1821"/>
                  </a:cubicBezTo>
                  <a:cubicBezTo>
                    <a:pt x="9443" y="655"/>
                    <a:pt x="7863" y="0"/>
                    <a:pt x="62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3"/>
            <p:cNvSpPr/>
            <p:nvPr/>
          </p:nvSpPr>
          <p:spPr>
            <a:xfrm>
              <a:off x="12214725" y="3653825"/>
              <a:ext cx="283000" cy="283000"/>
            </a:xfrm>
            <a:custGeom>
              <a:rect b="b" l="l" r="r" t="t"/>
              <a:pathLst>
                <a:path extrusionOk="0" h="11320" w="11320">
                  <a:moveTo>
                    <a:pt x="5660" y="1"/>
                  </a:moveTo>
                  <a:cubicBezTo>
                    <a:pt x="2535" y="1"/>
                    <a:pt x="0" y="2535"/>
                    <a:pt x="0" y="5660"/>
                  </a:cubicBezTo>
                  <a:cubicBezTo>
                    <a:pt x="0" y="8785"/>
                    <a:pt x="2535" y="11320"/>
                    <a:pt x="5660" y="11320"/>
                  </a:cubicBezTo>
                  <a:cubicBezTo>
                    <a:pt x="8786" y="11320"/>
                    <a:pt x="11319" y="8785"/>
                    <a:pt x="11319" y="5660"/>
                  </a:cubicBezTo>
                  <a:cubicBezTo>
                    <a:pt x="11319" y="2535"/>
                    <a:pt x="8786" y="1"/>
                    <a:pt x="5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3"/>
            <p:cNvSpPr/>
            <p:nvPr/>
          </p:nvSpPr>
          <p:spPr>
            <a:xfrm>
              <a:off x="12228600" y="3667675"/>
              <a:ext cx="255275" cy="255300"/>
            </a:xfrm>
            <a:custGeom>
              <a:rect b="b" l="l" r="r" t="t"/>
              <a:pathLst>
                <a:path extrusionOk="0" h="10212" w="10211">
                  <a:moveTo>
                    <a:pt x="5105" y="0"/>
                  </a:moveTo>
                  <a:cubicBezTo>
                    <a:pt x="2286" y="0"/>
                    <a:pt x="1" y="2287"/>
                    <a:pt x="1" y="5106"/>
                  </a:cubicBezTo>
                  <a:cubicBezTo>
                    <a:pt x="1" y="7927"/>
                    <a:pt x="2286" y="10212"/>
                    <a:pt x="5105" y="10212"/>
                  </a:cubicBezTo>
                  <a:cubicBezTo>
                    <a:pt x="7925" y="10212"/>
                    <a:pt x="10211" y="7927"/>
                    <a:pt x="10211" y="5106"/>
                  </a:cubicBezTo>
                  <a:cubicBezTo>
                    <a:pt x="10211" y="2287"/>
                    <a:pt x="7925" y="0"/>
                    <a:pt x="51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3"/>
            <p:cNvSpPr/>
            <p:nvPr/>
          </p:nvSpPr>
          <p:spPr>
            <a:xfrm>
              <a:off x="12248150" y="3687225"/>
              <a:ext cx="216175" cy="216225"/>
            </a:xfrm>
            <a:custGeom>
              <a:rect b="b" l="l" r="r" t="t"/>
              <a:pathLst>
                <a:path extrusionOk="0" h="8649" w="8647">
                  <a:moveTo>
                    <a:pt x="4323" y="0"/>
                  </a:moveTo>
                  <a:cubicBezTo>
                    <a:pt x="1935" y="0"/>
                    <a:pt x="0" y="1936"/>
                    <a:pt x="0" y="4324"/>
                  </a:cubicBezTo>
                  <a:cubicBezTo>
                    <a:pt x="0" y="6712"/>
                    <a:pt x="1935" y="8648"/>
                    <a:pt x="4323" y="8648"/>
                  </a:cubicBezTo>
                  <a:cubicBezTo>
                    <a:pt x="6711" y="8648"/>
                    <a:pt x="8647" y="6712"/>
                    <a:pt x="8647" y="4324"/>
                  </a:cubicBezTo>
                  <a:cubicBezTo>
                    <a:pt x="8647" y="1936"/>
                    <a:pt x="6711" y="0"/>
                    <a:pt x="43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3"/>
            <p:cNvSpPr/>
            <p:nvPr/>
          </p:nvSpPr>
          <p:spPr>
            <a:xfrm>
              <a:off x="12299900" y="3738975"/>
              <a:ext cx="112675" cy="112700"/>
            </a:xfrm>
            <a:custGeom>
              <a:rect b="b" l="l" r="r" t="t"/>
              <a:pathLst>
                <a:path extrusionOk="0" h="4508" w="4507">
                  <a:moveTo>
                    <a:pt x="2253" y="0"/>
                  </a:moveTo>
                  <a:cubicBezTo>
                    <a:pt x="1008" y="0"/>
                    <a:pt x="0" y="1010"/>
                    <a:pt x="0" y="2254"/>
                  </a:cubicBezTo>
                  <a:cubicBezTo>
                    <a:pt x="0" y="3499"/>
                    <a:pt x="1008" y="4508"/>
                    <a:pt x="2253" y="4508"/>
                  </a:cubicBezTo>
                  <a:cubicBezTo>
                    <a:pt x="3497" y="4508"/>
                    <a:pt x="4507" y="3499"/>
                    <a:pt x="4507" y="2254"/>
                  </a:cubicBezTo>
                  <a:cubicBezTo>
                    <a:pt x="4507" y="1010"/>
                    <a:pt x="3497"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3"/>
            <p:cNvSpPr/>
            <p:nvPr/>
          </p:nvSpPr>
          <p:spPr>
            <a:xfrm>
              <a:off x="12313250" y="3755475"/>
              <a:ext cx="82825" cy="79700"/>
            </a:xfrm>
            <a:custGeom>
              <a:rect b="b" l="l" r="r" t="t"/>
              <a:pathLst>
                <a:path extrusionOk="0" h="3188" w="3313">
                  <a:moveTo>
                    <a:pt x="1719" y="1"/>
                  </a:moveTo>
                  <a:cubicBezTo>
                    <a:pt x="1075" y="1"/>
                    <a:pt x="494" y="390"/>
                    <a:pt x="247" y="985"/>
                  </a:cubicBezTo>
                  <a:cubicBezTo>
                    <a:pt x="0" y="1580"/>
                    <a:pt x="137" y="2265"/>
                    <a:pt x="593" y="2720"/>
                  </a:cubicBezTo>
                  <a:cubicBezTo>
                    <a:pt x="898" y="3025"/>
                    <a:pt x="1305" y="3187"/>
                    <a:pt x="1720" y="3187"/>
                  </a:cubicBezTo>
                  <a:cubicBezTo>
                    <a:pt x="1925" y="3187"/>
                    <a:pt x="2131" y="3148"/>
                    <a:pt x="2328" y="3066"/>
                  </a:cubicBezTo>
                  <a:cubicBezTo>
                    <a:pt x="2925" y="2820"/>
                    <a:pt x="3312" y="2239"/>
                    <a:pt x="3312" y="1594"/>
                  </a:cubicBezTo>
                  <a:cubicBezTo>
                    <a:pt x="3312" y="714"/>
                    <a:pt x="2599" y="1"/>
                    <a:pt x="17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3"/>
            <p:cNvSpPr/>
            <p:nvPr/>
          </p:nvSpPr>
          <p:spPr>
            <a:xfrm>
              <a:off x="12325800" y="3767150"/>
              <a:ext cx="58600" cy="56375"/>
            </a:xfrm>
            <a:custGeom>
              <a:rect b="b" l="l" r="r" t="t"/>
              <a:pathLst>
                <a:path extrusionOk="0" h="2255" w="2344">
                  <a:moveTo>
                    <a:pt x="1217" y="1"/>
                  </a:moveTo>
                  <a:cubicBezTo>
                    <a:pt x="761" y="1"/>
                    <a:pt x="350" y="276"/>
                    <a:pt x="176" y="696"/>
                  </a:cubicBezTo>
                  <a:cubicBezTo>
                    <a:pt x="1" y="1117"/>
                    <a:pt x="98" y="1601"/>
                    <a:pt x="420" y="1924"/>
                  </a:cubicBezTo>
                  <a:cubicBezTo>
                    <a:pt x="636" y="2140"/>
                    <a:pt x="924" y="2254"/>
                    <a:pt x="1217" y="2254"/>
                  </a:cubicBezTo>
                  <a:cubicBezTo>
                    <a:pt x="1362" y="2254"/>
                    <a:pt x="1509" y="2226"/>
                    <a:pt x="1648" y="2168"/>
                  </a:cubicBezTo>
                  <a:cubicBezTo>
                    <a:pt x="2068" y="1994"/>
                    <a:pt x="2343" y="1583"/>
                    <a:pt x="2343" y="1127"/>
                  </a:cubicBezTo>
                  <a:cubicBezTo>
                    <a:pt x="2343" y="505"/>
                    <a:pt x="1839" y="1"/>
                    <a:pt x="12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3"/>
            <p:cNvSpPr/>
            <p:nvPr/>
          </p:nvSpPr>
          <p:spPr>
            <a:xfrm>
              <a:off x="12320750" y="3701550"/>
              <a:ext cx="70975" cy="18975"/>
            </a:xfrm>
            <a:custGeom>
              <a:rect b="b" l="l" r="r" t="t"/>
              <a:pathLst>
                <a:path extrusionOk="0" h="759" w="2839">
                  <a:moveTo>
                    <a:pt x="1419" y="1"/>
                  </a:moveTo>
                  <a:cubicBezTo>
                    <a:pt x="636" y="1"/>
                    <a:pt x="1" y="170"/>
                    <a:pt x="1" y="380"/>
                  </a:cubicBezTo>
                  <a:cubicBezTo>
                    <a:pt x="1" y="589"/>
                    <a:pt x="636" y="758"/>
                    <a:pt x="1419" y="758"/>
                  </a:cubicBezTo>
                  <a:cubicBezTo>
                    <a:pt x="2203" y="758"/>
                    <a:pt x="2838" y="589"/>
                    <a:pt x="2838" y="380"/>
                  </a:cubicBezTo>
                  <a:cubicBezTo>
                    <a:pt x="2838" y="170"/>
                    <a:pt x="2203" y="1"/>
                    <a:pt x="14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3"/>
            <p:cNvSpPr/>
            <p:nvPr/>
          </p:nvSpPr>
          <p:spPr>
            <a:xfrm>
              <a:off x="12259025" y="3740125"/>
              <a:ext cx="28225" cy="68850"/>
            </a:xfrm>
            <a:custGeom>
              <a:rect b="b" l="l" r="r" t="t"/>
              <a:pathLst>
                <a:path extrusionOk="0" h="2754" w="1129">
                  <a:moveTo>
                    <a:pt x="894" y="1"/>
                  </a:moveTo>
                  <a:cubicBezTo>
                    <a:pt x="691" y="1"/>
                    <a:pt x="385" y="556"/>
                    <a:pt x="197" y="1283"/>
                  </a:cubicBezTo>
                  <a:cubicBezTo>
                    <a:pt x="1" y="2042"/>
                    <a:pt x="7" y="2698"/>
                    <a:pt x="209" y="2751"/>
                  </a:cubicBezTo>
                  <a:cubicBezTo>
                    <a:pt x="217" y="2753"/>
                    <a:pt x="226" y="2754"/>
                    <a:pt x="235" y="2754"/>
                  </a:cubicBezTo>
                  <a:cubicBezTo>
                    <a:pt x="438" y="2754"/>
                    <a:pt x="743" y="2198"/>
                    <a:pt x="932" y="1473"/>
                  </a:cubicBezTo>
                  <a:cubicBezTo>
                    <a:pt x="1129" y="715"/>
                    <a:pt x="1123" y="57"/>
                    <a:pt x="921" y="4"/>
                  </a:cubicBezTo>
                  <a:cubicBezTo>
                    <a:pt x="912" y="2"/>
                    <a:pt x="903"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3"/>
            <p:cNvSpPr/>
            <p:nvPr/>
          </p:nvSpPr>
          <p:spPr>
            <a:xfrm>
              <a:off x="12274725" y="3843600"/>
              <a:ext cx="64425" cy="43175"/>
            </a:xfrm>
            <a:custGeom>
              <a:rect b="b" l="l" r="r" t="t"/>
              <a:pathLst>
                <a:path extrusionOk="0" h="1727" w="2577">
                  <a:moveTo>
                    <a:pt x="277" y="0"/>
                  </a:moveTo>
                  <a:cubicBezTo>
                    <a:pt x="202" y="0"/>
                    <a:pt x="148" y="19"/>
                    <a:pt x="120" y="60"/>
                  </a:cubicBezTo>
                  <a:cubicBezTo>
                    <a:pt x="1" y="230"/>
                    <a:pt x="428" y="732"/>
                    <a:pt x="1074" y="1176"/>
                  </a:cubicBezTo>
                  <a:cubicBezTo>
                    <a:pt x="1570" y="1517"/>
                    <a:pt x="2050" y="1726"/>
                    <a:pt x="2300" y="1726"/>
                  </a:cubicBezTo>
                  <a:cubicBezTo>
                    <a:pt x="2375" y="1726"/>
                    <a:pt x="2429" y="1707"/>
                    <a:pt x="2457" y="1667"/>
                  </a:cubicBezTo>
                  <a:cubicBezTo>
                    <a:pt x="2576" y="1495"/>
                    <a:pt x="2149" y="995"/>
                    <a:pt x="1503" y="551"/>
                  </a:cubicBezTo>
                  <a:cubicBezTo>
                    <a:pt x="1007" y="210"/>
                    <a:pt x="527" y="0"/>
                    <a:pt x="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3"/>
            <p:cNvSpPr/>
            <p:nvPr/>
          </p:nvSpPr>
          <p:spPr>
            <a:xfrm>
              <a:off x="12371700" y="3842375"/>
              <a:ext cx="63875" cy="44000"/>
            </a:xfrm>
            <a:custGeom>
              <a:rect b="b" l="l" r="r" t="t"/>
              <a:pathLst>
                <a:path extrusionOk="0" h="1760" w="2555">
                  <a:moveTo>
                    <a:pt x="2282" y="1"/>
                  </a:moveTo>
                  <a:cubicBezTo>
                    <a:pt x="2034" y="1"/>
                    <a:pt x="1553" y="218"/>
                    <a:pt x="1058" y="571"/>
                  </a:cubicBezTo>
                  <a:cubicBezTo>
                    <a:pt x="419" y="1027"/>
                    <a:pt x="0" y="1532"/>
                    <a:pt x="121" y="1703"/>
                  </a:cubicBezTo>
                  <a:cubicBezTo>
                    <a:pt x="149" y="1741"/>
                    <a:pt x="201" y="1760"/>
                    <a:pt x="272" y="1760"/>
                  </a:cubicBezTo>
                  <a:cubicBezTo>
                    <a:pt x="520" y="1760"/>
                    <a:pt x="1002" y="1542"/>
                    <a:pt x="1497" y="1189"/>
                  </a:cubicBezTo>
                  <a:cubicBezTo>
                    <a:pt x="2136" y="734"/>
                    <a:pt x="2554" y="227"/>
                    <a:pt x="2433" y="57"/>
                  </a:cubicBezTo>
                  <a:cubicBezTo>
                    <a:pt x="2406" y="19"/>
                    <a:pt x="2354"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3"/>
            <p:cNvSpPr/>
            <p:nvPr/>
          </p:nvSpPr>
          <p:spPr>
            <a:xfrm>
              <a:off x="12421450" y="3738950"/>
              <a:ext cx="29050" cy="68575"/>
            </a:xfrm>
            <a:custGeom>
              <a:rect b="b" l="l" r="r" t="t"/>
              <a:pathLst>
                <a:path extrusionOk="0" h="2743" w="1162">
                  <a:moveTo>
                    <a:pt x="231" y="0"/>
                  </a:moveTo>
                  <a:cubicBezTo>
                    <a:pt x="221" y="0"/>
                    <a:pt x="212" y="2"/>
                    <a:pt x="203" y="4"/>
                  </a:cubicBezTo>
                  <a:cubicBezTo>
                    <a:pt x="1" y="60"/>
                    <a:pt x="6" y="717"/>
                    <a:pt x="216" y="1473"/>
                  </a:cubicBezTo>
                  <a:cubicBezTo>
                    <a:pt x="415" y="2194"/>
                    <a:pt x="727" y="2743"/>
                    <a:pt x="931" y="2743"/>
                  </a:cubicBezTo>
                  <a:cubicBezTo>
                    <a:pt x="940" y="2743"/>
                    <a:pt x="950" y="2742"/>
                    <a:pt x="959" y="2739"/>
                  </a:cubicBezTo>
                  <a:cubicBezTo>
                    <a:pt x="1161" y="2684"/>
                    <a:pt x="1155" y="2026"/>
                    <a:pt x="946" y="1271"/>
                  </a:cubicBezTo>
                  <a:cubicBezTo>
                    <a:pt x="746" y="550"/>
                    <a:pt x="434" y="0"/>
                    <a:pt x="2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3"/>
            <p:cNvSpPr/>
            <p:nvPr/>
          </p:nvSpPr>
          <p:spPr>
            <a:xfrm>
              <a:off x="11466550" y="3545375"/>
              <a:ext cx="499950" cy="499950"/>
            </a:xfrm>
            <a:custGeom>
              <a:rect b="b" l="l" r="r" t="t"/>
              <a:pathLst>
                <a:path extrusionOk="0" h="19998" w="19998">
                  <a:moveTo>
                    <a:pt x="9999" y="0"/>
                  </a:moveTo>
                  <a:cubicBezTo>
                    <a:pt x="7347" y="0"/>
                    <a:pt x="4803" y="1052"/>
                    <a:pt x="2928" y="2928"/>
                  </a:cubicBezTo>
                  <a:cubicBezTo>
                    <a:pt x="1053" y="4803"/>
                    <a:pt x="1" y="7347"/>
                    <a:pt x="1" y="9998"/>
                  </a:cubicBezTo>
                  <a:cubicBezTo>
                    <a:pt x="1" y="12651"/>
                    <a:pt x="1053" y="15194"/>
                    <a:pt x="2928" y="17069"/>
                  </a:cubicBezTo>
                  <a:cubicBezTo>
                    <a:pt x="4803" y="18944"/>
                    <a:pt x="7347" y="19997"/>
                    <a:pt x="9999" y="19997"/>
                  </a:cubicBezTo>
                  <a:cubicBezTo>
                    <a:pt x="12651" y="19997"/>
                    <a:pt x="15194" y="18944"/>
                    <a:pt x="17069" y="17069"/>
                  </a:cubicBezTo>
                  <a:cubicBezTo>
                    <a:pt x="18944" y="15194"/>
                    <a:pt x="19998" y="12651"/>
                    <a:pt x="19998" y="9998"/>
                  </a:cubicBezTo>
                  <a:cubicBezTo>
                    <a:pt x="19998" y="7347"/>
                    <a:pt x="18944" y="4803"/>
                    <a:pt x="17069" y="2928"/>
                  </a:cubicBezTo>
                  <a:cubicBezTo>
                    <a:pt x="15194" y="1052"/>
                    <a:pt x="12651" y="0"/>
                    <a:pt x="9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3"/>
            <p:cNvSpPr/>
            <p:nvPr/>
          </p:nvSpPr>
          <p:spPr>
            <a:xfrm>
              <a:off x="11528925" y="3607725"/>
              <a:ext cx="375175" cy="375200"/>
            </a:xfrm>
            <a:custGeom>
              <a:rect b="b" l="l" r="r" t="t"/>
              <a:pathLst>
                <a:path extrusionOk="0" h="15008" w="15007">
                  <a:moveTo>
                    <a:pt x="7504" y="1"/>
                  </a:moveTo>
                  <a:cubicBezTo>
                    <a:pt x="5514" y="1"/>
                    <a:pt x="3605" y="792"/>
                    <a:pt x="2198" y="2199"/>
                  </a:cubicBezTo>
                  <a:cubicBezTo>
                    <a:pt x="792" y="3606"/>
                    <a:pt x="0" y="5515"/>
                    <a:pt x="0" y="7504"/>
                  </a:cubicBezTo>
                  <a:cubicBezTo>
                    <a:pt x="0" y="9495"/>
                    <a:pt x="792" y="11402"/>
                    <a:pt x="2198" y="12809"/>
                  </a:cubicBezTo>
                  <a:cubicBezTo>
                    <a:pt x="3605" y="14217"/>
                    <a:pt x="5514" y="15007"/>
                    <a:pt x="7504" y="15007"/>
                  </a:cubicBezTo>
                  <a:cubicBezTo>
                    <a:pt x="9494" y="15007"/>
                    <a:pt x="11402" y="14217"/>
                    <a:pt x="12809" y="12809"/>
                  </a:cubicBezTo>
                  <a:cubicBezTo>
                    <a:pt x="14217" y="11402"/>
                    <a:pt x="15007" y="9495"/>
                    <a:pt x="15007" y="7504"/>
                  </a:cubicBezTo>
                  <a:cubicBezTo>
                    <a:pt x="15007" y="5515"/>
                    <a:pt x="14217" y="3606"/>
                    <a:pt x="12809" y="2199"/>
                  </a:cubicBezTo>
                  <a:cubicBezTo>
                    <a:pt x="11402" y="792"/>
                    <a:pt x="9494" y="1"/>
                    <a:pt x="7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3"/>
            <p:cNvSpPr/>
            <p:nvPr/>
          </p:nvSpPr>
          <p:spPr>
            <a:xfrm>
              <a:off x="11561175" y="3639975"/>
              <a:ext cx="310725" cy="310725"/>
            </a:xfrm>
            <a:custGeom>
              <a:rect b="b" l="l" r="r" t="t"/>
              <a:pathLst>
                <a:path extrusionOk="0" h="12429" w="12429">
                  <a:moveTo>
                    <a:pt x="6214" y="1"/>
                  </a:moveTo>
                  <a:cubicBezTo>
                    <a:pt x="4566" y="1"/>
                    <a:pt x="2984" y="654"/>
                    <a:pt x="1820" y="1820"/>
                  </a:cubicBezTo>
                  <a:cubicBezTo>
                    <a:pt x="654" y="2985"/>
                    <a:pt x="0" y="4567"/>
                    <a:pt x="0" y="6214"/>
                  </a:cubicBezTo>
                  <a:cubicBezTo>
                    <a:pt x="0" y="7863"/>
                    <a:pt x="654" y="9443"/>
                    <a:pt x="1820" y="10608"/>
                  </a:cubicBezTo>
                  <a:cubicBezTo>
                    <a:pt x="2984" y="11774"/>
                    <a:pt x="4566" y="12429"/>
                    <a:pt x="6214" y="12429"/>
                  </a:cubicBezTo>
                  <a:cubicBezTo>
                    <a:pt x="7862" y="12429"/>
                    <a:pt x="9443" y="11774"/>
                    <a:pt x="10607" y="10608"/>
                  </a:cubicBezTo>
                  <a:cubicBezTo>
                    <a:pt x="11773" y="9443"/>
                    <a:pt x="12428" y="7863"/>
                    <a:pt x="12428" y="6214"/>
                  </a:cubicBezTo>
                  <a:cubicBezTo>
                    <a:pt x="12428" y="4567"/>
                    <a:pt x="11773" y="2985"/>
                    <a:pt x="10607" y="1820"/>
                  </a:cubicBezTo>
                  <a:cubicBezTo>
                    <a:pt x="9443" y="654"/>
                    <a:pt x="7862" y="1"/>
                    <a:pt x="62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3"/>
            <p:cNvSpPr/>
            <p:nvPr/>
          </p:nvSpPr>
          <p:spPr>
            <a:xfrm>
              <a:off x="11575050" y="3653825"/>
              <a:ext cx="283000" cy="283000"/>
            </a:xfrm>
            <a:custGeom>
              <a:rect b="b" l="l" r="r" t="t"/>
              <a:pathLst>
                <a:path extrusionOk="0" h="11320" w="11320">
                  <a:moveTo>
                    <a:pt x="5660" y="1"/>
                  </a:moveTo>
                  <a:cubicBezTo>
                    <a:pt x="2533" y="1"/>
                    <a:pt x="0" y="2535"/>
                    <a:pt x="0" y="5660"/>
                  </a:cubicBezTo>
                  <a:cubicBezTo>
                    <a:pt x="0" y="8785"/>
                    <a:pt x="2533" y="11320"/>
                    <a:pt x="5660" y="11320"/>
                  </a:cubicBezTo>
                  <a:cubicBezTo>
                    <a:pt x="8785" y="11320"/>
                    <a:pt x="11319" y="8785"/>
                    <a:pt x="11319" y="5660"/>
                  </a:cubicBezTo>
                  <a:cubicBezTo>
                    <a:pt x="11319" y="2535"/>
                    <a:pt x="8785" y="1"/>
                    <a:pt x="5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3"/>
            <p:cNvSpPr/>
            <p:nvPr/>
          </p:nvSpPr>
          <p:spPr>
            <a:xfrm>
              <a:off x="11576400" y="3667675"/>
              <a:ext cx="267775" cy="255300"/>
            </a:xfrm>
            <a:custGeom>
              <a:rect b="b" l="l" r="r" t="t"/>
              <a:pathLst>
                <a:path extrusionOk="0" h="10212" w="10711">
                  <a:moveTo>
                    <a:pt x="5605" y="1"/>
                  </a:moveTo>
                  <a:cubicBezTo>
                    <a:pt x="4298" y="1"/>
                    <a:pt x="2992" y="499"/>
                    <a:pt x="1995" y="1497"/>
                  </a:cubicBezTo>
                  <a:cubicBezTo>
                    <a:pt x="0" y="3490"/>
                    <a:pt x="0" y="6722"/>
                    <a:pt x="1995" y="8717"/>
                  </a:cubicBezTo>
                  <a:cubicBezTo>
                    <a:pt x="2952" y="9674"/>
                    <a:pt x="4250" y="10212"/>
                    <a:pt x="5605" y="10212"/>
                  </a:cubicBezTo>
                  <a:cubicBezTo>
                    <a:pt x="6959" y="10212"/>
                    <a:pt x="8257" y="9674"/>
                    <a:pt x="9215" y="8717"/>
                  </a:cubicBezTo>
                  <a:cubicBezTo>
                    <a:pt x="10172" y="7759"/>
                    <a:pt x="10710" y="6460"/>
                    <a:pt x="10710" y="5106"/>
                  </a:cubicBezTo>
                  <a:cubicBezTo>
                    <a:pt x="10710" y="3752"/>
                    <a:pt x="10172" y="2454"/>
                    <a:pt x="9215" y="1497"/>
                  </a:cubicBezTo>
                  <a:cubicBezTo>
                    <a:pt x="8218" y="499"/>
                    <a:pt x="6911" y="1"/>
                    <a:pt x="56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3"/>
            <p:cNvSpPr/>
            <p:nvPr/>
          </p:nvSpPr>
          <p:spPr>
            <a:xfrm>
              <a:off x="11597875" y="3687225"/>
              <a:ext cx="237275" cy="216200"/>
            </a:xfrm>
            <a:custGeom>
              <a:rect b="b" l="l" r="r" t="t"/>
              <a:pathLst>
                <a:path extrusionOk="0" h="8648" w="9491">
                  <a:moveTo>
                    <a:pt x="4746" y="1"/>
                  </a:moveTo>
                  <a:cubicBezTo>
                    <a:pt x="3640" y="1"/>
                    <a:pt x="2533" y="423"/>
                    <a:pt x="1689" y="1267"/>
                  </a:cubicBezTo>
                  <a:cubicBezTo>
                    <a:pt x="0" y="2956"/>
                    <a:pt x="0" y="5694"/>
                    <a:pt x="1689" y="7381"/>
                  </a:cubicBezTo>
                  <a:cubicBezTo>
                    <a:pt x="2533" y="8225"/>
                    <a:pt x="3640" y="8647"/>
                    <a:pt x="4746" y="8647"/>
                  </a:cubicBezTo>
                  <a:cubicBezTo>
                    <a:pt x="5852" y="8647"/>
                    <a:pt x="6959" y="8225"/>
                    <a:pt x="7802" y="7381"/>
                  </a:cubicBezTo>
                  <a:cubicBezTo>
                    <a:pt x="9491" y="5694"/>
                    <a:pt x="9491" y="2956"/>
                    <a:pt x="7802" y="1267"/>
                  </a:cubicBezTo>
                  <a:cubicBezTo>
                    <a:pt x="6959" y="423"/>
                    <a:pt x="5852" y="1"/>
                    <a:pt x="47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3"/>
            <p:cNvSpPr/>
            <p:nvPr/>
          </p:nvSpPr>
          <p:spPr>
            <a:xfrm>
              <a:off x="11660200" y="3738975"/>
              <a:ext cx="112675" cy="112700"/>
            </a:xfrm>
            <a:custGeom>
              <a:rect b="b" l="l" r="r" t="t"/>
              <a:pathLst>
                <a:path extrusionOk="0" h="4508" w="4507">
                  <a:moveTo>
                    <a:pt x="2253" y="0"/>
                  </a:moveTo>
                  <a:cubicBezTo>
                    <a:pt x="1008" y="0"/>
                    <a:pt x="0" y="1010"/>
                    <a:pt x="0" y="2254"/>
                  </a:cubicBezTo>
                  <a:cubicBezTo>
                    <a:pt x="0" y="3499"/>
                    <a:pt x="1008" y="4508"/>
                    <a:pt x="2253" y="4508"/>
                  </a:cubicBezTo>
                  <a:cubicBezTo>
                    <a:pt x="3497" y="4508"/>
                    <a:pt x="4506" y="3499"/>
                    <a:pt x="4506" y="2254"/>
                  </a:cubicBezTo>
                  <a:cubicBezTo>
                    <a:pt x="4506" y="1010"/>
                    <a:pt x="3497"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3"/>
            <p:cNvSpPr/>
            <p:nvPr/>
          </p:nvSpPr>
          <p:spPr>
            <a:xfrm>
              <a:off x="11673525" y="3755475"/>
              <a:ext cx="82825" cy="79700"/>
            </a:xfrm>
            <a:custGeom>
              <a:rect b="b" l="l" r="r" t="t"/>
              <a:pathLst>
                <a:path extrusionOk="0" h="3188" w="3313">
                  <a:moveTo>
                    <a:pt x="1720" y="1"/>
                  </a:moveTo>
                  <a:cubicBezTo>
                    <a:pt x="1075" y="1"/>
                    <a:pt x="494" y="390"/>
                    <a:pt x="247" y="985"/>
                  </a:cubicBezTo>
                  <a:cubicBezTo>
                    <a:pt x="1" y="1580"/>
                    <a:pt x="138" y="2266"/>
                    <a:pt x="593" y="2722"/>
                  </a:cubicBezTo>
                  <a:cubicBezTo>
                    <a:pt x="898" y="3026"/>
                    <a:pt x="1305" y="3188"/>
                    <a:pt x="1719" y="3188"/>
                  </a:cubicBezTo>
                  <a:cubicBezTo>
                    <a:pt x="1924" y="3188"/>
                    <a:pt x="2132" y="3148"/>
                    <a:pt x="2329" y="3066"/>
                  </a:cubicBezTo>
                  <a:cubicBezTo>
                    <a:pt x="2925" y="2820"/>
                    <a:pt x="3313" y="2239"/>
                    <a:pt x="3313" y="1594"/>
                  </a:cubicBezTo>
                  <a:cubicBezTo>
                    <a:pt x="3313" y="714"/>
                    <a:pt x="2599" y="1"/>
                    <a:pt x="17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3"/>
            <p:cNvSpPr/>
            <p:nvPr/>
          </p:nvSpPr>
          <p:spPr>
            <a:xfrm>
              <a:off x="11686150" y="3767150"/>
              <a:ext cx="58575" cy="56375"/>
            </a:xfrm>
            <a:custGeom>
              <a:rect b="b" l="l" r="r" t="t"/>
              <a:pathLst>
                <a:path extrusionOk="0" h="2255" w="2343">
                  <a:moveTo>
                    <a:pt x="1215" y="1"/>
                  </a:moveTo>
                  <a:cubicBezTo>
                    <a:pt x="759" y="1"/>
                    <a:pt x="347" y="276"/>
                    <a:pt x="174" y="696"/>
                  </a:cubicBezTo>
                  <a:cubicBezTo>
                    <a:pt x="0" y="1117"/>
                    <a:pt x="95" y="1603"/>
                    <a:pt x="419" y="1924"/>
                  </a:cubicBezTo>
                  <a:cubicBezTo>
                    <a:pt x="634" y="2140"/>
                    <a:pt x="921" y="2254"/>
                    <a:pt x="1214" y="2254"/>
                  </a:cubicBezTo>
                  <a:cubicBezTo>
                    <a:pt x="1360" y="2254"/>
                    <a:pt x="1506" y="2226"/>
                    <a:pt x="1646" y="2168"/>
                  </a:cubicBezTo>
                  <a:cubicBezTo>
                    <a:pt x="2067" y="1994"/>
                    <a:pt x="2342" y="1583"/>
                    <a:pt x="2342" y="1127"/>
                  </a:cubicBezTo>
                  <a:cubicBezTo>
                    <a:pt x="2341" y="505"/>
                    <a:pt x="1837" y="1"/>
                    <a:pt x="1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3"/>
            <p:cNvSpPr/>
            <p:nvPr/>
          </p:nvSpPr>
          <p:spPr>
            <a:xfrm>
              <a:off x="11681050" y="3701550"/>
              <a:ext cx="70975" cy="18975"/>
            </a:xfrm>
            <a:custGeom>
              <a:rect b="b" l="l" r="r" t="t"/>
              <a:pathLst>
                <a:path extrusionOk="0" h="759" w="2839">
                  <a:moveTo>
                    <a:pt x="1419" y="1"/>
                  </a:moveTo>
                  <a:cubicBezTo>
                    <a:pt x="635" y="1"/>
                    <a:pt x="0" y="170"/>
                    <a:pt x="0" y="380"/>
                  </a:cubicBezTo>
                  <a:cubicBezTo>
                    <a:pt x="0" y="589"/>
                    <a:pt x="635" y="758"/>
                    <a:pt x="1419" y="758"/>
                  </a:cubicBezTo>
                  <a:cubicBezTo>
                    <a:pt x="2203" y="758"/>
                    <a:pt x="2838" y="589"/>
                    <a:pt x="2838" y="380"/>
                  </a:cubicBezTo>
                  <a:cubicBezTo>
                    <a:pt x="2838" y="170"/>
                    <a:pt x="2202" y="1"/>
                    <a:pt x="14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3"/>
            <p:cNvSpPr/>
            <p:nvPr/>
          </p:nvSpPr>
          <p:spPr>
            <a:xfrm>
              <a:off x="11619325" y="3740125"/>
              <a:ext cx="28175" cy="68850"/>
            </a:xfrm>
            <a:custGeom>
              <a:rect b="b" l="l" r="r" t="t"/>
              <a:pathLst>
                <a:path extrusionOk="0" h="2754" w="1127">
                  <a:moveTo>
                    <a:pt x="894" y="1"/>
                  </a:moveTo>
                  <a:cubicBezTo>
                    <a:pt x="689" y="1"/>
                    <a:pt x="385" y="556"/>
                    <a:pt x="197" y="1283"/>
                  </a:cubicBezTo>
                  <a:cubicBezTo>
                    <a:pt x="1" y="2042"/>
                    <a:pt x="5" y="2698"/>
                    <a:pt x="208" y="2751"/>
                  </a:cubicBezTo>
                  <a:cubicBezTo>
                    <a:pt x="217" y="2753"/>
                    <a:pt x="226" y="2754"/>
                    <a:pt x="235" y="2754"/>
                  </a:cubicBezTo>
                  <a:cubicBezTo>
                    <a:pt x="438" y="2754"/>
                    <a:pt x="742" y="2198"/>
                    <a:pt x="930" y="1473"/>
                  </a:cubicBezTo>
                  <a:cubicBezTo>
                    <a:pt x="1127" y="715"/>
                    <a:pt x="1123" y="57"/>
                    <a:pt x="920" y="4"/>
                  </a:cubicBezTo>
                  <a:cubicBezTo>
                    <a:pt x="912" y="2"/>
                    <a:pt x="903"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3"/>
            <p:cNvSpPr/>
            <p:nvPr/>
          </p:nvSpPr>
          <p:spPr>
            <a:xfrm>
              <a:off x="11635025" y="3843600"/>
              <a:ext cx="64425" cy="43175"/>
            </a:xfrm>
            <a:custGeom>
              <a:rect b="b" l="l" r="r" t="t"/>
              <a:pathLst>
                <a:path extrusionOk="0" h="1727" w="2577">
                  <a:moveTo>
                    <a:pt x="277" y="0"/>
                  </a:moveTo>
                  <a:cubicBezTo>
                    <a:pt x="201" y="0"/>
                    <a:pt x="146" y="19"/>
                    <a:pt x="119" y="60"/>
                  </a:cubicBezTo>
                  <a:cubicBezTo>
                    <a:pt x="0" y="230"/>
                    <a:pt x="428" y="732"/>
                    <a:pt x="1074" y="1176"/>
                  </a:cubicBezTo>
                  <a:cubicBezTo>
                    <a:pt x="1569" y="1517"/>
                    <a:pt x="2050" y="1726"/>
                    <a:pt x="2299" y="1726"/>
                  </a:cubicBezTo>
                  <a:cubicBezTo>
                    <a:pt x="2375" y="1726"/>
                    <a:pt x="2429" y="1707"/>
                    <a:pt x="2456" y="1667"/>
                  </a:cubicBezTo>
                  <a:cubicBezTo>
                    <a:pt x="2576" y="1495"/>
                    <a:pt x="2149" y="995"/>
                    <a:pt x="1503" y="551"/>
                  </a:cubicBezTo>
                  <a:cubicBezTo>
                    <a:pt x="1007" y="210"/>
                    <a:pt x="527" y="0"/>
                    <a:pt x="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3"/>
            <p:cNvSpPr/>
            <p:nvPr/>
          </p:nvSpPr>
          <p:spPr>
            <a:xfrm>
              <a:off x="11731975" y="3842375"/>
              <a:ext cx="63900" cy="44000"/>
            </a:xfrm>
            <a:custGeom>
              <a:rect b="b" l="l" r="r" t="t"/>
              <a:pathLst>
                <a:path extrusionOk="0" h="1760" w="2556">
                  <a:moveTo>
                    <a:pt x="2282" y="1"/>
                  </a:moveTo>
                  <a:cubicBezTo>
                    <a:pt x="2034" y="1"/>
                    <a:pt x="1553" y="218"/>
                    <a:pt x="1057" y="571"/>
                  </a:cubicBezTo>
                  <a:cubicBezTo>
                    <a:pt x="419" y="1027"/>
                    <a:pt x="1" y="1532"/>
                    <a:pt x="122" y="1703"/>
                  </a:cubicBezTo>
                  <a:cubicBezTo>
                    <a:pt x="149" y="1741"/>
                    <a:pt x="201" y="1760"/>
                    <a:pt x="272" y="1760"/>
                  </a:cubicBezTo>
                  <a:cubicBezTo>
                    <a:pt x="520" y="1760"/>
                    <a:pt x="1002" y="1542"/>
                    <a:pt x="1497" y="1189"/>
                  </a:cubicBezTo>
                  <a:cubicBezTo>
                    <a:pt x="2135" y="734"/>
                    <a:pt x="2555" y="227"/>
                    <a:pt x="2433" y="57"/>
                  </a:cubicBezTo>
                  <a:cubicBezTo>
                    <a:pt x="2406" y="19"/>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3"/>
            <p:cNvSpPr/>
            <p:nvPr/>
          </p:nvSpPr>
          <p:spPr>
            <a:xfrm>
              <a:off x="11781750" y="3738950"/>
              <a:ext cx="29025" cy="68575"/>
            </a:xfrm>
            <a:custGeom>
              <a:rect b="b" l="l" r="r" t="t"/>
              <a:pathLst>
                <a:path extrusionOk="0" h="2743" w="1161">
                  <a:moveTo>
                    <a:pt x="231" y="0"/>
                  </a:moveTo>
                  <a:cubicBezTo>
                    <a:pt x="221" y="0"/>
                    <a:pt x="212" y="2"/>
                    <a:pt x="202" y="4"/>
                  </a:cubicBezTo>
                  <a:cubicBezTo>
                    <a:pt x="0" y="60"/>
                    <a:pt x="6" y="717"/>
                    <a:pt x="215" y="1473"/>
                  </a:cubicBezTo>
                  <a:cubicBezTo>
                    <a:pt x="415" y="2194"/>
                    <a:pt x="727" y="2743"/>
                    <a:pt x="930" y="2743"/>
                  </a:cubicBezTo>
                  <a:cubicBezTo>
                    <a:pt x="940" y="2743"/>
                    <a:pt x="949" y="2742"/>
                    <a:pt x="959" y="2739"/>
                  </a:cubicBezTo>
                  <a:cubicBezTo>
                    <a:pt x="1161" y="2684"/>
                    <a:pt x="1155" y="2026"/>
                    <a:pt x="946" y="1271"/>
                  </a:cubicBezTo>
                  <a:cubicBezTo>
                    <a:pt x="746" y="550"/>
                    <a:pt x="433" y="0"/>
                    <a:pt x="2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3"/>
            <p:cNvSpPr/>
            <p:nvPr/>
          </p:nvSpPr>
          <p:spPr>
            <a:xfrm>
              <a:off x="14827200" y="2594200"/>
              <a:ext cx="79750" cy="116600"/>
            </a:xfrm>
            <a:custGeom>
              <a:rect b="b" l="l" r="r" t="t"/>
              <a:pathLst>
                <a:path extrusionOk="0" h="4664" w="3190">
                  <a:moveTo>
                    <a:pt x="1595" y="1"/>
                  </a:moveTo>
                  <a:cubicBezTo>
                    <a:pt x="714" y="1"/>
                    <a:pt x="0" y="716"/>
                    <a:pt x="0" y="1595"/>
                  </a:cubicBezTo>
                  <a:lnTo>
                    <a:pt x="0" y="4664"/>
                  </a:lnTo>
                  <a:lnTo>
                    <a:pt x="3189" y="4664"/>
                  </a:lnTo>
                  <a:lnTo>
                    <a:pt x="3189" y="1595"/>
                  </a:lnTo>
                  <a:cubicBezTo>
                    <a:pt x="3189" y="716"/>
                    <a:pt x="2476" y="1"/>
                    <a:pt x="159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3"/>
            <p:cNvSpPr/>
            <p:nvPr/>
          </p:nvSpPr>
          <p:spPr>
            <a:xfrm>
              <a:off x="13228200" y="2594200"/>
              <a:ext cx="79775" cy="116600"/>
            </a:xfrm>
            <a:custGeom>
              <a:rect b="b" l="l" r="r" t="t"/>
              <a:pathLst>
                <a:path extrusionOk="0" h="4664" w="3191">
                  <a:moveTo>
                    <a:pt x="1595" y="1"/>
                  </a:moveTo>
                  <a:cubicBezTo>
                    <a:pt x="714" y="1"/>
                    <a:pt x="1" y="716"/>
                    <a:pt x="1" y="1595"/>
                  </a:cubicBezTo>
                  <a:lnTo>
                    <a:pt x="1" y="4664"/>
                  </a:lnTo>
                  <a:lnTo>
                    <a:pt x="3190" y="4664"/>
                  </a:lnTo>
                  <a:lnTo>
                    <a:pt x="3190" y="1595"/>
                  </a:lnTo>
                  <a:cubicBezTo>
                    <a:pt x="3190" y="716"/>
                    <a:pt x="2475" y="1"/>
                    <a:pt x="159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3"/>
            <p:cNvSpPr/>
            <p:nvPr/>
          </p:nvSpPr>
          <p:spPr>
            <a:xfrm>
              <a:off x="11629175" y="2594200"/>
              <a:ext cx="79775" cy="116600"/>
            </a:xfrm>
            <a:custGeom>
              <a:rect b="b" l="l" r="r" t="t"/>
              <a:pathLst>
                <a:path extrusionOk="0" h="4664" w="3191">
                  <a:moveTo>
                    <a:pt x="1596" y="1"/>
                  </a:moveTo>
                  <a:cubicBezTo>
                    <a:pt x="716" y="1"/>
                    <a:pt x="1" y="716"/>
                    <a:pt x="1" y="1595"/>
                  </a:cubicBezTo>
                  <a:lnTo>
                    <a:pt x="1" y="4664"/>
                  </a:lnTo>
                  <a:lnTo>
                    <a:pt x="3190" y="4664"/>
                  </a:lnTo>
                  <a:lnTo>
                    <a:pt x="3190" y="1595"/>
                  </a:lnTo>
                  <a:cubicBezTo>
                    <a:pt x="3190" y="716"/>
                    <a:pt x="2477" y="1"/>
                    <a:pt x="15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3"/>
            <p:cNvSpPr/>
            <p:nvPr/>
          </p:nvSpPr>
          <p:spPr>
            <a:xfrm>
              <a:off x="10862050" y="2652500"/>
              <a:ext cx="4826600" cy="753500"/>
            </a:xfrm>
            <a:custGeom>
              <a:rect b="b" l="l" r="r" t="t"/>
              <a:pathLst>
                <a:path extrusionOk="0" h="30140" w="193064">
                  <a:moveTo>
                    <a:pt x="10354" y="1"/>
                  </a:moveTo>
                  <a:cubicBezTo>
                    <a:pt x="4618" y="1"/>
                    <a:pt x="0" y="4618"/>
                    <a:pt x="0" y="10355"/>
                  </a:cubicBezTo>
                  <a:lnTo>
                    <a:pt x="0" y="19785"/>
                  </a:lnTo>
                  <a:cubicBezTo>
                    <a:pt x="0" y="25521"/>
                    <a:pt x="4618" y="30140"/>
                    <a:pt x="10354" y="30140"/>
                  </a:cubicBezTo>
                  <a:lnTo>
                    <a:pt x="182708" y="30140"/>
                  </a:lnTo>
                  <a:cubicBezTo>
                    <a:pt x="188445" y="30140"/>
                    <a:pt x="193063" y="25521"/>
                    <a:pt x="193063" y="19785"/>
                  </a:cubicBezTo>
                  <a:lnTo>
                    <a:pt x="193063" y="10355"/>
                  </a:lnTo>
                  <a:cubicBezTo>
                    <a:pt x="193063" y="4618"/>
                    <a:pt x="188445" y="1"/>
                    <a:pt x="1827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3"/>
            <p:cNvSpPr/>
            <p:nvPr/>
          </p:nvSpPr>
          <p:spPr>
            <a:xfrm>
              <a:off x="10862050" y="3002300"/>
              <a:ext cx="4832000" cy="132575"/>
            </a:xfrm>
            <a:custGeom>
              <a:rect b="b" l="l" r="r" t="t"/>
              <a:pathLst>
                <a:path extrusionOk="0" h="5303" w="193280">
                  <a:moveTo>
                    <a:pt x="0" y="1"/>
                  </a:moveTo>
                  <a:lnTo>
                    <a:pt x="0" y="5303"/>
                  </a:lnTo>
                  <a:lnTo>
                    <a:pt x="193280" y="5303"/>
                  </a:lnTo>
                  <a:lnTo>
                    <a:pt x="19328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3"/>
            <p:cNvSpPr/>
            <p:nvPr/>
          </p:nvSpPr>
          <p:spPr>
            <a:xfrm>
              <a:off x="16703075" y="3724225"/>
              <a:ext cx="259300" cy="203800"/>
            </a:xfrm>
            <a:custGeom>
              <a:rect b="b" l="l" r="r" t="t"/>
              <a:pathLst>
                <a:path extrusionOk="0" h="8152" w="10372">
                  <a:moveTo>
                    <a:pt x="0" y="1"/>
                  </a:moveTo>
                  <a:lnTo>
                    <a:pt x="0" y="8152"/>
                  </a:lnTo>
                  <a:lnTo>
                    <a:pt x="6688" y="8152"/>
                  </a:lnTo>
                  <a:cubicBezTo>
                    <a:pt x="8722" y="8152"/>
                    <a:pt x="10371" y="6503"/>
                    <a:pt x="10371" y="4469"/>
                  </a:cubicBezTo>
                  <a:lnTo>
                    <a:pt x="1037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3"/>
            <p:cNvSpPr/>
            <p:nvPr/>
          </p:nvSpPr>
          <p:spPr>
            <a:xfrm>
              <a:off x="16703075" y="3772225"/>
              <a:ext cx="259300" cy="56350"/>
            </a:xfrm>
            <a:custGeom>
              <a:rect b="b" l="l" r="r" t="t"/>
              <a:pathLst>
                <a:path extrusionOk="0" h="2254" w="10372">
                  <a:moveTo>
                    <a:pt x="0" y="0"/>
                  </a:moveTo>
                  <a:lnTo>
                    <a:pt x="0" y="2254"/>
                  </a:lnTo>
                  <a:lnTo>
                    <a:pt x="10371" y="2254"/>
                  </a:lnTo>
                  <a:lnTo>
                    <a:pt x="10371" y="0"/>
                  </a:lnTo>
                  <a:close/>
                </a:path>
              </a:pathLst>
            </a:custGeom>
            <a:solidFill>
              <a:srgbClr val="1D22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3"/>
            <p:cNvSpPr/>
            <p:nvPr/>
          </p:nvSpPr>
          <p:spPr>
            <a:xfrm>
              <a:off x="16935150" y="3755100"/>
              <a:ext cx="27225" cy="70100"/>
            </a:xfrm>
            <a:custGeom>
              <a:rect b="b" l="l" r="r" t="t"/>
              <a:pathLst>
                <a:path extrusionOk="0" h="2804" w="1089">
                  <a:moveTo>
                    <a:pt x="0" y="0"/>
                  </a:moveTo>
                  <a:lnTo>
                    <a:pt x="0" y="2804"/>
                  </a:lnTo>
                  <a:lnTo>
                    <a:pt x="1088" y="2804"/>
                  </a:lnTo>
                  <a:lnTo>
                    <a:pt x="10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3"/>
            <p:cNvSpPr/>
            <p:nvPr/>
          </p:nvSpPr>
          <p:spPr>
            <a:xfrm>
              <a:off x="15860075" y="2727800"/>
              <a:ext cx="1174825" cy="1000375"/>
            </a:xfrm>
            <a:custGeom>
              <a:rect b="b" l="l" r="r" t="t"/>
              <a:pathLst>
                <a:path extrusionOk="0" h="40015" w="46993">
                  <a:moveTo>
                    <a:pt x="13965" y="0"/>
                  </a:moveTo>
                  <a:cubicBezTo>
                    <a:pt x="11807" y="0"/>
                    <a:pt x="314" y="101"/>
                    <a:pt x="1" y="1330"/>
                  </a:cubicBezTo>
                  <a:lnTo>
                    <a:pt x="1" y="29181"/>
                  </a:lnTo>
                  <a:lnTo>
                    <a:pt x="24587" y="29181"/>
                  </a:lnTo>
                  <a:lnTo>
                    <a:pt x="34899" y="39946"/>
                  </a:lnTo>
                  <a:lnTo>
                    <a:pt x="45603" y="40014"/>
                  </a:lnTo>
                  <a:cubicBezTo>
                    <a:pt x="46993" y="40014"/>
                    <a:pt x="44322" y="17514"/>
                    <a:pt x="44322" y="17514"/>
                  </a:cubicBezTo>
                  <a:cubicBezTo>
                    <a:pt x="44322" y="17514"/>
                    <a:pt x="35790" y="0"/>
                    <a:pt x="32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3"/>
            <p:cNvSpPr/>
            <p:nvPr/>
          </p:nvSpPr>
          <p:spPr>
            <a:xfrm>
              <a:off x="16248175" y="2830675"/>
              <a:ext cx="618225" cy="315625"/>
            </a:xfrm>
            <a:custGeom>
              <a:rect b="b" l="l" r="r" t="t"/>
              <a:pathLst>
                <a:path extrusionOk="0" h="12625" w="24729">
                  <a:moveTo>
                    <a:pt x="0" y="0"/>
                  </a:moveTo>
                  <a:lnTo>
                    <a:pt x="0" y="3430"/>
                  </a:lnTo>
                  <a:cubicBezTo>
                    <a:pt x="0" y="6303"/>
                    <a:pt x="2072" y="8756"/>
                    <a:pt x="4902" y="9240"/>
                  </a:cubicBezTo>
                  <a:lnTo>
                    <a:pt x="24729" y="12625"/>
                  </a:lnTo>
                  <a:lnTo>
                    <a:pt x="20379" y="1783"/>
                  </a:lnTo>
                  <a:lnTo>
                    <a:pt x="1911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3"/>
            <p:cNvSpPr/>
            <p:nvPr/>
          </p:nvSpPr>
          <p:spPr>
            <a:xfrm>
              <a:off x="16382925" y="2801375"/>
              <a:ext cx="613675" cy="639025"/>
            </a:xfrm>
            <a:custGeom>
              <a:rect b="b" l="l" r="r" t="t"/>
              <a:pathLst>
                <a:path extrusionOk="0" fill="none" h="25561" w="24547">
                  <a:moveTo>
                    <a:pt x="19340" y="25560"/>
                  </a:moveTo>
                  <a:lnTo>
                    <a:pt x="19340" y="13795"/>
                  </a:lnTo>
                  <a:lnTo>
                    <a:pt x="14989" y="2955"/>
                  </a:lnTo>
                  <a:cubicBezTo>
                    <a:pt x="14273" y="1171"/>
                    <a:pt x="12544" y="0"/>
                    <a:pt x="10622" y="0"/>
                  </a:cubicBezTo>
                  <a:lnTo>
                    <a:pt x="1" y="0"/>
                  </a:lnTo>
                  <a:lnTo>
                    <a:pt x="1" y="25560"/>
                  </a:lnTo>
                  <a:lnTo>
                    <a:pt x="24547" y="25560"/>
                  </a:lnTo>
                </a:path>
              </a:pathLst>
            </a:custGeom>
            <a:solidFill>
              <a:schemeClr val="accent1"/>
            </a:solidFill>
            <a:ln cap="flat" cmpd="sng" w="9525">
              <a:solidFill>
                <a:schemeClr val="accent1"/>
              </a:solidFill>
              <a:prstDash val="solid"/>
              <a:miter lim="14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3"/>
            <p:cNvSpPr/>
            <p:nvPr/>
          </p:nvSpPr>
          <p:spPr>
            <a:xfrm>
              <a:off x="16408925" y="2844125"/>
              <a:ext cx="401350" cy="284750"/>
            </a:xfrm>
            <a:custGeom>
              <a:rect b="b" l="l" r="r" t="t"/>
              <a:pathLst>
                <a:path extrusionOk="0" h="11390" w="16054">
                  <a:moveTo>
                    <a:pt x="1180" y="0"/>
                  </a:moveTo>
                  <a:cubicBezTo>
                    <a:pt x="528" y="0"/>
                    <a:pt x="0" y="528"/>
                    <a:pt x="0" y="1181"/>
                  </a:cubicBezTo>
                  <a:lnTo>
                    <a:pt x="0" y="7961"/>
                  </a:lnTo>
                  <a:cubicBezTo>
                    <a:pt x="0" y="8532"/>
                    <a:pt x="410" y="9021"/>
                    <a:pt x="973" y="9121"/>
                  </a:cubicBezTo>
                  <a:lnTo>
                    <a:pt x="14538" y="11371"/>
                  </a:lnTo>
                  <a:cubicBezTo>
                    <a:pt x="14610" y="11383"/>
                    <a:pt x="14681" y="11390"/>
                    <a:pt x="14750" y="11390"/>
                  </a:cubicBezTo>
                  <a:cubicBezTo>
                    <a:pt x="15475" y="11390"/>
                    <a:pt x="16053" y="10720"/>
                    <a:pt x="15902" y="9975"/>
                  </a:cubicBezTo>
                  <a:lnTo>
                    <a:pt x="12845" y="947"/>
                  </a:lnTo>
                  <a:cubicBezTo>
                    <a:pt x="12733" y="396"/>
                    <a:pt x="12249" y="0"/>
                    <a:pt x="116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3"/>
            <p:cNvSpPr/>
            <p:nvPr/>
          </p:nvSpPr>
          <p:spPr>
            <a:xfrm>
              <a:off x="16435250" y="3217575"/>
              <a:ext cx="91875" cy="47150"/>
            </a:xfrm>
            <a:custGeom>
              <a:rect b="b" l="l" r="r" t="t"/>
              <a:pathLst>
                <a:path extrusionOk="0" h="1886" w="3675">
                  <a:moveTo>
                    <a:pt x="294" y="1"/>
                  </a:moveTo>
                  <a:cubicBezTo>
                    <a:pt x="132" y="1"/>
                    <a:pt x="1" y="132"/>
                    <a:pt x="1" y="294"/>
                  </a:cubicBezTo>
                  <a:lnTo>
                    <a:pt x="1" y="1592"/>
                  </a:lnTo>
                  <a:cubicBezTo>
                    <a:pt x="1" y="1755"/>
                    <a:pt x="132" y="1886"/>
                    <a:pt x="294" y="1886"/>
                  </a:cubicBezTo>
                  <a:lnTo>
                    <a:pt x="3381" y="1886"/>
                  </a:lnTo>
                  <a:cubicBezTo>
                    <a:pt x="3543" y="1886"/>
                    <a:pt x="3674" y="1755"/>
                    <a:pt x="3674" y="1592"/>
                  </a:cubicBezTo>
                  <a:lnTo>
                    <a:pt x="3674" y="294"/>
                  </a:lnTo>
                  <a:cubicBezTo>
                    <a:pt x="3674" y="132"/>
                    <a:pt x="3543" y="1"/>
                    <a:pt x="338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3"/>
            <p:cNvSpPr/>
            <p:nvPr/>
          </p:nvSpPr>
          <p:spPr>
            <a:xfrm>
              <a:off x="16435250" y="3230225"/>
              <a:ext cx="91875" cy="21875"/>
            </a:xfrm>
            <a:custGeom>
              <a:rect b="b" l="l" r="r" t="t"/>
              <a:pathLst>
                <a:path extrusionOk="0" h="875" w="3675">
                  <a:moveTo>
                    <a:pt x="200" y="0"/>
                  </a:moveTo>
                  <a:cubicBezTo>
                    <a:pt x="90" y="0"/>
                    <a:pt x="1" y="88"/>
                    <a:pt x="1" y="199"/>
                  </a:cubicBezTo>
                  <a:lnTo>
                    <a:pt x="1" y="675"/>
                  </a:lnTo>
                  <a:cubicBezTo>
                    <a:pt x="1" y="786"/>
                    <a:pt x="90" y="874"/>
                    <a:pt x="200" y="874"/>
                  </a:cubicBezTo>
                  <a:lnTo>
                    <a:pt x="3475" y="874"/>
                  </a:lnTo>
                  <a:cubicBezTo>
                    <a:pt x="3586" y="874"/>
                    <a:pt x="3674" y="786"/>
                    <a:pt x="3674" y="675"/>
                  </a:cubicBezTo>
                  <a:lnTo>
                    <a:pt x="3674" y="199"/>
                  </a:lnTo>
                  <a:cubicBezTo>
                    <a:pt x="3674" y="88"/>
                    <a:pt x="3586" y="0"/>
                    <a:pt x="347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3"/>
            <p:cNvSpPr/>
            <p:nvPr/>
          </p:nvSpPr>
          <p:spPr>
            <a:xfrm>
              <a:off x="16952650" y="3499200"/>
              <a:ext cx="60675" cy="203525"/>
            </a:xfrm>
            <a:custGeom>
              <a:rect b="b" l="l" r="r" t="t"/>
              <a:pathLst>
                <a:path extrusionOk="0" h="8141" w="2427">
                  <a:moveTo>
                    <a:pt x="2137" y="1"/>
                  </a:moveTo>
                  <a:lnTo>
                    <a:pt x="1" y="78"/>
                  </a:lnTo>
                  <a:lnTo>
                    <a:pt x="226" y="6322"/>
                  </a:lnTo>
                  <a:cubicBezTo>
                    <a:pt x="262" y="7340"/>
                    <a:pt x="1099" y="8140"/>
                    <a:pt x="2110" y="8140"/>
                  </a:cubicBezTo>
                  <a:cubicBezTo>
                    <a:pt x="2132" y="8140"/>
                    <a:pt x="2155" y="8140"/>
                    <a:pt x="2178" y="8139"/>
                  </a:cubicBezTo>
                  <a:lnTo>
                    <a:pt x="2427" y="8129"/>
                  </a:lnTo>
                  <a:lnTo>
                    <a:pt x="21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3"/>
            <p:cNvSpPr/>
            <p:nvPr/>
          </p:nvSpPr>
          <p:spPr>
            <a:xfrm>
              <a:off x="16062550" y="3405950"/>
              <a:ext cx="709850" cy="457475"/>
            </a:xfrm>
            <a:custGeom>
              <a:rect b="b" l="l" r="r" t="t"/>
              <a:pathLst>
                <a:path extrusionOk="0" h="18299" w="28394">
                  <a:moveTo>
                    <a:pt x="14234" y="0"/>
                  </a:moveTo>
                  <a:cubicBezTo>
                    <a:pt x="6975" y="0"/>
                    <a:pt x="983" y="5436"/>
                    <a:pt x="113" y="12466"/>
                  </a:cubicBezTo>
                  <a:cubicBezTo>
                    <a:pt x="39" y="13054"/>
                    <a:pt x="2" y="13644"/>
                    <a:pt x="2" y="14237"/>
                  </a:cubicBezTo>
                  <a:cubicBezTo>
                    <a:pt x="0" y="15612"/>
                    <a:pt x="198" y="16980"/>
                    <a:pt x="590" y="18299"/>
                  </a:cubicBezTo>
                  <a:lnTo>
                    <a:pt x="2405" y="18299"/>
                  </a:lnTo>
                  <a:cubicBezTo>
                    <a:pt x="2355" y="17832"/>
                    <a:pt x="2330" y="17363"/>
                    <a:pt x="2330" y="16895"/>
                  </a:cubicBezTo>
                  <a:cubicBezTo>
                    <a:pt x="2330" y="15409"/>
                    <a:pt x="2523" y="13928"/>
                    <a:pt x="2908" y="12493"/>
                  </a:cubicBezTo>
                  <a:lnTo>
                    <a:pt x="25621" y="12730"/>
                  </a:lnTo>
                  <a:lnTo>
                    <a:pt x="28393" y="12762"/>
                  </a:lnTo>
                  <a:cubicBezTo>
                    <a:pt x="27656" y="5592"/>
                    <a:pt x="21595" y="0"/>
                    <a:pt x="1423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3"/>
            <p:cNvSpPr/>
            <p:nvPr/>
          </p:nvSpPr>
          <p:spPr>
            <a:xfrm>
              <a:off x="16135225" y="3480275"/>
              <a:ext cx="567875" cy="243950"/>
            </a:xfrm>
            <a:custGeom>
              <a:rect b="b" l="l" r="r" t="t"/>
              <a:pathLst>
                <a:path extrusionOk="0" h="9758" w="22715">
                  <a:moveTo>
                    <a:pt x="11327" y="0"/>
                  </a:moveTo>
                  <a:cubicBezTo>
                    <a:pt x="5281" y="0"/>
                    <a:pt x="1392" y="4323"/>
                    <a:pt x="1" y="9520"/>
                  </a:cubicBezTo>
                  <a:lnTo>
                    <a:pt x="22714" y="9757"/>
                  </a:lnTo>
                  <a:cubicBezTo>
                    <a:pt x="21376" y="4454"/>
                    <a:pt x="17463" y="0"/>
                    <a:pt x="113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3"/>
            <p:cNvSpPr/>
            <p:nvPr/>
          </p:nvSpPr>
          <p:spPr>
            <a:xfrm>
              <a:off x="16168425" y="3550425"/>
              <a:ext cx="499975" cy="499950"/>
            </a:xfrm>
            <a:custGeom>
              <a:rect b="b" l="l" r="r" t="t"/>
              <a:pathLst>
                <a:path extrusionOk="0" h="19998" w="19999">
                  <a:moveTo>
                    <a:pt x="9999" y="0"/>
                  </a:moveTo>
                  <a:cubicBezTo>
                    <a:pt x="7348" y="0"/>
                    <a:pt x="4805" y="1053"/>
                    <a:pt x="2930" y="2928"/>
                  </a:cubicBezTo>
                  <a:cubicBezTo>
                    <a:pt x="1055" y="4803"/>
                    <a:pt x="1" y="7347"/>
                    <a:pt x="1" y="9998"/>
                  </a:cubicBezTo>
                  <a:cubicBezTo>
                    <a:pt x="1" y="12651"/>
                    <a:pt x="1055" y="15194"/>
                    <a:pt x="2930" y="17069"/>
                  </a:cubicBezTo>
                  <a:cubicBezTo>
                    <a:pt x="4805" y="18944"/>
                    <a:pt x="7348" y="19998"/>
                    <a:pt x="9999" y="19998"/>
                  </a:cubicBezTo>
                  <a:cubicBezTo>
                    <a:pt x="12651" y="19998"/>
                    <a:pt x="15194" y="18944"/>
                    <a:pt x="17069" y="17069"/>
                  </a:cubicBezTo>
                  <a:cubicBezTo>
                    <a:pt x="18944" y="15194"/>
                    <a:pt x="19998" y="12651"/>
                    <a:pt x="19998" y="9998"/>
                  </a:cubicBezTo>
                  <a:cubicBezTo>
                    <a:pt x="19998" y="7347"/>
                    <a:pt x="18944" y="4803"/>
                    <a:pt x="17069" y="2928"/>
                  </a:cubicBezTo>
                  <a:cubicBezTo>
                    <a:pt x="15194" y="1053"/>
                    <a:pt x="12651" y="0"/>
                    <a:pt x="99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3"/>
            <p:cNvSpPr/>
            <p:nvPr/>
          </p:nvSpPr>
          <p:spPr>
            <a:xfrm>
              <a:off x="16230825" y="3612775"/>
              <a:ext cx="375175" cy="375200"/>
            </a:xfrm>
            <a:custGeom>
              <a:rect b="b" l="l" r="r" t="t"/>
              <a:pathLst>
                <a:path extrusionOk="0" h="15008" w="15007">
                  <a:moveTo>
                    <a:pt x="7503" y="1"/>
                  </a:moveTo>
                  <a:cubicBezTo>
                    <a:pt x="5514" y="1"/>
                    <a:pt x="3604" y="793"/>
                    <a:pt x="2198" y="2199"/>
                  </a:cubicBezTo>
                  <a:cubicBezTo>
                    <a:pt x="791" y="3606"/>
                    <a:pt x="1" y="5515"/>
                    <a:pt x="1" y="7504"/>
                  </a:cubicBezTo>
                  <a:cubicBezTo>
                    <a:pt x="1" y="9495"/>
                    <a:pt x="791" y="11403"/>
                    <a:pt x="2198" y="12809"/>
                  </a:cubicBezTo>
                  <a:cubicBezTo>
                    <a:pt x="3604" y="14217"/>
                    <a:pt x="5514" y="15008"/>
                    <a:pt x="7503" y="15008"/>
                  </a:cubicBezTo>
                  <a:cubicBezTo>
                    <a:pt x="9493" y="15008"/>
                    <a:pt x="11401" y="14217"/>
                    <a:pt x="12809" y="12809"/>
                  </a:cubicBezTo>
                  <a:cubicBezTo>
                    <a:pt x="14216" y="11403"/>
                    <a:pt x="15006" y="9495"/>
                    <a:pt x="15006" y="7504"/>
                  </a:cubicBezTo>
                  <a:cubicBezTo>
                    <a:pt x="15006" y="5515"/>
                    <a:pt x="14216" y="3606"/>
                    <a:pt x="12809" y="2199"/>
                  </a:cubicBezTo>
                  <a:cubicBezTo>
                    <a:pt x="11401" y="793"/>
                    <a:pt x="9493" y="1"/>
                    <a:pt x="75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3"/>
            <p:cNvSpPr/>
            <p:nvPr/>
          </p:nvSpPr>
          <p:spPr>
            <a:xfrm>
              <a:off x="16263050" y="3645025"/>
              <a:ext cx="310725" cy="310750"/>
            </a:xfrm>
            <a:custGeom>
              <a:rect b="b" l="l" r="r" t="t"/>
              <a:pathLst>
                <a:path extrusionOk="0" h="12430" w="12429">
                  <a:moveTo>
                    <a:pt x="6214" y="1"/>
                  </a:moveTo>
                  <a:cubicBezTo>
                    <a:pt x="4566" y="1"/>
                    <a:pt x="2986" y="654"/>
                    <a:pt x="1820" y="1820"/>
                  </a:cubicBezTo>
                  <a:cubicBezTo>
                    <a:pt x="655" y="2985"/>
                    <a:pt x="0" y="4567"/>
                    <a:pt x="0" y="6214"/>
                  </a:cubicBezTo>
                  <a:cubicBezTo>
                    <a:pt x="0" y="7863"/>
                    <a:pt x="655" y="9443"/>
                    <a:pt x="1820" y="10608"/>
                  </a:cubicBezTo>
                  <a:cubicBezTo>
                    <a:pt x="2986" y="11774"/>
                    <a:pt x="4566" y="12429"/>
                    <a:pt x="6214" y="12429"/>
                  </a:cubicBezTo>
                  <a:cubicBezTo>
                    <a:pt x="7863" y="12429"/>
                    <a:pt x="9443" y="11774"/>
                    <a:pt x="10609" y="10608"/>
                  </a:cubicBezTo>
                  <a:cubicBezTo>
                    <a:pt x="11774" y="9443"/>
                    <a:pt x="12429" y="7863"/>
                    <a:pt x="12429" y="6214"/>
                  </a:cubicBezTo>
                  <a:cubicBezTo>
                    <a:pt x="12429" y="4567"/>
                    <a:pt x="11774" y="2985"/>
                    <a:pt x="10609" y="1820"/>
                  </a:cubicBezTo>
                  <a:cubicBezTo>
                    <a:pt x="9443" y="654"/>
                    <a:pt x="7863" y="1"/>
                    <a:pt x="62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3"/>
            <p:cNvSpPr/>
            <p:nvPr/>
          </p:nvSpPr>
          <p:spPr>
            <a:xfrm>
              <a:off x="16276900" y="3658875"/>
              <a:ext cx="283025" cy="283000"/>
            </a:xfrm>
            <a:custGeom>
              <a:rect b="b" l="l" r="r" t="t"/>
              <a:pathLst>
                <a:path extrusionOk="0" h="11320" w="11321">
                  <a:moveTo>
                    <a:pt x="5660" y="1"/>
                  </a:moveTo>
                  <a:cubicBezTo>
                    <a:pt x="4159" y="1"/>
                    <a:pt x="2720" y="597"/>
                    <a:pt x="1659" y="1658"/>
                  </a:cubicBezTo>
                  <a:cubicBezTo>
                    <a:pt x="597" y="2720"/>
                    <a:pt x="0" y="4160"/>
                    <a:pt x="0" y="5660"/>
                  </a:cubicBezTo>
                  <a:cubicBezTo>
                    <a:pt x="0" y="7161"/>
                    <a:pt x="597" y="8600"/>
                    <a:pt x="1659" y="9663"/>
                  </a:cubicBezTo>
                  <a:cubicBezTo>
                    <a:pt x="2720" y="10723"/>
                    <a:pt x="4159" y="11320"/>
                    <a:pt x="5660" y="11320"/>
                  </a:cubicBezTo>
                  <a:cubicBezTo>
                    <a:pt x="7162" y="11320"/>
                    <a:pt x="8601" y="10723"/>
                    <a:pt x="9662" y="9663"/>
                  </a:cubicBezTo>
                  <a:cubicBezTo>
                    <a:pt x="10724" y="8600"/>
                    <a:pt x="11321" y="7161"/>
                    <a:pt x="11321" y="5660"/>
                  </a:cubicBezTo>
                  <a:cubicBezTo>
                    <a:pt x="11321" y="4160"/>
                    <a:pt x="10724" y="2720"/>
                    <a:pt x="9662" y="1658"/>
                  </a:cubicBezTo>
                  <a:cubicBezTo>
                    <a:pt x="8601" y="597"/>
                    <a:pt x="7162" y="1"/>
                    <a:pt x="56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3"/>
            <p:cNvSpPr/>
            <p:nvPr/>
          </p:nvSpPr>
          <p:spPr>
            <a:xfrm>
              <a:off x="16278325" y="3672725"/>
              <a:ext cx="267725" cy="255300"/>
            </a:xfrm>
            <a:custGeom>
              <a:rect b="b" l="l" r="r" t="t"/>
              <a:pathLst>
                <a:path extrusionOk="0" h="10212" w="10709">
                  <a:moveTo>
                    <a:pt x="5604" y="1"/>
                  </a:moveTo>
                  <a:cubicBezTo>
                    <a:pt x="4297" y="1"/>
                    <a:pt x="2990" y="500"/>
                    <a:pt x="1994" y="1497"/>
                  </a:cubicBezTo>
                  <a:cubicBezTo>
                    <a:pt x="0" y="3490"/>
                    <a:pt x="0" y="6722"/>
                    <a:pt x="1994" y="8717"/>
                  </a:cubicBezTo>
                  <a:cubicBezTo>
                    <a:pt x="2950" y="9674"/>
                    <a:pt x="4249" y="10212"/>
                    <a:pt x="5603" y="10212"/>
                  </a:cubicBezTo>
                  <a:cubicBezTo>
                    <a:pt x="6957" y="10212"/>
                    <a:pt x="8255" y="9674"/>
                    <a:pt x="9214" y="8717"/>
                  </a:cubicBezTo>
                  <a:cubicBezTo>
                    <a:pt x="10170" y="7759"/>
                    <a:pt x="10709" y="6460"/>
                    <a:pt x="10709" y="5106"/>
                  </a:cubicBezTo>
                  <a:cubicBezTo>
                    <a:pt x="10709" y="3752"/>
                    <a:pt x="10170" y="2454"/>
                    <a:pt x="9214" y="1497"/>
                  </a:cubicBezTo>
                  <a:cubicBezTo>
                    <a:pt x="8217" y="500"/>
                    <a:pt x="6910" y="1"/>
                    <a:pt x="56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3"/>
            <p:cNvSpPr/>
            <p:nvPr/>
          </p:nvSpPr>
          <p:spPr>
            <a:xfrm>
              <a:off x="16291450" y="3714325"/>
              <a:ext cx="230775" cy="216175"/>
            </a:xfrm>
            <a:custGeom>
              <a:rect b="b" l="l" r="r" t="t"/>
              <a:pathLst>
                <a:path extrusionOk="0" h="8647" w="9231">
                  <a:moveTo>
                    <a:pt x="4622" y="1"/>
                  </a:moveTo>
                  <a:cubicBezTo>
                    <a:pt x="4420" y="1"/>
                    <a:pt x="4216" y="15"/>
                    <a:pt x="4010" y="44"/>
                  </a:cubicBezTo>
                  <a:cubicBezTo>
                    <a:pt x="1646" y="377"/>
                    <a:pt x="1" y="2565"/>
                    <a:pt x="335" y="4929"/>
                  </a:cubicBezTo>
                  <a:cubicBezTo>
                    <a:pt x="641" y="7087"/>
                    <a:pt x="2491" y="8647"/>
                    <a:pt x="4610" y="8647"/>
                  </a:cubicBezTo>
                  <a:cubicBezTo>
                    <a:pt x="4812" y="8647"/>
                    <a:pt x="5016" y="8633"/>
                    <a:pt x="5222" y="8604"/>
                  </a:cubicBezTo>
                  <a:cubicBezTo>
                    <a:pt x="7585" y="8269"/>
                    <a:pt x="9231" y="6082"/>
                    <a:pt x="8896" y="3719"/>
                  </a:cubicBezTo>
                  <a:cubicBezTo>
                    <a:pt x="8591" y="1559"/>
                    <a:pt x="6741" y="1"/>
                    <a:pt x="46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3"/>
            <p:cNvSpPr/>
            <p:nvPr/>
          </p:nvSpPr>
          <p:spPr>
            <a:xfrm>
              <a:off x="16362075" y="3744050"/>
              <a:ext cx="112675" cy="112700"/>
            </a:xfrm>
            <a:custGeom>
              <a:rect b="b" l="l" r="r" t="t"/>
              <a:pathLst>
                <a:path extrusionOk="0" h="4508" w="4507">
                  <a:moveTo>
                    <a:pt x="2253" y="1"/>
                  </a:moveTo>
                  <a:cubicBezTo>
                    <a:pt x="1008" y="1"/>
                    <a:pt x="0" y="1009"/>
                    <a:pt x="0" y="2253"/>
                  </a:cubicBezTo>
                  <a:cubicBezTo>
                    <a:pt x="0" y="3498"/>
                    <a:pt x="1008" y="4507"/>
                    <a:pt x="2253" y="4507"/>
                  </a:cubicBezTo>
                  <a:cubicBezTo>
                    <a:pt x="3497" y="4507"/>
                    <a:pt x="4507" y="3498"/>
                    <a:pt x="4507" y="2253"/>
                  </a:cubicBezTo>
                  <a:cubicBezTo>
                    <a:pt x="4507" y="1009"/>
                    <a:pt x="3497"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3"/>
            <p:cNvSpPr/>
            <p:nvPr/>
          </p:nvSpPr>
          <p:spPr>
            <a:xfrm>
              <a:off x="16378550" y="3760550"/>
              <a:ext cx="82850" cy="79675"/>
            </a:xfrm>
            <a:custGeom>
              <a:rect b="b" l="l" r="r" t="t"/>
              <a:pathLst>
                <a:path extrusionOk="0" h="3187" w="3314">
                  <a:moveTo>
                    <a:pt x="1594" y="0"/>
                  </a:moveTo>
                  <a:cubicBezTo>
                    <a:pt x="714" y="0"/>
                    <a:pt x="1" y="713"/>
                    <a:pt x="1" y="1593"/>
                  </a:cubicBezTo>
                  <a:cubicBezTo>
                    <a:pt x="1" y="2238"/>
                    <a:pt x="389" y="2819"/>
                    <a:pt x="984" y="3065"/>
                  </a:cubicBezTo>
                  <a:cubicBezTo>
                    <a:pt x="1181" y="3147"/>
                    <a:pt x="1388" y="3187"/>
                    <a:pt x="1593" y="3187"/>
                  </a:cubicBezTo>
                  <a:cubicBezTo>
                    <a:pt x="2008" y="3187"/>
                    <a:pt x="2417" y="3024"/>
                    <a:pt x="2721" y="2720"/>
                  </a:cubicBezTo>
                  <a:cubicBezTo>
                    <a:pt x="3177" y="2264"/>
                    <a:pt x="3314" y="1579"/>
                    <a:pt x="3066" y="984"/>
                  </a:cubicBezTo>
                  <a:cubicBezTo>
                    <a:pt x="2820" y="389"/>
                    <a:pt x="2239" y="0"/>
                    <a:pt x="15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3"/>
            <p:cNvSpPr/>
            <p:nvPr/>
          </p:nvSpPr>
          <p:spPr>
            <a:xfrm>
              <a:off x="16390225" y="3772225"/>
              <a:ext cx="58575" cy="56350"/>
            </a:xfrm>
            <a:custGeom>
              <a:rect b="b" l="l" r="r" t="t"/>
              <a:pathLst>
                <a:path extrusionOk="0" h="2254" w="2343">
                  <a:moveTo>
                    <a:pt x="1127" y="0"/>
                  </a:moveTo>
                  <a:cubicBezTo>
                    <a:pt x="505" y="0"/>
                    <a:pt x="1" y="504"/>
                    <a:pt x="1" y="1126"/>
                  </a:cubicBezTo>
                  <a:cubicBezTo>
                    <a:pt x="1" y="1582"/>
                    <a:pt x="275" y="1993"/>
                    <a:pt x="697" y="2167"/>
                  </a:cubicBezTo>
                  <a:cubicBezTo>
                    <a:pt x="836" y="2225"/>
                    <a:pt x="982" y="2253"/>
                    <a:pt x="1128" y="2253"/>
                  </a:cubicBezTo>
                  <a:cubicBezTo>
                    <a:pt x="1421" y="2253"/>
                    <a:pt x="1709" y="2139"/>
                    <a:pt x="1924" y="1924"/>
                  </a:cubicBezTo>
                  <a:cubicBezTo>
                    <a:pt x="2246" y="1600"/>
                    <a:pt x="2343" y="1116"/>
                    <a:pt x="2169" y="695"/>
                  </a:cubicBezTo>
                  <a:cubicBezTo>
                    <a:pt x="1994" y="273"/>
                    <a:pt x="1582"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3"/>
            <p:cNvSpPr/>
            <p:nvPr/>
          </p:nvSpPr>
          <p:spPr>
            <a:xfrm>
              <a:off x="16382925" y="3706625"/>
              <a:ext cx="70975" cy="18950"/>
            </a:xfrm>
            <a:custGeom>
              <a:rect b="b" l="l" r="r" t="t"/>
              <a:pathLst>
                <a:path extrusionOk="0" h="758" w="2839">
                  <a:moveTo>
                    <a:pt x="1419" y="0"/>
                  </a:moveTo>
                  <a:cubicBezTo>
                    <a:pt x="636" y="0"/>
                    <a:pt x="1" y="169"/>
                    <a:pt x="1" y="379"/>
                  </a:cubicBezTo>
                  <a:cubicBezTo>
                    <a:pt x="1" y="588"/>
                    <a:pt x="636" y="758"/>
                    <a:pt x="1419" y="758"/>
                  </a:cubicBezTo>
                  <a:cubicBezTo>
                    <a:pt x="2203" y="758"/>
                    <a:pt x="2838" y="588"/>
                    <a:pt x="2838" y="379"/>
                  </a:cubicBezTo>
                  <a:cubicBezTo>
                    <a:pt x="2838" y="169"/>
                    <a:pt x="2203" y="0"/>
                    <a:pt x="14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3"/>
            <p:cNvSpPr/>
            <p:nvPr/>
          </p:nvSpPr>
          <p:spPr>
            <a:xfrm>
              <a:off x="16487400" y="3745175"/>
              <a:ext cx="28225" cy="68875"/>
            </a:xfrm>
            <a:custGeom>
              <a:rect b="b" l="l" r="r" t="t"/>
              <a:pathLst>
                <a:path extrusionOk="0" h="2755" w="1129">
                  <a:moveTo>
                    <a:pt x="235" y="1"/>
                  </a:moveTo>
                  <a:cubicBezTo>
                    <a:pt x="226" y="1"/>
                    <a:pt x="217" y="2"/>
                    <a:pt x="208" y="4"/>
                  </a:cubicBezTo>
                  <a:cubicBezTo>
                    <a:pt x="6" y="57"/>
                    <a:pt x="1" y="715"/>
                    <a:pt x="197" y="1472"/>
                  </a:cubicBezTo>
                  <a:cubicBezTo>
                    <a:pt x="386" y="2199"/>
                    <a:pt x="691" y="2754"/>
                    <a:pt x="894" y="2754"/>
                  </a:cubicBezTo>
                  <a:cubicBezTo>
                    <a:pt x="903" y="2754"/>
                    <a:pt x="912" y="2753"/>
                    <a:pt x="920" y="2751"/>
                  </a:cubicBezTo>
                  <a:cubicBezTo>
                    <a:pt x="1124" y="2698"/>
                    <a:pt x="1128" y="2042"/>
                    <a:pt x="932" y="1283"/>
                  </a:cubicBezTo>
                  <a:cubicBezTo>
                    <a:pt x="744" y="556"/>
                    <a:pt x="438" y="1"/>
                    <a:pt x="2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3"/>
            <p:cNvSpPr/>
            <p:nvPr/>
          </p:nvSpPr>
          <p:spPr>
            <a:xfrm>
              <a:off x="16435500" y="3848625"/>
              <a:ext cx="64375" cy="43175"/>
            </a:xfrm>
            <a:custGeom>
              <a:rect b="b" l="l" r="r" t="t"/>
              <a:pathLst>
                <a:path extrusionOk="0" h="1727" w="2575">
                  <a:moveTo>
                    <a:pt x="2301" y="1"/>
                  </a:moveTo>
                  <a:cubicBezTo>
                    <a:pt x="2051" y="1"/>
                    <a:pt x="1570" y="210"/>
                    <a:pt x="1073" y="551"/>
                  </a:cubicBezTo>
                  <a:cubicBezTo>
                    <a:pt x="428" y="995"/>
                    <a:pt x="1" y="1496"/>
                    <a:pt x="119" y="1668"/>
                  </a:cubicBezTo>
                  <a:cubicBezTo>
                    <a:pt x="146" y="1708"/>
                    <a:pt x="200" y="1727"/>
                    <a:pt x="275" y="1727"/>
                  </a:cubicBezTo>
                  <a:cubicBezTo>
                    <a:pt x="525" y="1727"/>
                    <a:pt x="1007" y="1517"/>
                    <a:pt x="1503" y="1176"/>
                  </a:cubicBezTo>
                  <a:cubicBezTo>
                    <a:pt x="2149" y="731"/>
                    <a:pt x="2575" y="232"/>
                    <a:pt x="2457" y="59"/>
                  </a:cubicBezTo>
                  <a:cubicBezTo>
                    <a:pt x="2429" y="20"/>
                    <a:pt x="2375" y="1"/>
                    <a:pt x="2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3"/>
            <p:cNvSpPr/>
            <p:nvPr/>
          </p:nvSpPr>
          <p:spPr>
            <a:xfrm>
              <a:off x="16339075" y="3847425"/>
              <a:ext cx="63875" cy="44000"/>
            </a:xfrm>
            <a:custGeom>
              <a:rect b="b" l="l" r="r" t="t"/>
              <a:pathLst>
                <a:path extrusionOk="0" h="1760" w="2555">
                  <a:moveTo>
                    <a:pt x="273" y="1"/>
                  </a:moveTo>
                  <a:cubicBezTo>
                    <a:pt x="201" y="1"/>
                    <a:pt x="149" y="19"/>
                    <a:pt x="122" y="58"/>
                  </a:cubicBezTo>
                  <a:cubicBezTo>
                    <a:pt x="1" y="228"/>
                    <a:pt x="419" y="734"/>
                    <a:pt x="1058" y="1189"/>
                  </a:cubicBezTo>
                  <a:cubicBezTo>
                    <a:pt x="1554" y="1542"/>
                    <a:pt x="2035" y="1760"/>
                    <a:pt x="2283" y="1760"/>
                  </a:cubicBezTo>
                  <a:cubicBezTo>
                    <a:pt x="2354" y="1760"/>
                    <a:pt x="2406" y="1742"/>
                    <a:pt x="2434" y="1703"/>
                  </a:cubicBezTo>
                  <a:cubicBezTo>
                    <a:pt x="2555" y="1533"/>
                    <a:pt x="2136" y="1027"/>
                    <a:pt x="1497" y="571"/>
                  </a:cubicBezTo>
                  <a:cubicBezTo>
                    <a:pt x="1002" y="218"/>
                    <a:pt x="52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3"/>
            <p:cNvSpPr/>
            <p:nvPr/>
          </p:nvSpPr>
          <p:spPr>
            <a:xfrm>
              <a:off x="16324175" y="3744000"/>
              <a:ext cx="29025" cy="68600"/>
            </a:xfrm>
            <a:custGeom>
              <a:rect b="b" l="l" r="r" t="t"/>
              <a:pathLst>
                <a:path extrusionOk="0" h="2744" w="1161">
                  <a:moveTo>
                    <a:pt x="930" y="1"/>
                  </a:moveTo>
                  <a:cubicBezTo>
                    <a:pt x="726" y="1"/>
                    <a:pt x="415" y="550"/>
                    <a:pt x="215" y="1271"/>
                  </a:cubicBezTo>
                  <a:cubicBezTo>
                    <a:pt x="6" y="2026"/>
                    <a:pt x="0" y="2684"/>
                    <a:pt x="202" y="2739"/>
                  </a:cubicBezTo>
                  <a:cubicBezTo>
                    <a:pt x="211" y="2742"/>
                    <a:pt x="221" y="2743"/>
                    <a:pt x="230" y="2743"/>
                  </a:cubicBezTo>
                  <a:cubicBezTo>
                    <a:pt x="433" y="2743"/>
                    <a:pt x="746" y="2194"/>
                    <a:pt x="945" y="1474"/>
                  </a:cubicBezTo>
                  <a:cubicBezTo>
                    <a:pt x="1155" y="718"/>
                    <a:pt x="1160" y="60"/>
                    <a:pt x="958" y="4"/>
                  </a:cubicBezTo>
                  <a:cubicBezTo>
                    <a:pt x="949" y="2"/>
                    <a:pt x="940" y="1"/>
                    <a:pt x="9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3"/>
            <p:cNvSpPr/>
            <p:nvPr/>
          </p:nvSpPr>
          <p:spPr>
            <a:xfrm>
              <a:off x="16825650" y="3040750"/>
              <a:ext cx="61925" cy="105550"/>
            </a:xfrm>
            <a:custGeom>
              <a:rect b="b" l="l" r="r" t="t"/>
              <a:pathLst>
                <a:path extrusionOk="0" h="4222" w="2477">
                  <a:moveTo>
                    <a:pt x="1" y="0"/>
                  </a:moveTo>
                  <a:lnTo>
                    <a:pt x="1631" y="4222"/>
                  </a:lnTo>
                  <a:lnTo>
                    <a:pt x="2477" y="4222"/>
                  </a:lnTo>
                  <a:lnTo>
                    <a:pt x="24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3"/>
            <p:cNvSpPr/>
            <p:nvPr/>
          </p:nvSpPr>
          <p:spPr>
            <a:xfrm>
              <a:off x="16853925" y="2892675"/>
              <a:ext cx="74050" cy="181525"/>
            </a:xfrm>
            <a:custGeom>
              <a:rect b="b" l="l" r="r" t="t"/>
              <a:pathLst>
                <a:path extrusionOk="0" h="7261" w="2962">
                  <a:moveTo>
                    <a:pt x="1295" y="0"/>
                  </a:moveTo>
                  <a:cubicBezTo>
                    <a:pt x="1289" y="0"/>
                    <a:pt x="1284" y="0"/>
                    <a:pt x="1279" y="0"/>
                  </a:cubicBezTo>
                  <a:lnTo>
                    <a:pt x="0" y="12"/>
                  </a:lnTo>
                  <a:lnTo>
                    <a:pt x="67" y="7260"/>
                  </a:lnTo>
                  <a:lnTo>
                    <a:pt x="1346" y="7247"/>
                  </a:lnTo>
                  <a:cubicBezTo>
                    <a:pt x="2241" y="7239"/>
                    <a:pt x="2962" y="6506"/>
                    <a:pt x="2953" y="5610"/>
                  </a:cubicBezTo>
                  <a:lnTo>
                    <a:pt x="2916" y="1608"/>
                  </a:lnTo>
                  <a:cubicBezTo>
                    <a:pt x="2909" y="717"/>
                    <a:pt x="2184" y="0"/>
                    <a:pt x="1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3"/>
            <p:cNvSpPr/>
            <p:nvPr/>
          </p:nvSpPr>
          <p:spPr>
            <a:xfrm>
              <a:off x="16878700" y="3004475"/>
              <a:ext cx="50100" cy="20050"/>
            </a:xfrm>
            <a:custGeom>
              <a:rect b="b" l="l" r="r" t="t"/>
              <a:pathLst>
                <a:path extrusionOk="0" h="802" w="2004">
                  <a:moveTo>
                    <a:pt x="1996" y="0"/>
                  </a:moveTo>
                  <a:lnTo>
                    <a:pt x="0" y="19"/>
                  </a:lnTo>
                  <a:lnTo>
                    <a:pt x="7" y="802"/>
                  </a:lnTo>
                  <a:lnTo>
                    <a:pt x="2004" y="783"/>
                  </a:lnTo>
                  <a:lnTo>
                    <a:pt x="199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3"/>
            <p:cNvSpPr/>
            <p:nvPr/>
          </p:nvSpPr>
          <p:spPr>
            <a:xfrm>
              <a:off x="15860075" y="2543950"/>
              <a:ext cx="450275" cy="217125"/>
            </a:xfrm>
            <a:custGeom>
              <a:rect b="b" l="l" r="r" t="t"/>
              <a:pathLst>
                <a:path extrusionOk="0" h="8685" w="18011">
                  <a:moveTo>
                    <a:pt x="1" y="0"/>
                  </a:moveTo>
                  <a:lnTo>
                    <a:pt x="1" y="8684"/>
                  </a:lnTo>
                  <a:lnTo>
                    <a:pt x="18010" y="8684"/>
                  </a:lnTo>
                  <a:cubicBezTo>
                    <a:pt x="18010" y="8684"/>
                    <a:pt x="14442" y="4609"/>
                    <a:pt x="8728" y="2026"/>
                  </a:cubicBezTo>
                  <a:cubicBezTo>
                    <a:pt x="4246"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3" name="Google Shape;1203;p33"/>
          <p:cNvSpPr/>
          <p:nvPr/>
        </p:nvSpPr>
        <p:spPr>
          <a:xfrm>
            <a:off x="2733525" y="3371550"/>
            <a:ext cx="3637800" cy="89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pSp>
        <p:nvGrpSpPr>
          <p:cNvPr id="756" name="Google Shape;756;p3"/>
          <p:cNvGrpSpPr/>
          <p:nvPr/>
        </p:nvGrpSpPr>
        <p:grpSpPr>
          <a:xfrm>
            <a:off x="5638163" y="1151450"/>
            <a:ext cx="1672800" cy="1494400"/>
            <a:chOff x="6132826" y="1044499"/>
            <a:chExt cx="1672800" cy="1494400"/>
          </a:xfrm>
        </p:grpSpPr>
        <p:sp>
          <p:nvSpPr>
            <p:cNvPr id="757" name="Google Shape;757;p3"/>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Data Analysis</a:t>
              </a:r>
              <a:endParaRPr b="1" i="0" sz="1200" u="none" cap="none" strike="noStrike">
                <a:solidFill>
                  <a:srgbClr val="434343"/>
                </a:solidFill>
                <a:latin typeface="Montserrat"/>
                <a:ea typeface="Montserrat"/>
                <a:cs typeface="Montserrat"/>
                <a:sym typeface="Montserrat"/>
              </a:endParaRPr>
            </a:p>
          </p:txBody>
        </p:sp>
        <p:pic>
          <p:nvPicPr>
            <p:cNvPr id="759" name="Google Shape;759;p3"/>
            <p:cNvPicPr preferRelativeResize="0"/>
            <p:nvPr/>
          </p:nvPicPr>
          <p:blipFill rotWithShape="1">
            <a:blip r:embed="rId3">
              <a:alphaModFix/>
            </a:blip>
            <a:srcRect b="0" l="0" r="0" t="0"/>
            <a:stretch/>
          </p:blipFill>
          <p:spPr>
            <a:xfrm>
              <a:off x="6613265" y="1141399"/>
              <a:ext cx="739200" cy="739200"/>
            </a:xfrm>
            <a:prstGeom prst="rect">
              <a:avLst/>
            </a:prstGeom>
            <a:noFill/>
            <a:ln>
              <a:noFill/>
            </a:ln>
          </p:spPr>
        </p:pic>
      </p:grpSp>
      <p:grpSp>
        <p:nvGrpSpPr>
          <p:cNvPr id="760" name="Google Shape;760;p3"/>
          <p:cNvGrpSpPr/>
          <p:nvPr/>
        </p:nvGrpSpPr>
        <p:grpSpPr>
          <a:xfrm>
            <a:off x="1611100" y="1151450"/>
            <a:ext cx="1494900" cy="1493336"/>
            <a:chOff x="3640000" y="1044499"/>
            <a:chExt cx="1494900" cy="1493336"/>
          </a:xfrm>
        </p:grpSpPr>
        <p:sp>
          <p:nvSpPr>
            <p:cNvPr id="761" name="Google Shape;761;p3"/>
            <p:cNvSpPr/>
            <p:nvPr/>
          </p:nvSpPr>
          <p:spPr>
            <a:xfrm>
              <a:off x="389282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txBox="1"/>
            <p:nvPr/>
          </p:nvSpPr>
          <p:spPr>
            <a:xfrm>
              <a:off x="3640000" y="2062035"/>
              <a:ext cx="14949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Project Objectives</a:t>
              </a:r>
              <a:endParaRPr b="1" i="0" sz="1200" u="none" cap="none" strike="noStrike">
                <a:solidFill>
                  <a:srgbClr val="434343"/>
                </a:solidFill>
                <a:latin typeface="Montserrat"/>
                <a:ea typeface="Montserrat"/>
                <a:cs typeface="Montserrat"/>
                <a:sym typeface="Montserrat"/>
              </a:endParaRPr>
            </a:p>
          </p:txBody>
        </p:sp>
        <p:pic>
          <p:nvPicPr>
            <p:cNvPr id="763" name="Google Shape;763;p3"/>
            <p:cNvPicPr preferRelativeResize="0"/>
            <p:nvPr/>
          </p:nvPicPr>
          <p:blipFill rotWithShape="1">
            <a:blip r:embed="rId4">
              <a:alphaModFix/>
            </a:blip>
            <a:srcRect b="13043" l="14380" r="14073" t="13432"/>
            <a:stretch/>
          </p:blipFill>
          <p:spPr>
            <a:xfrm>
              <a:off x="4113875" y="1241199"/>
              <a:ext cx="525099" cy="539601"/>
            </a:xfrm>
            <a:prstGeom prst="rect">
              <a:avLst/>
            </a:prstGeom>
            <a:noFill/>
            <a:ln>
              <a:noFill/>
            </a:ln>
          </p:spPr>
        </p:pic>
      </p:grpSp>
      <p:grpSp>
        <p:nvGrpSpPr>
          <p:cNvPr id="764" name="Google Shape;764;p3"/>
          <p:cNvGrpSpPr/>
          <p:nvPr/>
        </p:nvGrpSpPr>
        <p:grpSpPr>
          <a:xfrm>
            <a:off x="3505213" y="1227650"/>
            <a:ext cx="1672800" cy="1418200"/>
            <a:chOff x="5058213" y="2929450"/>
            <a:chExt cx="1672800" cy="1418200"/>
          </a:xfrm>
        </p:grpSpPr>
        <p:grpSp>
          <p:nvGrpSpPr>
            <p:cNvPr id="765" name="Google Shape;765;p3"/>
            <p:cNvGrpSpPr/>
            <p:nvPr/>
          </p:nvGrpSpPr>
          <p:grpSpPr>
            <a:xfrm>
              <a:off x="5411013" y="2929450"/>
              <a:ext cx="967200" cy="933000"/>
              <a:chOff x="5348452" y="2853250"/>
              <a:chExt cx="967200" cy="933000"/>
            </a:xfrm>
          </p:grpSpPr>
          <p:sp>
            <p:nvSpPr>
              <p:cNvPr id="766" name="Google Shape;766;p3"/>
              <p:cNvSpPr/>
              <p:nvPr/>
            </p:nvSpPr>
            <p:spPr>
              <a:xfrm>
                <a:off x="5348452" y="2853250"/>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7" name="Google Shape;767;p3"/>
              <p:cNvPicPr preferRelativeResize="0"/>
              <p:nvPr/>
            </p:nvPicPr>
            <p:blipFill rotWithShape="1">
              <a:blip r:embed="rId5">
                <a:alphaModFix/>
              </a:blip>
              <a:srcRect b="15583" l="0" r="0" t="0"/>
              <a:stretch/>
            </p:blipFill>
            <p:spPr>
              <a:xfrm>
                <a:off x="5501662" y="3040862"/>
                <a:ext cx="660781" cy="557776"/>
              </a:xfrm>
              <a:prstGeom prst="rect">
                <a:avLst/>
              </a:prstGeom>
              <a:noFill/>
              <a:ln>
                <a:noFill/>
              </a:ln>
            </p:spPr>
          </p:pic>
        </p:grpSp>
        <p:sp>
          <p:nvSpPr>
            <p:cNvPr id="768" name="Google Shape;768;p3"/>
            <p:cNvSpPr txBox="1"/>
            <p:nvPr/>
          </p:nvSpPr>
          <p:spPr>
            <a:xfrm>
              <a:off x="5058213" y="3871850"/>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Process Flow</a:t>
              </a:r>
              <a:endParaRPr b="1" i="0" sz="1200" u="none" cap="none" strike="noStrike">
                <a:solidFill>
                  <a:srgbClr val="434343"/>
                </a:solidFill>
                <a:latin typeface="Montserrat"/>
                <a:ea typeface="Montserrat"/>
                <a:cs typeface="Montserrat"/>
                <a:sym typeface="Montserrat"/>
              </a:endParaRPr>
            </a:p>
          </p:txBody>
        </p:sp>
      </p:grpSp>
      <p:grpSp>
        <p:nvGrpSpPr>
          <p:cNvPr id="769" name="Google Shape;769;p3"/>
          <p:cNvGrpSpPr/>
          <p:nvPr/>
        </p:nvGrpSpPr>
        <p:grpSpPr>
          <a:xfrm>
            <a:off x="3504563" y="2980250"/>
            <a:ext cx="1672800" cy="1494400"/>
            <a:chOff x="6132826" y="1044499"/>
            <a:chExt cx="1672800" cy="1494400"/>
          </a:xfrm>
        </p:grpSpPr>
        <p:sp>
          <p:nvSpPr>
            <p:cNvPr id="770" name="Google Shape;770;p3"/>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Conclusion</a:t>
              </a:r>
              <a:endParaRPr b="1" i="0" sz="1200" u="none" cap="none" strike="noStrike">
                <a:solidFill>
                  <a:srgbClr val="434343"/>
                </a:solidFill>
                <a:latin typeface="Montserrat"/>
                <a:ea typeface="Montserrat"/>
                <a:cs typeface="Montserrat"/>
                <a:sym typeface="Montserrat"/>
              </a:endParaRPr>
            </a:p>
          </p:txBody>
        </p:sp>
      </p:grpSp>
      <p:pic>
        <p:nvPicPr>
          <p:cNvPr id="772" name="Google Shape;772;p3"/>
          <p:cNvPicPr preferRelativeResize="0"/>
          <p:nvPr/>
        </p:nvPicPr>
        <p:blipFill>
          <a:blip r:embed="rId6">
            <a:alphaModFix/>
          </a:blip>
          <a:stretch>
            <a:fillRect/>
          </a:stretch>
        </p:blipFill>
        <p:spPr>
          <a:xfrm>
            <a:off x="4040388" y="3184825"/>
            <a:ext cx="601175" cy="522825"/>
          </a:xfrm>
          <a:prstGeom prst="rect">
            <a:avLst/>
          </a:prstGeom>
          <a:noFill/>
          <a:ln>
            <a:noFill/>
          </a:ln>
        </p:spPr>
      </p:pic>
      <p:sp>
        <p:nvSpPr>
          <p:cNvPr id="773" name="Google Shape;773;p3"/>
          <p:cNvSpPr txBox="1"/>
          <p:nvPr>
            <p:ph type="title"/>
          </p:nvPr>
        </p:nvSpPr>
        <p:spPr>
          <a:xfrm>
            <a:off x="387225" y="338875"/>
            <a:ext cx="8043000" cy="6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
          <p:cNvSpPr txBox="1"/>
          <p:nvPr>
            <p:ph idx="2" type="body"/>
          </p:nvPr>
        </p:nvSpPr>
        <p:spPr>
          <a:xfrm>
            <a:off x="1477775" y="1263500"/>
            <a:ext cx="6799200" cy="3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accent4"/>
                </a:solidFill>
                <a:latin typeface="Viga"/>
                <a:ea typeface="Viga"/>
                <a:cs typeface="Viga"/>
                <a:sym typeface="Viga"/>
              </a:rPr>
              <a:t>Project Perspective:</a:t>
            </a:r>
            <a:endParaRPr sz="1600">
              <a:solidFill>
                <a:schemeClr val="accent4"/>
              </a:solidFill>
              <a:latin typeface="Viga"/>
              <a:ea typeface="Viga"/>
              <a:cs typeface="Viga"/>
              <a:sym typeface="Viga"/>
            </a:endParaRPr>
          </a:p>
          <a:p>
            <a:pPr indent="0" lvl="0" marL="0" rtl="0" algn="l">
              <a:spcBef>
                <a:spcPts val="0"/>
              </a:spcBef>
              <a:spcAft>
                <a:spcPts val="0"/>
              </a:spcAft>
              <a:buNone/>
            </a:pPr>
            <a:r>
              <a:rPr lang="en" sz="1300">
                <a:solidFill>
                  <a:srgbClr val="000000"/>
                </a:solidFill>
                <a:latin typeface="Montserrat"/>
                <a:ea typeface="Montserrat"/>
                <a:cs typeface="Montserrat"/>
                <a:sym typeface="Montserrat"/>
              </a:rPr>
              <a:t>Processing the data to generate analytics reports and a visual presentation that enables:</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300">
                <a:solidFill>
                  <a:srgbClr val="000000"/>
                </a:solidFill>
                <a:latin typeface="Montserrat"/>
                <a:ea typeface="Montserrat"/>
                <a:cs typeface="Montserrat"/>
                <a:sym typeface="Montserrat"/>
              </a:rPr>
              <a:t>Decision-makers and drivers to reduce the risks.</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300">
                <a:solidFill>
                  <a:srgbClr val="000000"/>
                </a:solidFill>
                <a:latin typeface="Montserrat"/>
                <a:ea typeface="Montserrat"/>
                <a:cs typeface="Montserrat"/>
                <a:sym typeface="Montserrat"/>
              </a:rPr>
              <a:t>Optimization of the business operations and improve profitability.</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300">
                <a:solidFill>
                  <a:srgbClr val="000000"/>
                </a:solidFill>
                <a:latin typeface="Montserrat"/>
                <a:ea typeface="Montserrat"/>
                <a:cs typeface="Montserrat"/>
                <a:sym typeface="Montserrat"/>
              </a:rPr>
              <a:t>Improvement in driver safety, and increase efficiency.</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00000"/>
              </a:solidFill>
              <a:latin typeface="Montserrat"/>
              <a:ea typeface="Montserrat"/>
              <a:cs typeface="Montserrat"/>
              <a:sym typeface="Montserrat"/>
            </a:endParaRPr>
          </a:p>
        </p:txBody>
      </p:sp>
      <p:sp>
        <p:nvSpPr>
          <p:cNvPr id="779" name="Google Shape;779;p4"/>
          <p:cNvSpPr txBox="1"/>
          <p:nvPr>
            <p:ph type="title"/>
          </p:nvPr>
        </p:nvSpPr>
        <p:spPr>
          <a:xfrm>
            <a:off x="710600" y="372175"/>
            <a:ext cx="6799200" cy="67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Project Objective</a:t>
            </a:r>
            <a:endParaRPr/>
          </a:p>
        </p:txBody>
      </p:sp>
      <p:sp>
        <p:nvSpPr>
          <p:cNvPr id="780" name="Google Shape;780;p4"/>
          <p:cNvSpPr txBox="1"/>
          <p:nvPr/>
        </p:nvSpPr>
        <p:spPr>
          <a:xfrm>
            <a:off x="937375" y="843900"/>
            <a:ext cx="3202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900">
                <a:solidFill>
                  <a:schemeClr val="accent1"/>
                </a:solidFill>
              </a:rPr>
              <a:t>Essential steps towards analyzing Risk factors</a:t>
            </a:r>
            <a:endParaRPr sz="900"/>
          </a:p>
        </p:txBody>
      </p:sp>
      <p:grpSp>
        <p:nvGrpSpPr>
          <p:cNvPr id="781" name="Google Shape;781;p4"/>
          <p:cNvGrpSpPr/>
          <p:nvPr/>
        </p:nvGrpSpPr>
        <p:grpSpPr>
          <a:xfrm>
            <a:off x="1035578" y="2195273"/>
            <a:ext cx="370970" cy="366469"/>
            <a:chOff x="-5635200" y="2037975"/>
            <a:chExt cx="293025" cy="291450"/>
          </a:xfrm>
        </p:grpSpPr>
        <p:sp>
          <p:nvSpPr>
            <p:cNvPr id="782" name="Google Shape;782;p4"/>
            <p:cNvSpPr/>
            <p:nvPr/>
          </p:nvSpPr>
          <p:spPr>
            <a:xfrm>
              <a:off x="-5635200" y="2037975"/>
              <a:ext cx="293025" cy="291450"/>
            </a:xfrm>
            <a:custGeom>
              <a:rect b="b" l="l" r="r" t="t"/>
              <a:pathLst>
                <a:path extrusionOk="0" h="11658" w="11721">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a:off x="-5496575" y="2072625"/>
              <a:ext cx="102425" cy="102425"/>
            </a:xfrm>
            <a:custGeom>
              <a:rect b="b" l="l" r="r" t="t"/>
              <a:pathLst>
                <a:path extrusionOk="0" h="4097" w="4097">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4"/>
          <p:cNvGrpSpPr/>
          <p:nvPr/>
        </p:nvGrpSpPr>
        <p:grpSpPr>
          <a:xfrm>
            <a:off x="1061629" y="2731619"/>
            <a:ext cx="318873" cy="366471"/>
            <a:chOff x="-62496925" y="1931475"/>
            <a:chExt cx="275675" cy="316825"/>
          </a:xfrm>
        </p:grpSpPr>
        <p:sp>
          <p:nvSpPr>
            <p:cNvPr id="785" name="Google Shape;785;p4"/>
            <p:cNvSpPr/>
            <p:nvPr/>
          </p:nvSpPr>
          <p:spPr>
            <a:xfrm>
              <a:off x="-62496925" y="1931475"/>
              <a:ext cx="275675" cy="316825"/>
            </a:xfrm>
            <a:custGeom>
              <a:rect b="b" l="l" r="r" t="t"/>
              <a:pathLst>
                <a:path extrusionOk="0" h="12673" w="11027">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a:off x="-62390600" y="2016700"/>
              <a:ext cx="63025" cy="146525"/>
            </a:xfrm>
            <a:custGeom>
              <a:rect b="b" l="l" r="r" t="t"/>
              <a:pathLst>
                <a:path extrusionOk="0" h="5861" w="2521">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7" name="Google Shape;787;p4"/>
          <p:cNvSpPr/>
          <p:nvPr/>
        </p:nvSpPr>
        <p:spPr>
          <a:xfrm>
            <a:off x="1061625" y="3352512"/>
            <a:ext cx="318877" cy="366487"/>
          </a:xfrm>
          <a:custGeom>
            <a:rect b="b" l="l" r="r" t="t"/>
            <a:pathLst>
              <a:path extrusionOk="0" h="11847" w="10524">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23ae1f1e4c8_0_40"/>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Challenges</a:t>
            </a:r>
            <a:endParaRPr/>
          </a:p>
        </p:txBody>
      </p:sp>
      <p:sp>
        <p:nvSpPr>
          <p:cNvPr id="793" name="Google Shape;793;g23ae1f1e4c8_0_40"/>
          <p:cNvSpPr/>
          <p:nvPr/>
        </p:nvSpPr>
        <p:spPr>
          <a:xfrm>
            <a:off x="1164175" y="1048675"/>
            <a:ext cx="7293300" cy="1715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3ae1f1e4c8_0_40"/>
          <p:cNvSpPr/>
          <p:nvPr/>
        </p:nvSpPr>
        <p:spPr>
          <a:xfrm>
            <a:off x="1164175" y="2917975"/>
            <a:ext cx="7293300" cy="1506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23ae1f1e4c8_0_40"/>
          <p:cNvSpPr txBox="1"/>
          <p:nvPr/>
        </p:nvSpPr>
        <p:spPr>
          <a:xfrm>
            <a:off x="1935250" y="1203475"/>
            <a:ext cx="6295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Business Challenges:</a:t>
            </a:r>
            <a:endParaRPr b="1">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Clr>
                <a:srgbClr val="000000"/>
              </a:buClr>
              <a:buSzPts val="900"/>
              <a:buFont typeface="Arial"/>
              <a:buNone/>
            </a:pPr>
            <a:r>
              <a:rPr lang="en" sz="1200">
                <a:latin typeface="Montserrat"/>
                <a:ea typeface="Montserrat"/>
                <a:cs typeface="Montserrat"/>
                <a:sym typeface="Montserrat"/>
              </a:rPr>
              <a:t>The most prevalent causes of injuries and fatalities in the US are due to the Large truck accidents.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Clr>
                <a:srgbClr val="000000"/>
              </a:buClr>
              <a:buSzPts val="900"/>
              <a:buFont typeface="Arial"/>
              <a:buNone/>
            </a:pPr>
            <a:r>
              <a:rPr lang="en" sz="1200">
                <a:latin typeface="Montserrat"/>
                <a:ea typeface="Montserrat"/>
                <a:cs typeface="Montserrat"/>
                <a:sym typeface="Montserrat"/>
              </a:rPr>
              <a:t>Cost management and regulatory compliance.</a:t>
            </a:r>
            <a:endParaRPr sz="1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796" name="Google Shape;796;g23ae1f1e4c8_0_40"/>
          <p:cNvSpPr txBox="1"/>
          <p:nvPr/>
        </p:nvSpPr>
        <p:spPr>
          <a:xfrm>
            <a:off x="1998750" y="3026825"/>
            <a:ext cx="6332100" cy="167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t>Technically Challenges:</a:t>
            </a:r>
            <a:endParaRPr b="1"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None/>
            </a:pPr>
            <a:r>
              <a:rPr lang="en" sz="1200">
                <a:latin typeface="Montserrat"/>
                <a:ea typeface="Montserrat"/>
                <a:cs typeface="Montserrat"/>
                <a:sym typeface="Montserrat"/>
              </a:rPr>
              <a:t>Model development, validation and Interoperability.</a:t>
            </a:r>
            <a:endParaRPr sz="12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None/>
            </a:pPr>
            <a:r>
              <a:rPr lang="en" sz="1200">
                <a:latin typeface="Montserrat"/>
                <a:ea typeface="Montserrat"/>
                <a:cs typeface="Montserrat"/>
                <a:sym typeface="Montserrat"/>
              </a:rPr>
              <a:t>Data collection and Integration, Data quality, and privacy concerns (Data Security)</a:t>
            </a:r>
            <a:endParaRPr sz="900">
              <a:latin typeface="Montserrat"/>
              <a:ea typeface="Montserrat"/>
              <a:cs typeface="Montserrat"/>
              <a:sym typeface="Montserrat"/>
            </a:endParaRPr>
          </a:p>
          <a:p>
            <a:pPr indent="0" lvl="0" marL="0" rtl="0" algn="l">
              <a:spcBef>
                <a:spcPts val="0"/>
              </a:spcBef>
              <a:spcAft>
                <a:spcPts val="0"/>
              </a:spcAft>
              <a:buClr>
                <a:srgbClr val="000000"/>
              </a:buClr>
              <a:buSzPts val="900"/>
              <a:buFont typeface="Arial"/>
              <a:buNone/>
            </a:pPr>
            <a:r>
              <a:t/>
            </a:r>
            <a:endParaRPr sz="900">
              <a:latin typeface="Montserrat"/>
              <a:ea typeface="Montserrat"/>
              <a:cs typeface="Montserrat"/>
              <a:sym typeface="Montserrat"/>
            </a:endParaRPr>
          </a:p>
          <a:p>
            <a:pPr indent="0" lvl="0" marL="0" rtl="0" algn="l">
              <a:spcBef>
                <a:spcPts val="0"/>
              </a:spcBef>
              <a:spcAft>
                <a:spcPts val="0"/>
              </a:spcAft>
              <a:buNone/>
            </a:pPr>
            <a:r>
              <a:t/>
            </a:r>
            <a:endParaRPr/>
          </a:p>
        </p:txBody>
      </p:sp>
      <p:grpSp>
        <p:nvGrpSpPr>
          <p:cNvPr id="797" name="Google Shape;797;g23ae1f1e4c8_0_40"/>
          <p:cNvGrpSpPr/>
          <p:nvPr/>
        </p:nvGrpSpPr>
        <p:grpSpPr>
          <a:xfrm>
            <a:off x="1454333" y="3930036"/>
            <a:ext cx="360786" cy="303826"/>
            <a:chOff x="-1700225" y="2768875"/>
            <a:chExt cx="291450" cy="292225"/>
          </a:xfrm>
        </p:grpSpPr>
        <p:sp>
          <p:nvSpPr>
            <p:cNvPr id="798" name="Google Shape;798;g23ae1f1e4c8_0_40"/>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23ae1f1e4c8_0_40"/>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23ae1f1e4c8_0_40"/>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23ae1f1e4c8_0_40"/>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23ae1f1e4c8_0_40"/>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23ae1f1e4c8_0_40"/>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g23ae1f1e4c8_0_40"/>
          <p:cNvGrpSpPr/>
          <p:nvPr/>
        </p:nvGrpSpPr>
        <p:grpSpPr>
          <a:xfrm>
            <a:off x="1454332" y="3485132"/>
            <a:ext cx="360786" cy="303810"/>
            <a:chOff x="-3137650" y="2787000"/>
            <a:chExt cx="291450" cy="257575"/>
          </a:xfrm>
        </p:grpSpPr>
        <p:sp>
          <p:nvSpPr>
            <p:cNvPr id="805" name="Google Shape;805;g23ae1f1e4c8_0_40"/>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23ae1f1e4c8_0_40"/>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23ae1f1e4c8_0_40"/>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23ae1f1e4c8_0_40"/>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23ae1f1e4c8_0_40"/>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23ae1f1e4c8_0_40"/>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23ae1f1e4c8_0_40"/>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23ae1f1e4c8_0_40"/>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g23ae1f1e4c8_0_40"/>
          <p:cNvGrpSpPr/>
          <p:nvPr/>
        </p:nvGrpSpPr>
        <p:grpSpPr>
          <a:xfrm>
            <a:off x="1513615" y="2201578"/>
            <a:ext cx="301502" cy="303819"/>
            <a:chOff x="2508825" y="2318350"/>
            <a:chExt cx="297750" cy="295400"/>
          </a:xfrm>
        </p:grpSpPr>
        <p:sp>
          <p:nvSpPr>
            <p:cNvPr id="814" name="Google Shape;814;g23ae1f1e4c8_0_40"/>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23ae1f1e4c8_0_40"/>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6" name="Google Shape;816;g23ae1f1e4c8_0_40"/>
          <p:cNvSpPr/>
          <p:nvPr/>
        </p:nvSpPr>
        <p:spPr>
          <a:xfrm>
            <a:off x="1485911" y="1729622"/>
            <a:ext cx="356946" cy="263712"/>
          </a:xfrm>
          <a:custGeom>
            <a:rect b="b" l="l" r="r" t="t"/>
            <a:pathLst>
              <a:path extrusionOk="0" h="8822" w="11941">
                <a:moveTo>
                  <a:pt x="7184" y="1229"/>
                </a:moveTo>
                <a:lnTo>
                  <a:pt x="7184" y="1922"/>
                </a:lnTo>
                <a:lnTo>
                  <a:pt x="6459" y="1922"/>
                </a:lnTo>
                <a:lnTo>
                  <a:pt x="6459" y="1229"/>
                </a:lnTo>
                <a:close/>
                <a:moveTo>
                  <a:pt x="5797" y="1261"/>
                </a:moveTo>
                <a:lnTo>
                  <a:pt x="5797" y="1954"/>
                </a:lnTo>
                <a:lnTo>
                  <a:pt x="5073" y="1954"/>
                </a:lnTo>
                <a:lnTo>
                  <a:pt x="5073" y="1607"/>
                </a:lnTo>
                <a:cubicBezTo>
                  <a:pt x="5073" y="1418"/>
                  <a:pt x="5230" y="1261"/>
                  <a:pt x="5419" y="1261"/>
                </a:cubicBezTo>
                <a:close/>
                <a:moveTo>
                  <a:pt x="8192" y="1261"/>
                </a:moveTo>
                <a:cubicBezTo>
                  <a:pt x="8381" y="1261"/>
                  <a:pt x="8538" y="1418"/>
                  <a:pt x="8538" y="1607"/>
                </a:cubicBezTo>
                <a:lnTo>
                  <a:pt x="8538" y="1954"/>
                </a:lnTo>
                <a:lnTo>
                  <a:pt x="7845" y="1954"/>
                </a:lnTo>
                <a:lnTo>
                  <a:pt x="7845" y="1261"/>
                </a:lnTo>
                <a:close/>
                <a:moveTo>
                  <a:pt x="1450" y="694"/>
                </a:moveTo>
                <a:cubicBezTo>
                  <a:pt x="1607" y="694"/>
                  <a:pt x="1796" y="788"/>
                  <a:pt x="1922" y="914"/>
                </a:cubicBezTo>
                <a:lnTo>
                  <a:pt x="3182" y="2174"/>
                </a:lnTo>
                <a:cubicBezTo>
                  <a:pt x="3497" y="2489"/>
                  <a:pt x="3938" y="2679"/>
                  <a:pt x="4411" y="2679"/>
                </a:cubicBezTo>
                <a:lnTo>
                  <a:pt x="10523" y="2679"/>
                </a:lnTo>
                <a:cubicBezTo>
                  <a:pt x="10901" y="2679"/>
                  <a:pt x="11216" y="2994"/>
                  <a:pt x="11216" y="3372"/>
                </a:cubicBezTo>
                <a:cubicBezTo>
                  <a:pt x="11216" y="3781"/>
                  <a:pt x="10901" y="4096"/>
                  <a:pt x="10523" y="4096"/>
                </a:cubicBezTo>
                <a:lnTo>
                  <a:pt x="3812" y="4096"/>
                </a:lnTo>
                <a:cubicBezTo>
                  <a:pt x="3340" y="4096"/>
                  <a:pt x="2899" y="3907"/>
                  <a:pt x="2584" y="3592"/>
                </a:cubicBezTo>
                <a:lnTo>
                  <a:pt x="977" y="1891"/>
                </a:lnTo>
                <a:cubicBezTo>
                  <a:pt x="693" y="1607"/>
                  <a:pt x="693" y="1166"/>
                  <a:pt x="977" y="914"/>
                </a:cubicBezTo>
                <a:cubicBezTo>
                  <a:pt x="1103" y="788"/>
                  <a:pt x="1292" y="694"/>
                  <a:pt x="1450" y="694"/>
                </a:cubicBezTo>
                <a:close/>
                <a:moveTo>
                  <a:pt x="8255" y="4726"/>
                </a:moveTo>
                <a:lnTo>
                  <a:pt x="6805" y="5545"/>
                </a:lnTo>
                <a:lnTo>
                  <a:pt x="5356" y="4726"/>
                </a:lnTo>
                <a:close/>
                <a:moveTo>
                  <a:pt x="6805" y="6333"/>
                </a:moveTo>
                <a:lnTo>
                  <a:pt x="8822" y="7467"/>
                </a:lnTo>
                <a:lnTo>
                  <a:pt x="4821" y="7467"/>
                </a:lnTo>
                <a:lnTo>
                  <a:pt x="6805" y="6333"/>
                </a:lnTo>
                <a:close/>
                <a:moveTo>
                  <a:pt x="3340" y="7467"/>
                </a:moveTo>
                <a:cubicBezTo>
                  <a:pt x="3529" y="7467"/>
                  <a:pt x="3686" y="7625"/>
                  <a:pt x="3686" y="7845"/>
                </a:cubicBezTo>
                <a:cubicBezTo>
                  <a:pt x="3686" y="8034"/>
                  <a:pt x="3529" y="8192"/>
                  <a:pt x="3340" y="8192"/>
                </a:cubicBezTo>
                <a:cubicBezTo>
                  <a:pt x="3151" y="8192"/>
                  <a:pt x="2993" y="8034"/>
                  <a:pt x="2993" y="7845"/>
                </a:cubicBezTo>
                <a:cubicBezTo>
                  <a:pt x="2993" y="7625"/>
                  <a:pt x="3151" y="7467"/>
                  <a:pt x="3340" y="7467"/>
                </a:cubicBezTo>
                <a:close/>
                <a:moveTo>
                  <a:pt x="10271" y="7467"/>
                </a:moveTo>
                <a:cubicBezTo>
                  <a:pt x="10460" y="7467"/>
                  <a:pt x="10618" y="7625"/>
                  <a:pt x="10618" y="7845"/>
                </a:cubicBezTo>
                <a:cubicBezTo>
                  <a:pt x="10618" y="8034"/>
                  <a:pt x="10460" y="8192"/>
                  <a:pt x="10271" y="8192"/>
                </a:cubicBezTo>
                <a:cubicBezTo>
                  <a:pt x="10082" y="8192"/>
                  <a:pt x="9924" y="8034"/>
                  <a:pt x="9924" y="7845"/>
                </a:cubicBezTo>
                <a:cubicBezTo>
                  <a:pt x="9924" y="7625"/>
                  <a:pt x="10082" y="7467"/>
                  <a:pt x="10271" y="7467"/>
                </a:cubicBezTo>
                <a:close/>
                <a:moveTo>
                  <a:pt x="1544" y="1"/>
                </a:moveTo>
                <a:cubicBezTo>
                  <a:pt x="1166" y="1"/>
                  <a:pt x="820" y="158"/>
                  <a:pt x="536" y="379"/>
                </a:cubicBezTo>
                <a:cubicBezTo>
                  <a:pt x="0" y="946"/>
                  <a:pt x="0" y="1796"/>
                  <a:pt x="536" y="2363"/>
                </a:cubicBezTo>
                <a:lnTo>
                  <a:pt x="2206" y="4002"/>
                </a:lnTo>
                <a:cubicBezTo>
                  <a:pt x="2678" y="4474"/>
                  <a:pt x="3277" y="4726"/>
                  <a:pt x="3938" y="4726"/>
                </a:cubicBezTo>
                <a:lnTo>
                  <a:pt x="4002" y="4726"/>
                </a:lnTo>
                <a:lnTo>
                  <a:pt x="6175" y="5955"/>
                </a:lnTo>
                <a:lnTo>
                  <a:pt x="4128" y="7089"/>
                </a:lnTo>
                <a:cubicBezTo>
                  <a:pt x="3938" y="6900"/>
                  <a:pt x="3686" y="6774"/>
                  <a:pt x="3371" y="6774"/>
                </a:cubicBezTo>
                <a:cubicBezTo>
                  <a:pt x="2804" y="6774"/>
                  <a:pt x="2363" y="7247"/>
                  <a:pt x="2363" y="7782"/>
                </a:cubicBezTo>
                <a:cubicBezTo>
                  <a:pt x="2363" y="8381"/>
                  <a:pt x="2836" y="8822"/>
                  <a:pt x="3371" y="8822"/>
                </a:cubicBezTo>
                <a:cubicBezTo>
                  <a:pt x="3812" y="8822"/>
                  <a:pt x="4222" y="8538"/>
                  <a:pt x="4380" y="8097"/>
                </a:cubicBezTo>
                <a:lnTo>
                  <a:pt x="9326" y="8097"/>
                </a:lnTo>
                <a:cubicBezTo>
                  <a:pt x="9483" y="8507"/>
                  <a:pt x="9830" y="8822"/>
                  <a:pt x="10302" y="8822"/>
                </a:cubicBezTo>
                <a:cubicBezTo>
                  <a:pt x="10901" y="8822"/>
                  <a:pt x="11342" y="8349"/>
                  <a:pt x="11342" y="7782"/>
                </a:cubicBezTo>
                <a:cubicBezTo>
                  <a:pt x="11342" y="7184"/>
                  <a:pt x="10870" y="6774"/>
                  <a:pt x="10302" y="6774"/>
                </a:cubicBezTo>
                <a:cubicBezTo>
                  <a:pt x="10050" y="6774"/>
                  <a:pt x="9767" y="6900"/>
                  <a:pt x="9578" y="7089"/>
                </a:cubicBezTo>
                <a:lnTo>
                  <a:pt x="7530" y="5955"/>
                </a:lnTo>
                <a:lnTo>
                  <a:pt x="9672" y="4726"/>
                </a:lnTo>
                <a:lnTo>
                  <a:pt x="10555" y="4726"/>
                </a:lnTo>
                <a:cubicBezTo>
                  <a:pt x="11311" y="4726"/>
                  <a:pt x="11941" y="4096"/>
                  <a:pt x="11941" y="3340"/>
                </a:cubicBezTo>
                <a:cubicBezTo>
                  <a:pt x="11941" y="2584"/>
                  <a:pt x="11311" y="1954"/>
                  <a:pt x="10555" y="1954"/>
                </a:cubicBezTo>
                <a:lnTo>
                  <a:pt x="9263" y="1954"/>
                </a:lnTo>
                <a:lnTo>
                  <a:pt x="9263" y="1607"/>
                </a:lnTo>
                <a:cubicBezTo>
                  <a:pt x="9263" y="1009"/>
                  <a:pt x="8790" y="599"/>
                  <a:pt x="8223" y="599"/>
                </a:cubicBezTo>
                <a:lnTo>
                  <a:pt x="5482" y="599"/>
                </a:lnTo>
                <a:cubicBezTo>
                  <a:pt x="4884" y="599"/>
                  <a:pt x="4443" y="1072"/>
                  <a:pt x="4443" y="1607"/>
                </a:cubicBezTo>
                <a:lnTo>
                  <a:pt x="4443" y="1954"/>
                </a:lnTo>
                <a:cubicBezTo>
                  <a:pt x="4222" y="1954"/>
                  <a:pt x="3970" y="1859"/>
                  <a:pt x="3781" y="1639"/>
                </a:cubicBezTo>
                <a:lnTo>
                  <a:pt x="2521" y="379"/>
                </a:lnTo>
                <a:cubicBezTo>
                  <a:pt x="2237" y="127"/>
                  <a:pt x="1891" y="1"/>
                  <a:pt x="15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grpSp>
        <p:nvGrpSpPr>
          <p:cNvPr id="821" name="Google Shape;821;p11"/>
          <p:cNvGrpSpPr/>
          <p:nvPr/>
        </p:nvGrpSpPr>
        <p:grpSpPr>
          <a:xfrm>
            <a:off x="4501962" y="1473247"/>
            <a:ext cx="3478972" cy="2197007"/>
            <a:chOff x="-6315775" y="-2908025"/>
            <a:chExt cx="3946650" cy="2492350"/>
          </a:xfrm>
        </p:grpSpPr>
        <p:sp>
          <p:nvSpPr>
            <p:cNvPr id="822" name="Google Shape;822;p11"/>
            <p:cNvSpPr/>
            <p:nvPr/>
          </p:nvSpPr>
          <p:spPr>
            <a:xfrm>
              <a:off x="-3604900" y="-1294200"/>
              <a:ext cx="788800" cy="131150"/>
            </a:xfrm>
            <a:custGeom>
              <a:rect b="b" l="l" r="r" t="t"/>
              <a:pathLst>
                <a:path extrusionOk="0" h="5246" w="31552">
                  <a:moveTo>
                    <a:pt x="3940" y="0"/>
                  </a:moveTo>
                  <a:cubicBezTo>
                    <a:pt x="1764" y="0"/>
                    <a:pt x="0" y="1764"/>
                    <a:pt x="0" y="3940"/>
                  </a:cubicBezTo>
                  <a:lnTo>
                    <a:pt x="0" y="5246"/>
                  </a:lnTo>
                  <a:lnTo>
                    <a:pt x="31552" y="5246"/>
                  </a:lnTo>
                  <a:lnTo>
                    <a:pt x="31552" y="3940"/>
                  </a:lnTo>
                  <a:cubicBezTo>
                    <a:pt x="31552" y="1764"/>
                    <a:pt x="29788" y="0"/>
                    <a:pt x="2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1"/>
            <p:cNvSpPr/>
            <p:nvPr/>
          </p:nvSpPr>
          <p:spPr>
            <a:xfrm>
              <a:off x="-3400800" y="-1356775"/>
              <a:ext cx="380600" cy="62600"/>
            </a:xfrm>
            <a:custGeom>
              <a:rect b="b" l="l" r="r" t="t"/>
              <a:pathLst>
                <a:path extrusionOk="0" h="2504" w="15224">
                  <a:moveTo>
                    <a:pt x="0" y="1"/>
                  </a:moveTo>
                  <a:lnTo>
                    <a:pt x="0" y="2503"/>
                  </a:lnTo>
                  <a:lnTo>
                    <a:pt x="15224" y="2503"/>
                  </a:lnTo>
                  <a:lnTo>
                    <a:pt x="1522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1"/>
            <p:cNvSpPr/>
            <p:nvPr/>
          </p:nvSpPr>
          <p:spPr>
            <a:xfrm>
              <a:off x="-3517550" y="-1416225"/>
              <a:ext cx="614100" cy="59475"/>
            </a:xfrm>
            <a:custGeom>
              <a:rect b="b" l="l" r="r" t="t"/>
              <a:pathLst>
                <a:path extrusionOk="0" h="2379" w="24564">
                  <a:moveTo>
                    <a:pt x="0" y="0"/>
                  </a:moveTo>
                  <a:lnTo>
                    <a:pt x="0" y="2379"/>
                  </a:lnTo>
                  <a:lnTo>
                    <a:pt x="24563" y="2379"/>
                  </a:lnTo>
                  <a:lnTo>
                    <a:pt x="24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1"/>
            <p:cNvSpPr/>
            <p:nvPr/>
          </p:nvSpPr>
          <p:spPr>
            <a:xfrm>
              <a:off x="-5419650" y="-1172175"/>
              <a:ext cx="3032075" cy="401657"/>
            </a:xfrm>
            <a:custGeom>
              <a:rect b="b" l="l" r="r" t="t"/>
              <a:pathLst>
                <a:path extrusionOk="0" h="15702" w="121283">
                  <a:moveTo>
                    <a:pt x="1" y="1"/>
                  </a:moveTo>
                  <a:lnTo>
                    <a:pt x="1" y="15701"/>
                  </a:lnTo>
                  <a:lnTo>
                    <a:pt x="112963" y="15701"/>
                  </a:lnTo>
                  <a:cubicBezTo>
                    <a:pt x="115169" y="15701"/>
                    <a:pt x="117286" y="14824"/>
                    <a:pt x="118846" y="13264"/>
                  </a:cubicBezTo>
                  <a:cubicBezTo>
                    <a:pt x="120406" y="11704"/>
                    <a:pt x="121282" y="9588"/>
                    <a:pt x="121282" y="7381"/>
                  </a:cubicBezTo>
                  <a:lnTo>
                    <a:pt x="121282" y="2749"/>
                  </a:lnTo>
                  <a:cubicBezTo>
                    <a:pt x="121282" y="1231"/>
                    <a:pt x="120052" y="1"/>
                    <a:pt x="1185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1"/>
            <p:cNvSpPr/>
            <p:nvPr/>
          </p:nvSpPr>
          <p:spPr>
            <a:xfrm>
              <a:off x="-5086600" y="-844325"/>
              <a:ext cx="984050" cy="106200"/>
            </a:xfrm>
            <a:custGeom>
              <a:rect b="b" l="l" r="r" t="t"/>
              <a:pathLst>
                <a:path extrusionOk="0" h="4248" w="39362">
                  <a:moveTo>
                    <a:pt x="1" y="1"/>
                  </a:moveTo>
                  <a:lnTo>
                    <a:pt x="1" y="4248"/>
                  </a:lnTo>
                  <a:lnTo>
                    <a:pt x="39362" y="4248"/>
                  </a:lnTo>
                  <a:lnTo>
                    <a:pt x="39362" y="1"/>
                  </a:lnTo>
                  <a:close/>
                </a:path>
              </a:pathLst>
            </a:custGeom>
            <a:solidFill>
              <a:srgbClr val="3B46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1"/>
            <p:cNvSpPr/>
            <p:nvPr/>
          </p:nvSpPr>
          <p:spPr>
            <a:xfrm>
              <a:off x="-3353200" y="-844325"/>
              <a:ext cx="984075" cy="106200"/>
            </a:xfrm>
            <a:custGeom>
              <a:rect b="b" l="l" r="r" t="t"/>
              <a:pathLst>
                <a:path extrusionOk="0" h="4248" w="39363">
                  <a:moveTo>
                    <a:pt x="1761" y="1"/>
                  </a:moveTo>
                  <a:cubicBezTo>
                    <a:pt x="786" y="1"/>
                    <a:pt x="0" y="786"/>
                    <a:pt x="0" y="1761"/>
                  </a:cubicBezTo>
                  <a:lnTo>
                    <a:pt x="0" y="2488"/>
                  </a:lnTo>
                  <a:cubicBezTo>
                    <a:pt x="0" y="3463"/>
                    <a:pt x="786" y="4248"/>
                    <a:pt x="1761" y="4248"/>
                  </a:cubicBezTo>
                  <a:lnTo>
                    <a:pt x="37603" y="4248"/>
                  </a:lnTo>
                  <a:cubicBezTo>
                    <a:pt x="38578" y="4248"/>
                    <a:pt x="39362" y="3463"/>
                    <a:pt x="39362" y="2488"/>
                  </a:cubicBezTo>
                  <a:lnTo>
                    <a:pt x="39362" y="1761"/>
                  </a:lnTo>
                  <a:cubicBezTo>
                    <a:pt x="39362" y="786"/>
                    <a:pt x="38578" y="1"/>
                    <a:pt x="37603" y="1"/>
                  </a:cubicBezTo>
                  <a:close/>
                </a:path>
              </a:pathLst>
            </a:custGeom>
            <a:solidFill>
              <a:srgbClr val="3B46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1"/>
            <p:cNvSpPr/>
            <p:nvPr/>
          </p:nvSpPr>
          <p:spPr>
            <a:xfrm>
              <a:off x="-4516150" y="-1062500"/>
              <a:ext cx="333100" cy="191400"/>
            </a:xfrm>
            <a:custGeom>
              <a:rect b="b" l="l" r="r" t="t"/>
              <a:pathLst>
                <a:path extrusionOk="0" h="7656" w="13324">
                  <a:moveTo>
                    <a:pt x="11339" y="682"/>
                  </a:moveTo>
                  <a:cubicBezTo>
                    <a:pt x="12057" y="682"/>
                    <a:pt x="12641" y="1265"/>
                    <a:pt x="12642" y="1984"/>
                  </a:cubicBezTo>
                  <a:lnTo>
                    <a:pt x="12642" y="5671"/>
                  </a:lnTo>
                  <a:cubicBezTo>
                    <a:pt x="12641" y="6390"/>
                    <a:pt x="12057" y="6973"/>
                    <a:pt x="11339" y="6974"/>
                  </a:cubicBezTo>
                  <a:lnTo>
                    <a:pt x="1985" y="6974"/>
                  </a:lnTo>
                  <a:cubicBezTo>
                    <a:pt x="1266" y="6973"/>
                    <a:pt x="683" y="6390"/>
                    <a:pt x="683" y="5671"/>
                  </a:cubicBezTo>
                  <a:lnTo>
                    <a:pt x="683" y="1984"/>
                  </a:lnTo>
                  <a:cubicBezTo>
                    <a:pt x="683" y="1265"/>
                    <a:pt x="1266" y="682"/>
                    <a:pt x="1985" y="682"/>
                  </a:cubicBezTo>
                  <a:close/>
                  <a:moveTo>
                    <a:pt x="1985" y="0"/>
                  </a:moveTo>
                  <a:cubicBezTo>
                    <a:pt x="891" y="0"/>
                    <a:pt x="1" y="890"/>
                    <a:pt x="1" y="1985"/>
                  </a:cubicBezTo>
                  <a:lnTo>
                    <a:pt x="1" y="5672"/>
                  </a:lnTo>
                  <a:cubicBezTo>
                    <a:pt x="1" y="6766"/>
                    <a:pt x="891" y="7656"/>
                    <a:pt x="1985" y="7656"/>
                  </a:cubicBezTo>
                  <a:lnTo>
                    <a:pt x="11339" y="7656"/>
                  </a:lnTo>
                  <a:cubicBezTo>
                    <a:pt x="12433" y="7656"/>
                    <a:pt x="13324" y="6766"/>
                    <a:pt x="13324" y="5672"/>
                  </a:cubicBezTo>
                  <a:lnTo>
                    <a:pt x="13324" y="1985"/>
                  </a:lnTo>
                  <a:cubicBezTo>
                    <a:pt x="13324" y="890"/>
                    <a:pt x="12433" y="0"/>
                    <a:pt x="113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1"/>
            <p:cNvSpPr/>
            <p:nvPr/>
          </p:nvSpPr>
          <p:spPr>
            <a:xfrm>
              <a:off x="-4326950" y="-1195600"/>
              <a:ext cx="1668900" cy="425250"/>
            </a:xfrm>
            <a:custGeom>
              <a:rect b="b" l="l" r="r" t="t"/>
              <a:pathLst>
                <a:path extrusionOk="0" h="17010" w="66756">
                  <a:moveTo>
                    <a:pt x="17010" y="1"/>
                  </a:moveTo>
                  <a:cubicBezTo>
                    <a:pt x="7615" y="1"/>
                    <a:pt x="1" y="7615"/>
                    <a:pt x="1" y="17010"/>
                  </a:cubicBezTo>
                  <a:lnTo>
                    <a:pt x="66756" y="17010"/>
                  </a:lnTo>
                  <a:cubicBezTo>
                    <a:pt x="66756" y="7615"/>
                    <a:pt x="59137" y="1"/>
                    <a:pt x="49747" y="1"/>
                  </a:cubicBezTo>
                  <a:cubicBezTo>
                    <a:pt x="46455" y="1"/>
                    <a:pt x="43385" y="936"/>
                    <a:pt x="40781" y="2553"/>
                  </a:cubicBezTo>
                  <a:cubicBezTo>
                    <a:pt x="38508" y="3967"/>
                    <a:pt x="35943" y="4674"/>
                    <a:pt x="33378" y="4674"/>
                  </a:cubicBezTo>
                  <a:cubicBezTo>
                    <a:pt x="30813" y="4674"/>
                    <a:pt x="28247" y="3967"/>
                    <a:pt x="25973" y="2553"/>
                  </a:cubicBezTo>
                  <a:cubicBezTo>
                    <a:pt x="23371" y="935"/>
                    <a:pt x="20299" y="1"/>
                    <a:pt x="170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1"/>
            <p:cNvSpPr/>
            <p:nvPr/>
          </p:nvSpPr>
          <p:spPr>
            <a:xfrm>
              <a:off x="-6207075" y="-2908025"/>
              <a:ext cx="1286550" cy="1744950"/>
            </a:xfrm>
            <a:custGeom>
              <a:rect b="b" l="l" r="r" t="t"/>
              <a:pathLst>
                <a:path extrusionOk="0" h="69798" w="51462">
                  <a:moveTo>
                    <a:pt x="47116" y="1"/>
                  </a:moveTo>
                  <a:cubicBezTo>
                    <a:pt x="46615" y="1"/>
                    <a:pt x="46102" y="89"/>
                    <a:pt x="45595" y="277"/>
                  </a:cubicBezTo>
                  <a:lnTo>
                    <a:pt x="17392" y="10763"/>
                  </a:lnTo>
                  <a:cubicBezTo>
                    <a:pt x="16056" y="11261"/>
                    <a:pt x="14705" y="11717"/>
                    <a:pt x="13346" y="12143"/>
                  </a:cubicBezTo>
                  <a:cubicBezTo>
                    <a:pt x="11952" y="12582"/>
                    <a:pt x="10543" y="12992"/>
                    <a:pt x="9136" y="13391"/>
                  </a:cubicBezTo>
                  <a:lnTo>
                    <a:pt x="9133" y="13391"/>
                  </a:lnTo>
                  <a:cubicBezTo>
                    <a:pt x="8502" y="13571"/>
                    <a:pt x="7867" y="13746"/>
                    <a:pt x="7237" y="13919"/>
                  </a:cubicBezTo>
                  <a:cubicBezTo>
                    <a:pt x="3064" y="15064"/>
                    <a:pt x="0" y="18886"/>
                    <a:pt x="0" y="23422"/>
                  </a:cubicBezTo>
                  <a:lnTo>
                    <a:pt x="0" y="69798"/>
                  </a:lnTo>
                  <a:lnTo>
                    <a:pt x="51461" y="69798"/>
                  </a:lnTo>
                  <a:lnTo>
                    <a:pt x="51461" y="4357"/>
                  </a:lnTo>
                  <a:cubicBezTo>
                    <a:pt x="51461" y="1865"/>
                    <a:pt x="49421" y="1"/>
                    <a:pt x="471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1"/>
            <p:cNvSpPr/>
            <p:nvPr/>
          </p:nvSpPr>
          <p:spPr>
            <a:xfrm>
              <a:off x="-6148950" y="-2503325"/>
              <a:ext cx="688550" cy="1267550"/>
            </a:xfrm>
            <a:custGeom>
              <a:rect b="b" l="l" r="r" t="t"/>
              <a:pathLst>
                <a:path extrusionOk="0" h="50702" w="27542">
                  <a:moveTo>
                    <a:pt x="9858" y="0"/>
                  </a:moveTo>
                  <a:lnTo>
                    <a:pt x="9858" y="1"/>
                  </a:lnTo>
                  <a:cubicBezTo>
                    <a:pt x="7243" y="1"/>
                    <a:pt x="4737" y="1040"/>
                    <a:pt x="2888" y="2888"/>
                  </a:cubicBezTo>
                  <a:cubicBezTo>
                    <a:pt x="1040" y="4736"/>
                    <a:pt x="1" y="7243"/>
                    <a:pt x="1" y="9857"/>
                  </a:cubicBezTo>
                  <a:lnTo>
                    <a:pt x="1" y="47127"/>
                  </a:lnTo>
                  <a:cubicBezTo>
                    <a:pt x="1" y="49101"/>
                    <a:pt x="1601" y="50702"/>
                    <a:pt x="3576" y="50702"/>
                  </a:cubicBezTo>
                  <a:lnTo>
                    <a:pt x="23966" y="50702"/>
                  </a:lnTo>
                  <a:cubicBezTo>
                    <a:pt x="25941" y="50702"/>
                    <a:pt x="27541" y="49101"/>
                    <a:pt x="27541" y="47127"/>
                  </a:cubicBezTo>
                  <a:lnTo>
                    <a:pt x="27541" y="2477"/>
                  </a:lnTo>
                  <a:cubicBezTo>
                    <a:pt x="27541" y="1110"/>
                    <a:pt x="26432" y="0"/>
                    <a:pt x="250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1"/>
            <p:cNvSpPr/>
            <p:nvPr/>
          </p:nvSpPr>
          <p:spPr>
            <a:xfrm>
              <a:off x="-6065375" y="-2411150"/>
              <a:ext cx="541600" cy="443675"/>
            </a:xfrm>
            <a:custGeom>
              <a:rect b="b" l="l" r="r" t="t"/>
              <a:pathLst>
                <a:path extrusionOk="0" h="17747" w="21664">
                  <a:moveTo>
                    <a:pt x="4532" y="1"/>
                  </a:moveTo>
                  <a:cubicBezTo>
                    <a:pt x="2022" y="1"/>
                    <a:pt x="1" y="2022"/>
                    <a:pt x="1" y="4533"/>
                  </a:cubicBezTo>
                  <a:lnTo>
                    <a:pt x="1" y="13214"/>
                  </a:lnTo>
                  <a:cubicBezTo>
                    <a:pt x="1" y="15725"/>
                    <a:pt x="2022" y="17746"/>
                    <a:pt x="4532" y="17746"/>
                  </a:cubicBezTo>
                  <a:lnTo>
                    <a:pt x="17131" y="17746"/>
                  </a:lnTo>
                  <a:cubicBezTo>
                    <a:pt x="19642" y="17746"/>
                    <a:pt x="21663" y="15725"/>
                    <a:pt x="21663" y="13214"/>
                  </a:cubicBezTo>
                  <a:lnTo>
                    <a:pt x="21663" y="4533"/>
                  </a:lnTo>
                  <a:cubicBezTo>
                    <a:pt x="21663" y="2022"/>
                    <a:pt x="19642" y="1"/>
                    <a:pt x="171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1"/>
            <p:cNvSpPr/>
            <p:nvPr/>
          </p:nvSpPr>
          <p:spPr>
            <a:xfrm>
              <a:off x="-5713925" y="-1907025"/>
              <a:ext cx="190150" cy="74925"/>
            </a:xfrm>
            <a:custGeom>
              <a:rect b="b" l="l" r="r" t="t"/>
              <a:pathLst>
                <a:path extrusionOk="0" h="2997" w="7606">
                  <a:moveTo>
                    <a:pt x="1497" y="0"/>
                  </a:moveTo>
                  <a:cubicBezTo>
                    <a:pt x="684" y="3"/>
                    <a:pt x="20" y="653"/>
                    <a:pt x="0" y="1466"/>
                  </a:cubicBezTo>
                  <a:lnTo>
                    <a:pt x="0" y="1501"/>
                  </a:lnTo>
                  <a:cubicBezTo>
                    <a:pt x="0" y="2327"/>
                    <a:pt x="671" y="2997"/>
                    <a:pt x="1497" y="2997"/>
                  </a:cubicBezTo>
                  <a:lnTo>
                    <a:pt x="6109" y="2997"/>
                  </a:lnTo>
                  <a:cubicBezTo>
                    <a:pt x="6935" y="2997"/>
                    <a:pt x="7605" y="2327"/>
                    <a:pt x="7605" y="1501"/>
                  </a:cubicBezTo>
                  <a:lnTo>
                    <a:pt x="7605" y="1466"/>
                  </a:lnTo>
                  <a:cubicBezTo>
                    <a:pt x="7587" y="652"/>
                    <a:pt x="6922" y="1"/>
                    <a:pt x="61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1"/>
            <p:cNvSpPr/>
            <p:nvPr/>
          </p:nvSpPr>
          <p:spPr>
            <a:xfrm>
              <a:off x="-5178400" y="-1870400"/>
              <a:ext cx="105725" cy="41675"/>
            </a:xfrm>
            <a:custGeom>
              <a:rect b="b" l="l" r="r" t="t"/>
              <a:pathLst>
                <a:path extrusionOk="0" h="1667" w="4229">
                  <a:moveTo>
                    <a:pt x="833" y="1"/>
                  </a:moveTo>
                  <a:cubicBezTo>
                    <a:pt x="373" y="1"/>
                    <a:pt x="0" y="374"/>
                    <a:pt x="0" y="834"/>
                  </a:cubicBezTo>
                  <a:cubicBezTo>
                    <a:pt x="0" y="1293"/>
                    <a:pt x="373" y="1666"/>
                    <a:pt x="833" y="1666"/>
                  </a:cubicBezTo>
                  <a:lnTo>
                    <a:pt x="3396" y="1666"/>
                  </a:lnTo>
                  <a:cubicBezTo>
                    <a:pt x="3856" y="1666"/>
                    <a:pt x="4229" y="1293"/>
                    <a:pt x="4229" y="834"/>
                  </a:cubicBezTo>
                  <a:cubicBezTo>
                    <a:pt x="4229" y="374"/>
                    <a:pt x="3856" y="1"/>
                    <a:pt x="33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1"/>
            <p:cNvSpPr/>
            <p:nvPr/>
          </p:nvSpPr>
          <p:spPr>
            <a:xfrm>
              <a:off x="-6277075" y="-1851150"/>
              <a:ext cx="70000" cy="688100"/>
            </a:xfrm>
            <a:custGeom>
              <a:rect b="b" l="l" r="r" t="t"/>
              <a:pathLst>
                <a:path extrusionOk="0" h="27524" w="2800">
                  <a:moveTo>
                    <a:pt x="2799" y="1"/>
                  </a:moveTo>
                  <a:cubicBezTo>
                    <a:pt x="1254" y="1"/>
                    <a:pt x="1" y="1253"/>
                    <a:pt x="1" y="2799"/>
                  </a:cubicBezTo>
                  <a:lnTo>
                    <a:pt x="1" y="24725"/>
                  </a:lnTo>
                  <a:cubicBezTo>
                    <a:pt x="1" y="26270"/>
                    <a:pt x="1254" y="27524"/>
                    <a:pt x="2799" y="27524"/>
                  </a:cubicBezTo>
                  <a:lnTo>
                    <a:pt x="279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1"/>
            <p:cNvSpPr/>
            <p:nvPr/>
          </p:nvSpPr>
          <p:spPr>
            <a:xfrm>
              <a:off x="-5341750" y="-2503325"/>
              <a:ext cx="310050" cy="553975"/>
            </a:xfrm>
            <a:custGeom>
              <a:rect b="b" l="l" r="r" t="t"/>
              <a:pathLst>
                <a:path extrusionOk="0" h="22159" w="12402">
                  <a:moveTo>
                    <a:pt x="2336" y="0"/>
                  </a:moveTo>
                  <a:cubicBezTo>
                    <a:pt x="1042" y="0"/>
                    <a:pt x="1" y="1042"/>
                    <a:pt x="1" y="2337"/>
                  </a:cubicBezTo>
                  <a:lnTo>
                    <a:pt x="1" y="19823"/>
                  </a:lnTo>
                  <a:cubicBezTo>
                    <a:pt x="1" y="21117"/>
                    <a:pt x="1042" y="22159"/>
                    <a:pt x="2336" y="22159"/>
                  </a:cubicBezTo>
                  <a:lnTo>
                    <a:pt x="10066" y="22159"/>
                  </a:lnTo>
                  <a:cubicBezTo>
                    <a:pt x="11360" y="22159"/>
                    <a:pt x="12401" y="21117"/>
                    <a:pt x="12401" y="19823"/>
                  </a:cubicBezTo>
                  <a:lnTo>
                    <a:pt x="12401" y="2337"/>
                  </a:lnTo>
                  <a:cubicBezTo>
                    <a:pt x="12401" y="1042"/>
                    <a:pt x="11360" y="0"/>
                    <a:pt x="100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1"/>
            <p:cNvSpPr/>
            <p:nvPr/>
          </p:nvSpPr>
          <p:spPr>
            <a:xfrm>
              <a:off x="-6077825" y="-1790600"/>
              <a:ext cx="51325" cy="488275"/>
            </a:xfrm>
            <a:custGeom>
              <a:rect b="b" l="l" r="r" t="t"/>
              <a:pathLst>
                <a:path extrusionOk="0" h="19531" w="2053">
                  <a:moveTo>
                    <a:pt x="1027" y="1"/>
                  </a:moveTo>
                  <a:cubicBezTo>
                    <a:pt x="460" y="1"/>
                    <a:pt x="1" y="461"/>
                    <a:pt x="1" y="1027"/>
                  </a:cubicBezTo>
                  <a:lnTo>
                    <a:pt x="1" y="18505"/>
                  </a:lnTo>
                  <a:cubicBezTo>
                    <a:pt x="1" y="19072"/>
                    <a:pt x="460" y="19531"/>
                    <a:pt x="1027" y="19531"/>
                  </a:cubicBezTo>
                  <a:cubicBezTo>
                    <a:pt x="1594" y="19531"/>
                    <a:pt x="2052" y="19072"/>
                    <a:pt x="2052" y="18505"/>
                  </a:cubicBezTo>
                  <a:lnTo>
                    <a:pt x="2052" y="1027"/>
                  </a:lnTo>
                  <a:cubicBezTo>
                    <a:pt x="2052" y="461"/>
                    <a:pt x="1594" y="1"/>
                    <a:pt x="10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1"/>
            <p:cNvSpPr/>
            <p:nvPr/>
          </p:nvSpPr>
          <p:spPr>
            <a:xfrm>
              <a:off x="-5978825" y="-1790600"/>
              <a:ext cx="51325" cy="488275"/>
            </a:xfrm>
            <a:custGeom>
              <a:rect b="b" l="l" r="r" t="t"/>
              <a:pathLst>
                <a:path extrusionOk="0" h="19531" w="2053">
                  <a:moveTo>
                    <a:pt x="1026" y="1"/>
                  </a:moveTo>
                  <a:cubicBezTo>
                    <a:pt x="460" y="1"/>
                    <a:pt x="0" y="461"/>
                    <a:pt x="0" y="1027"/>
                  </a:cubicBezTo>
                  <a:lnTo>
                    <a:pt x="0" y="18505"/>
                  </a:lnTo>
                  <a:cubicBezTo>
                    <a:pt x="0" y="19072"/>
                    <a:pt x="460" y="19531"/>
                    <a:pt x="1026" y="19531"/>
                  </a:cubicBezTo>
                  <a:cubicBezTo>
                    <a:pt x="1593" y="19531"/>
                    <a:pt x="2053" y="19072"/>
                    <a:pt x="2053" y="18505"/>
                  </a:cubicBezTo>
                  <a:lnTo>
                    <a:pt x="2053" y="1027"/>
                  </a:lnTo>
                  <a:cubicBezTo>
                    <a:pt x="2053" y="461"/>
                    <a:pt x="1593" y="1"/>
                    <a:pt x="10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1"/>
            <p:cNvSpPr/>
            <p:nvPr/>
          </p:nvSpPr>
          <p:spPr>
            <a:xfrm>
              <a:off x="-5879825" y="-1790600"/>
              <a:ext cx="51325" cy="488275"/>
            </a:xfrm>
            <a:custGeom>
              <a:rect b="b" l="l" r="r" t="t"/>
              <a:pathLst>
                <a:path extrusionOk="0" h="19531" w="2053">
                  <a:moveTo>
                    <a:pt x="1027" y="1"/>
                  </a:moveTo>
                  <a:cubicBezTo>
                    <a:pt x="460" y="1"/>
                    <a:pt x="0" y="461"/>
                    <a:pt x="0" y="1027"/>
                  </a:cubicBezTo>
                  <a:lnTo>
                    <a:pt x="0" y="18505"/>
                  </a:lnTo>
                  <a:cubicBezTo>
                    <a:pt x="0" y="19072"/>
                    <a:pt x="460" y="19531"/>
                    <a:pt x="1027" y="19531"/>
                  </a:cubicBezTo>
                  <a:cubicBezTo>
                    <a:pt x="1593" y="19531"/>
                    <a:pt x="2052" y="19072"/>
                    <a:pt x="2052" y="18505"/>
                  </a:cubicBezTo>
                  <a:lnTo>
                    <a:pt x="2052" y="1027"/>
                  </a:lnTo>
                  <a:cubicBezTo>
                    <a:pt x="2052" y="461"/>
                    <a:pt x="1593" y="1"/>
                    <a:pt x="10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1"/>
            <p:cNvSpPr/>
            <p:nvPr/>
          </p:nvSpPr>
          <p:spPr>
            <a:xfrm>
              <a:off x="-5780825" y="-1790600"/>
              <a:ext cx="51300" cy="488275"/>
            </a:xfrm>
            <a:custGeom>
              <a:rect b="b" l="l" r="r" t="t"/>
              <a:pathLst>
                <a:path extrusionOk="0" h="19531" w="2052">
                  <a:moveTo>
                    <a:pt x="1026" y="1"/>
                  </a:moveTo>
                  <a:cubicBezTo>
                    <a:pt x="459" y="1"/>
                    <a:pt x="1" y="461"/>
                    <a:pt x="1" y="1027"/>
                  </a:cubicBezTo>
                  <a:lnTo>
                    <a:pt x="1" y="18505"/>
                  </a:lnTo>
                  <a:cubicBezTo>
                    <a:pt x="1" y="19072"/>
                    <a:pt x="459" y="19531"/>
                    <a:pt x="1026" y="19531"/>
                  </a:cubicBezTo>
                  <a:cubicBezTo>
                    <a:pt x="1593" y="19531"/>
                    <a:pt x="2052" y="19072"/>
                    <a:pt x="2052" y="18505"/>
                  </a:cubicBezTo>
                  <a:lnTo>
                    <a:pt x="2052" y="1027"/>
                  </a:lnTo>
                  <a:cubicBezTo>
                    <a:pt x="2052" y="461"/>
                    <a:pt x="1593" y="1"/>
                    <a:pt x="10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1"/>
            <p:cNvSpPr/>
            <p:nvPr/>
          </p:nvSpPr>
          <p:spPr>
            <a:xfrm>
              <a:off x="-5681825" y="-1790600"/>
              <a:ext cx="51300" cy="488275"/>
            </a:xfrm>
            <a:custGeom>
              <a:rect b="b" l="l" r="r" t="t"/>
              <a:pathLst>
                <a:path extrusionOk="0" h="19531" w="2052">
                  <a:moveTo>
                    <a:pt x="1026" y="1"/>
                  </a:moveTo>
                  <a:cubicBezTo>
                    <a:pt x="459" y="1"/>
                    <a:pt x="0" y="461"/>
                    <a:pt x="0" y="1027"/>
                  </a:cubicBezTo>
                  <a:lnTo>
                    <a:pt x="0" y="18505"/>
                  </a:lnTo>
                  <a:cubicBezTo>
                    <a:pt x="0" y="19072"/>
                    <a:pt x="459" y="19531"/>
                    <a:pt x="1026" y="19531"/>
                  </a:cubicBezTo>
                  <a:cubicBezTo>
                    <a:pt x="1593" y="19531"/>
                    <a:pt x="2052" y="19072"/>
                    <a:pt x="2052" y="18505"/>
                  </a:cubicBezTo>
                  <a:lnTo>
                    <a:pt x="2052" y="1027"/>
                  </a:lnTo>
                  <a:cubicBezTo>
                    <a:pt x="2052" y="461"/>
                    <a:pt x="1593" y="1"/>
                    <a:pt x="10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1"/>
            <p:cNvSpPr/>
            <p:nvPr/>
          </p:nvSpPr>
          <p:spPr>
            <a:xfrm>
              <a:off x="-5582850" y="-1790600"/>
              <a:ext cx="51350" cy="488275"/>
            </a:xfrm>
            <a:custGeom>
              <a:rect b="b" l="l" r="r" t="t"/>
              <a:pathLst>
                <a:path extrusionOk="0" h="19531" w="2054">
                  <a:moveTo>
                    <a:pt x="1026" y="1"/>
                  </a:moveTo>
                  <a:cubicBezTo>
                    <a:pt x="460" y="1"/>
                    <a:pt x="1" y="461"/>
                    <a:pt x="1" y="1027"/>
                  </a:cubicBezTo>
                  <a:lnTo>
                    <a:pt x="1" y="18505"/>
                  </a:lnTo>
                  <a:cubicBezTo>
                    <a:pt x="1" y="19072"/>
                    <a:pt x="460" y="19531"/>
                    <a:pt x="1026" y="19531"/>
                  </a:cubicBezTo>
                  <a:cubicBezTo>
                    <a:pt x="1593" y="19531"/>
                    <a:pt x="2053" y="19072"/>
                    <a:pt x="2053" y="18505"/>
                  </a:cubicBezTo>
                  <a:lnTo>
                    <a:pt x="2053" y="1027"/>
                  </a:lnTo>
                  <a:cubicBezTo>
                    <a:pt x="2053" y="461"/>
                    <a:pt x="1593" y="1"/>
                    <a:pt x="10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1"/>
            <p:cNvSpPr/>
            <p:nvPr/>
          </p:nvSpPr>
          <p:spPr>
            <a:xfrm>
              <a:off x="-6315775" y="-1163075"/>
              <a:ext cx="896175" cy="392550"/>
            </a:xfrm>
            <a:custGeom>
              <a:rect b="b" l="l" r="r" t="t"/>
              <a:pathLst>
                <a:path extrusionOk="0" h="15702" w="35847">
                  <a:moveTo>
                    <a:pt x="2439" y="1"/>
                  </a:moveTo>
                  <a:cubicBezTo>
                    <a:pt x="1092" y="1"/>
                    <a:pt x="1" y="1092"/>
                    <a:pt x="1" y="2439"/>
                  </a:cubicBezTo>
                  <a:lnTo>
                    <a:pt x="1" y="6194"/>
                  </a:lnTo>
                  <a:cubicBezTo>
                    <a:pt x="1" y="8714"/>
                    <a:pt x="1002" y="11133"/>
                    <a:pt x="2785" y="12916"/>
                  </a:cubicBezTo>
                  <a:cubicBezTo>
                    <a:pt x="4568" y="14699"/>
                    <a:pt x="6986" y="15701"/>
                    <a:pt x="9508" y="15701"/>
                  </a:cubicBezTo>
                  <a:lnTo>
                    <a:pt x="35847" y="15701"/>
                  </a:lnTo>
                  <a:lnTo>
                    <a:pt x="358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1"/>
            <p:cNvSpPr/>
            <p:nvPr/>
          </p:nvSpPr>
          <p:spPr>
            <a:xfrm>
              <a:off x="-6151900" y="-1075900"/>
              <a:ext cx="397475" cy="42075"/>
            </a:xfrm>
            <a:custGeom>
              <a:rect b="b" l="l" r="r" t="t"/>
              <a:pathLst>
                <a:path extrusionOk="0" h="1683" w="15899">
                  <a:moveTo>
                    <a:pt x="1" y="0"/>
                  </a:moveTo>
                  <a:lnTo>
                    <a:pt x="1" y="1682"/>
                  </a:lnTo>
                  <a:lnTo>
                    <a:pt x="15899" y="1682"/>
                  </a:lnTo>
                  <a:lnTo>
                    <a:pt x="15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1"/>
            <p:cNvSpPr/>
            <p:nvPr/>
          </p:nvSpPr>
          <p:spPr>
            <a:xfrm>
              <a:off x="-6151900" y="-986850"/>
              <a:ext cx="397475" cy="42050"/>
            </a:xfrm>
            <a:custGeom>
              <a:rect b="b" l="l" r="r" t="t"/>
              <a:pathLst>
                <a:path extrusionOk="0" h="1682" w="15899">
                  <a:moveTo>
                    <a:pt x="1" y="0"/>
                  </a:moveTo>
                  <a:lnTo>
                    <a:pt x="1" y="1682"/>
                  </a:lnTo>
                  <a:lnTo>
                    <a:pt x="15899" y="1682"/>
                  </a:lnTo>
                  <a:lnTo>
                    <a:pt x="15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1"/>
            <p:cNvSpPr/>
            <p:nvPr/>
          </p:nvSpPr>
          <p:spPr>
            <a:xfrm>
              <a:off x="-6151900" y="-897850"/>
              <a:ext cx="397475" cy="42100"/>
            </a:xfrm>
            <a:custGeom>
              <a:rect b="b" l="l" r="r" t="t"/>
              <a:pathLst>
                <a:path extrusionOk="0" h="1684" w="15899">
                  <a:moveTo>
                    <a:pt x="1" y="1"/>
                  </a:moveTo>
                  <a:lnTo>
                    <a:pt x="1" y="1683"/>
                  </a:lnTo>
                  <a:lnTo>
                    <a:pt x="15899" y="1683"/>
                  </a:lnTo>
                  <a:lnTo>
                    <a:pt x="158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1"/>
            <p:cNvSpPr/>
            <p:nvPr/>
          </p:nvSpPr>
          <p:spPr>
            <a:xfrm>
              <a:off x="-6315775" y="-1392850"/>
              <a:ext cx="108700" cy="229800"/>
            </a:xfrm>
            <a:custGeom>
              <a:rect b="b" l="l" r="r" t="t"/>
              <a:pathLst>
                <a:path extrusionOk="0" h="9192" w="4348">
                  <a:moveTo>
                    <a:pt x="2508" y="1"/>
                  </a:moveTo>
                  <a:cubicBezTo>
                    <a:pt x="1123" y="1"/>
                    <a:pt x="1" y="1123"/>
                    <a:pt x="1" y="2508"/>
                  </a:cubicBezTo>
                  <a:lnTo>
                    <a:pt x="1" y="6684"/>
                  </a:lnTo>
                  <a:cubicBezTo>
                    <a:pt x="1" y="8069"/>
                    <a:pt x="1123" y="9192"/>
                    <a:pt x="2508" y="9192"/>
                  </a:cubicBezTo>
                  <a:lnTo>
                    <a:pt x="4347" y="9192"/>
                  </a:lnTo>
                  <a:lnTo>
                    <a:pt x="43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1"/>
            <p:cNvSpPr/>
            <p:nvPr/>
          </p:nvSpPr>
          <p:spPr>
            <a:xfrm>
              <a:off x="-5978725" y="-2908025"/>
              <a:ext cx="1058200" cy="334800"/>
            </a:xfrm>
            <a:custGeom>
              <a:rect b="b" l="l" r="r" t="t"/>
              <a:pathLst>
                <a:path extrusionOk="0" h="13392" w="42328">
                  <a:moveTo>
                    <a:pt x="37982" y="1"/>
                  </a:moveTo>
                  <a:cubicBezTo>
                    <a:pt x="37481" y="1"/>
                    <a:pt x="36968" y="89"/>
                    <a:pt x="36461" y="277"/>
                  </a:cubicBezTo>
                  <a:lnTo>
                    <a:pt x="8257" y="10763"/>
                  </a:lnTo>
                  <a:cubicBezTo>
                    <a:pt x="6921" y="11261"/>
                    <a:pt x="5571" y="11717"/>
                    <a:pt x="4211" y="12143"/>
                  </a:cubicBezTo>
                  <a:cubicBezTo>
                    <a:pt x="2817" y="12583"/>
                    <a:pt x="1409" y="12992"/>
                    <a:pt x="1" y="13391"/>
                  </a:cubicBezTo>
                  <a:lnTo>
                    <a:pt x="42327" y="13391"/>
                  </a:lnTo>
                  <a:lnTo>
                    <a:pt x="42327" y="4357"/>
                  </a:lnTo>
                  <a:cubicBezTo>
                    <a:pt x="42327" y="1865"/>
                    <a:pt x="40287" y="1"/>
                    <a:pt x="379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1"/>
            <p:cNvSpPr/>
            <p:nvPr/>
          </p:nvSpPr>
          <p:spPr>
            <a:xfrm>
              <a:off x="-5978725" y="-2604450"/>
              <a:ext cx="1058200" cy="31225"/>
            </a:xfrm>
            <a:custGeom>
              <a:rect b="b" l="l" r="r" t="t"/>
              <a:pathLst>
                <a:path extrusionOk="0" h="1249" w="42328">
                  <a:moveTo>
                    <a:pt x="4211" y="0"/>
                  </a:moveTo>
                  <a:cubicBezTo>
                    <a:pt x="2817" y="440"/>
                    <a:pt x="1409" y="849"/>
                    <a:pt x="1" y="1248"/>
                  </a:cubicBezTo>
                  <a:lnTo>
                    <a:pt x="42327" y="1248"/>
                  </a:lnTo>
                  <a:lnTo>
                    <a:pt x="423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1"/>
            <p:cNvSpPr/>
            <p:nvPr/>
          </p:nvSpPr>
          <p:spPr>
            <a:xfrm>
              <a:off x="-5713925" y="-1870400"/>
              <a:ext cx="190150" cy="38300"/>
            </a:xfrm>
            <a:custGeom>
              <a:rect b="b" l="l" r="r" t="t"/>
              <a:pathLst>
                <a:path extrusionOk="0" h="1532" w="7606">
                  <a:moveTo>
                    <a:pt x="0" y="1"/>
                  </a:moveTo>
                  <a:lnTo>
                    <a:pt x="0" y="36"/>
                  </a:lnTo>
                  <a:cubicBezTo>
                    <a:pt x="0" y="862"/>
                    <a:pt x="671" y="1532"/>
                    <a:pt x="1497" y="1532"/>
                  </a:cubicBezTo>
                  <a:lnTo>
                    <a:pt x="6109" y="1532"/>
                  </a:lnTo>
                  <a:cubicBezTo>
                    <a:pt x="6935" y="1532"/>
                    <a:pt x="7605" y="862"/>
                    <a:pt x="7605" y="36"/>
                  </a:cubicBezTo>
                  <a:lnTo>
                    <a:pt x="7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
            <p:cNvSpPr/>
            <p:nvPr/>
          </p:nvSpPr>
          <p:spPr>
            <a:xfrm>
              <a:off x="-6242075" y="-1392850"/>
              <a:ext cx="35000" cy="229800"/>
            </a:xfrm>
            <a:custGeom>
              <a:rect b="b" l="l" r="r" t="t"/>
              <a:pathLst>
                <a:path extrusionOk="0" h="9192" w="1400">
                  <a:moveTo>
                    <a:pt x="1" y="1"/>
                  </a:moveTo>
                  <a:lnTo>
                    <a:pt x="1" y="9192"/>
                  </a:lnTo>
                  <a:lnTo>
                    <a:pt x="1399" y="9192"/>
                  </a:lnTo>
                  <a:lnTo>
                    <a:pt x="13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1"/>
            <p:cNvSpPr/>
            <p:nvPr/>
          </p:nvSpPr>
          <p:spPr>
            <a:xfrm>
              <a:off x="-4884425" y="-1062500"/>
              <a:ext cx="333100" cy="191400"/>
            </a:xfrm>
            <a:custGeom>
              <a:rect b="b" l="l" r="r" t="t"/>
              <a:pathLst>
                <a:path extrusionOk="0" h="7656" w="13324">
                  <a:moveTo>
                    <a:pt x="11338" y="682"/>
                  </a:moveTo>
                  <a:cubicBezTo>
                    <a:pt x="12058" y="682"/>
                    <a:pt x="12640" y="1265"/>
                    <a:pt x="12642" y="1984"/>
                  </a:cubicBezTo>
                  <a:lnTo>
                    <a:pt x="12642" y="5671"/>
                  </a:lnTo>
                  <a:cubicBezTo>
                    <a:pt x="12640" y="6390"/>
                    <a:pt x="12058" y="6973"/>
                    <a:pt x="11338" y="6974"/>
                  </a:cubicBezTo>
                  <a:lnTo>
                    <a:pt x="1986" y="6974"/>
                  </a:lnTo>
                  <a:cubicBezTo>
                    <a:pt x="1266" y="6973"/>
                    <a:pt x="684" y="6390"/>
                    <a:pt x="683" y="5671"/>
                  </a:cubicBezTo>
                  <a:lnTo>
                    <a:pt x="683" y="1984"/>
                  </a:lnTo>
                  <a:cubicBezTo>
                    <a:pt x="684" y="1265"/>
                    <a:pt x="1266" y="682"/>
                    <a:pt x="1986" y="682"/>
                  </a:cubicBezTo>
                  <a:close/>
                  <a:moveTo>
                    <a:pt x="1986" y="0"/>
                  </a:moveTo>
                  <a:cubicBezTo>
                    <a:pt x="891" y="0"/>
                    <a:pt x="1" y="890"/>
                    <a:pt x="1" y="1985"/>
                  </a:cubicBezTo>
                  <a:lnTo>
                    <a:pt x="1" y="5672"/>
                  </a:lnTo>
                  <a:cubicBezTo>
                    <a:pt x="1" y="6766"/>
                    <a:pt x="891" y="7656"/>
                    <a:pt x="1986" y="7656"/>
                  </a:cubicBezTo>
                  <a:lnTo>
                    <a:pt x="11339" y="7656"/>
                  </a:lnTo>
                  <a:cubicBezTo>
                    <a:pt x="12433" y="7656"/>
                    <a:pt x="13324" y="6766"/>
                    <a:pt x="13324" y="5672"/>
                  </a:cubicBezTo>
                  <a:lnTo>
                    <a:pt x="13324" y="1985"/>
                  </a:lnTo>
                  <a:cubicBezTo>
                    <a:pt x="13324" y="890"/>
                    <a:pt x="12432" y="0"/>
                    <a:pt x="11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1"/>
            <p:cNvSpPr/>
            <p:nvPr/>
          </p:nvSpPr>
          <p:spPr>
            <a:xfrm>
              <a:off x="-6200775" y="-2401325"/>
              <a:ext cx="128750" cy="25500"/>
            </a:xfrm>
            <a:custGeom>
              <a:rect b="b" l="l" r="r" t="t"/>
              <a:pathLst>
                <a:path extrusionOk="0" h="1020" w="5150">
                  <a:moveTo>
                    <a:pt x="381" y="0"/>
                  </a:moveTo>
                  <a:cubicBezTo>
                    <a:pt x="170" y="0"/>
                    <a:pt x="1" y="169"/>
                    <a:pt x="1" y="381"/>
                  </a:cubicBezTo>
                  <a:lnTo>
                    <a:pt x="1" y="639"/>
                  </a:lnTo>
                  <a:cubicBezTo>
                    <a:pt x="1" y="849"/>
                    <a:pt x="170" y="1019"/>
                    <a:pt x="381" y="1019"/>
                  </a:cubicBezTo>
                  <a:lnTo>
                    <a:pt x="4769" y="1019"/>
                  </a:lnTo>
                  <a:cubicBezTo>
                    <a:pt x="4980" y="1019"/>
                    <a:pt x="5150" y="849"/>
                    <a:pt x="5150" y="639"/>
                  </a:cubicBezTo>
                  <a:lnTo>
                    <a:pt x="5150" y="381"/>
                  </a:lnTo>
                  <a:cubicBezTo>
                    <a:pt x="5150" y="169"/>
                    <a:pt x="4980" y="0"/>
                    <a:pt x="47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
            <p:cNvSpPr/>
            <p:nvPr/>
          </p:nvSpPr>
          <p:spPr>
            <a:xfrm>
              <a:off x="-6200775" y="-1907800"/>
              <a:ext cx="128750" cy="25500"/>
            </a:xfrm>
            <a:custGeom>
              <a:rect b="b" l="l" r="r" t="t"/>
              <a:pathLst>
                <a:path extrusionOk="0" h="1020" w="5150">
                  <a:moveTo>
                    <a:pt x="381" y="1"/>
                  </a:moveTo>
                  <a:cubicBezTo>
                    <a:pt x="170" y="1"/>
                    <a:pt x="1" y="171"/>
                    <a:pt x="1" y="381"/>
                  </a:cubicBezTo>
                  <a:lnTo>
                    <a:pt x="1" y="639"/>
                  </a:lnTo>
                  <a:cubicBezTo>
                    <a:pt x="1" y="851"/>
                    <a:pt x="170" y="1020"/>
                    <a:pt x="381" y="1020"/>
                  </a:cubicBezTo>
                  <a:lnTo>
                    <a:pt x="4769" y="1020"/>
                  </a:lnTo>
                  <a:cubicBezTo>
                    <a:pt x="4980" y="1020"/>
                    <a:pt x="5150" y="851"/>
                    <a:pt x="5150" y="639"/>
                  </a:cubicBezTo>
                  <a:lnTo>
                    <a:pt x="5150" y="381"/>
                  </a:lnTo>
                  <a:cubicBezTo>
                    <a:pt x="5150" y="171"/>
                    <a:pt x="4980" y="1"/>
                    <a:pt x="47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1"/>
            <p:cNvSpPr/>
            <p:nvPr/>
          </p:nvSpPr>
          <p:spPr>
            <a:xfrm>
              <a:off x="-6242075" y="-2401325"/>
              <a:ext cx="77350" cy="519050"/>
            </a:xfrm>
            <a:custGeom>
              <a:rect b="b" l="l" r="r" t="t"/>
              <a:pathLst>
                <a:path extrusionOk="0" h="20762" w="3094">
                  <a:moveTo>
                    <a:pt x="1821" y="0"/>
                  </a:moveTo>
                  <a:cubicBezTo>
                    <a:pt x="816" y="0"/>
                    <a:pt x="1" y="816"/>
                    <a:pt x="1" y="1822"/>
                  </a:cubicBezTo>
                  <a:lnTo>
                    <a:pt x="1" y="18939"/>
                  </a:lnTo>
                  <a:cubicBezTo>
                    <a:pt x="1" y="19946"/>
                    <a:pt x="816" y="20762"/>
                    <a:pt x="1823" y="20762"/>
                  </a:cubicBezTo>
                  <a:lnTo>
                    <a:pt x="3094" y="20762"/>
                  </a:lnTo>
                  <a:lnTo>
                    <a:pt x="3094" y="0"/>
                  </a:lnTo>
                  <a:lnTo>
                    <a:pt x="1823" y="0"/>
                  </a:lnTo>
                  <a:cubicBezTo>
                    <a:pt x="1822" y="0"/>
                    <a:pt x="1822" y="0"/>
                    <a:pt x="18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1"/>
            <p:cNvSpPr/>
            <p:nvPr/>
          </p:nvSpPr>
          <p:spPr>
            <a:xfrm>
              <a:off x="-6168250" y="-2392925"/>
              <a:ext cx="78275" cy="119000"/>
            </a:xfrm>
            <a:custGeom>
              <a:rect b="b" l="l" r="r" t="t"/>
              <a:pathLst>
                <a:path extrusionOk="0" h="4760" w="3131">
                  <a:moveTo>
                    <a:pt x="2941" y="0"/>
                  </a:moveTo>
                  <a:lnTo>
                    <a:pt x="555" y="4282"/>
                  </a:lnTo>
                  <a:lnTo>
                    <a:pt x="1" y="4282"/>
                  </a:lnTo>
                  <a:lnTo>
                    <a:pt x="1" y="4759"/>
                  </a:lnTo>
                  <a:lnTo>
                    <a:pt x="666" y="4759"/>
                  </a:lnTo>
                  <a:lnTo>
                    <a:pt x="3130" y="338"/>
                  </a:lnTo>
                  <a:lnTo>
                    <a:pt x="29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1"/>
            <p:cNvSpPr/>
            <p:nvPr/>
          </p:nvSpPr>
          <p:spPr>
            <a:xfrm>
              <a:off x="-6168250" y="-2006625"/>
              <a:ext cx="78275" cy="118975"/>
            </a:xfrm>
            <a:custGeom>
              <a:rect b="b" l="l" r="r" t="t"/>
              <a:pathLst>
                <a:path extrusionOk="0" h="4759" w="3131">
                  <a:moveTo>
                    <a:pt x="1" y="1"/>
                  </a:moveTo>
                  <a:lnTo>
                    <a:pt x="1" y="478"/>
                  </a:lnTo>
                  <a:lnTo>
                    <a:pt x="555" y="478"/>
                  </a:lnTo>
                  <a:lnTo>
                    <a:pt x="2941" y="4758"/>
                  </a:lnTo>
                  <a:lnTo>
                    <a:pt x="3130" y="4421"/>
                  </a:lnTo>
                  <a:lnTo>
                    <a:pt x="6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1"/>
            <p:cNvSpPr/>
            <p:nvPr/>
          </p:nvSpPr>
          <p:spPr>
            <a:xfrm>
              <a:off x="-5284750" y="-2454275"/>
              <a:ext cx="196025" cy="49625"/>
            </a:xfrm>
            <a:custGeom>
              <a:rect b="b" l="l" r="r" t="t"/>
              <a:pathLst>
                <a:path extrusionOk="0" h="1985" w="7841">
                  <a:moveTo>
                    <a:pt x="993" y="1"/>
                  </a:moveTo>
                  <a:cubicBezTo>
                    <a:pt x="445" y="1"/>
                    <a:pt x="1" y="445"/>
                    <a:pt x="1" y="993"/>
                  </a:cubicBezTo>
                  <a:cubicBezTo>
                    <a:pt x="1" y="1540"/>
                    <a:pt x="445" y="1985"/>
                    <a:pt x="993" y="1985"/>
                  </a:cubicBezTo>
                  <a:lnTo>
                    <a:pt x="6849" y="1985"/>
                  </a:lnTo>
                  <a:cubicBezTo>
                    <a:pt x="7396" y="1985"/>
                    <a:pt x="7841" y="1540"/>
                    <a:pt x="7841" y="993"/>
                  </a:cubicBezTo>
                  <a:cubicBezTo>
                    <a:pt x="7841" y="445"/>
                    <a:pt x="7396" y="1"/>
                    <a:pt x="68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1"/>
            <p:cNvSpPr/>
            <p:nvPr/>
          </p:nvSpPr>
          <p:spPr>
            <a:xfrm>
              <a:off x="-5284750" y="-2368000"/>
              <a:ext cx="196025" cy="49600"/>
            </a:xfrm>
            <a:custGeom>
              <a:rect b="b" l="l" r="r" t="t"/>
              <a:pathLst>
                <a:path extrusionOk="0" h="1984" w="7841">
                  <a:moveTo>
                    <a:pt x="993" y="1"/>
                  </a:moveTo>
                  <a:cubicBezTo>
                    <a:pt x="445" y="1"/>
                    <a:pt x="1" y="444"/>
                    <a:pt x="1" y="993"/>
                  </a:cubicBezTo>
                  <a:cubicBezTo>
                    <a:pt x="2" y="1540"/>
                    <a:pt x="445" y="1984"/>
                    <a:pt x="993" y="1984"/>
                  </a:cubicBezTo>
                  <a:lnTo>
                    <a:pt x="6849" y="1984"/>
                  </a:lnTo>
                  <a:cubicBezTo>
                    <a:pt x="7396" y="1984"/>
                    <a:pt x="7841" y="1540"/>
                    <a:pt x="7841" y="993"/>
                  </a:cubicBezTo>
                  <a:cubicBezTo>
                    <a:pt x="7841" y="444"/>
                    <a:pt x="7396" y="1"/>
                    <a:pt x="68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1"/>
            <p:cNvSpPr/>
            <p:nvPr/>
          </p:nvSpPr>
          <p:spPr>
            <a:xfrm>
              <a:off x="-5284750" y="-2281750"/>
              <a:ext cx="196025" cy="49600"/>
            </a:xfrm>
            <a:custGeom>
              <a:rect b="b" l="l" r="r" t="t"/>
              <a:pathLst>
                <a:path extrusionOk="0" h="1984" w="7841">
                  <a:moveTo>
                    <a:pt x="993" y="1"/>
                  </a:moveTo>
                  <a:cubicBezTo>
                    <a:pt x="445" y="1"/>
                    <a:pt x="1" y="444"/>
                    <a:pt x="1" y="993"/>
                  </a:cubicBezTo>
                  <a:cubicBezTo>
                    <a:pt x="1" y="1540"/>
                    <a:pt x="445" y="1984"/>
                    <a:pt x="993" y="1984"/>
                  </a:cubicBezTo>
                  <a:lnTo>
                    <a:pt x="6849" y="1984"/>
                  </a:lnTo>
                  <a:cubicBezTo>
                    <a:pt x="7396" y="1984"/>
                    <a:pt x="7841" y="1540"/>
                    <a:pt x="7841" y="993"/>
                  </a:cubicBezTo>
                  <a:cubicBezTo>
                    <a:pt x="7841" y="444"/>
                    <a:pt x="7396" y="1"/>
                    <a:pt x="68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1"/>
            <p:cNvSpPr/>
            <p:nvPr/>
          </p:nvSpPr>
          <p:spPr>
            <a:xfrm>
              <a:off x="-5284750" y="-2195500"/>
              <a:ext cx="196025" cy="49625"/>
            </a:xfrm>
            <a:custGeom>
              <a:rect b="b" l="l" r="r" t="t"/>
              <a:pathLst>
                <a:path extrusionOk="0" h="1985" w="7841">
                  <a:moveTo>
                    <a:pt x="993" y="1"/>
                  </a:moveTo>
                  <a:cubicBezTo>
                    <a:pt x="445" y="1"/>
                    <a:pt x="1" y="444"/>
                    <a:pt x="1" y="993"/>
                  </a:cubicBezTo>
                  <a:cubicBezTo>
                    <a:pt x="1" y="1540"/>
                    <a:pt x="445" y="1985"/>
                    <a:pt x="993" y="1985"/>
                  </a:cubicBezTo>
                  <a:lnTo>
                    <a:pt x="6849" y="1985"/>
                  </a:lnTo>
                  <a:cubicBezTo>
                    <a:pt x="7396" y="1985"/>
                    <a:pt x="7841" y="1540"/>
                    <a:pt x="7841" y="993"/>
                  </a:cubicBezTo>
                  <a:cubicBezTo>
                    <a:pt x="7841" y="445"/>
                    <a:pt x="7396" y="1"/>
                    <a:pt x="68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1"/>
            <p:cNvSpPr/>
            <p:nvPr/>
          </p:nvSpPr>
          <p:spPr>
            <a:xfrm>
              <a:off x="-5284750" y="-2109250"/>
              <a:ext cx="196025" cy="49625"/>
            </a:xfrm>
            <a:custGeom>
              <a:rect b="b" l="l" r="r" t="t"/>
              <a:pathLst>
                <a:path extrusionOk="0" h="1985" w="7841">
                  <a:moveTo>
                    <a:pt x="993" y="1"/>
                  </a:moveTo>
                  <a:cubicBezTo>
                    <a:pt x="445" y="1"/>
                    <a:pt x="1" y="445"/>
                    <a:pt x="1" y="993"/>
                  </a:cubicBezTo>
                  <a:cubicBezTo>
                    <a:pt x="1" y="1540"/>
                    <a:pt x="445" y="1985"/>
                    <a:pt x="993" y="1985"/>
                  </a:cubicBezTo>
                  <a:lnTo>
                    <a:pt x="6849" y="1985"/>
                  </a:lnTo>
                  <a:cubicBezTo>
                    <a:pt x="7396" y="1985"/>
                    <a:pt x="7841" y="1540"/>
                    <a:pt x="7841" y="993"/>
                  </a:cubicBezTo>
                  <a:cubicBezTo>
                    <a:pt x="7841" y="445"/>
                    <a:pt x="7396" y="1"/>
                    <a:pt x="68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1"/>
            <p:cNvSpPr/>
            <p:nvPr/>
          </p:nvSpPr>
          <p:spPr>
            <a:xfrm>
              <a:off x="-5284750" y="-2022975"/>
              <a:ext cx="196025" cy="49600"/>
            </a:xfrm>
            <a:custGeom>
              <a:rect b="b" l="l" r="r" t="t"/>
              <a:pathLst>
                <a:path extrusionOk="0" h="1984" w="7841">
                  <a:moveTo>
                    <a:pt x="991" y="1"/>
                  </a:moveTo>
                  <a:cubicBezTo>
                    <a:pt x="444" y="1"/>
                    <a:pt x="1" y="445"/>
                    <a:pt x="1" y="992"/>
                  </a:cubicBezTo>
                  <a:cubicBezTo>
                    <a:pt x="1" y="1540"/>
                    <a:pt x="445" y="1984"/>
                    <a:pt x="993" y="1984"/>
                  </a:cubicBezTo>
                  <a:lnTo>
                    <a:pt x="6849" y="1984"/>
                  </a:lnTo>
                  <a:cubicBezTo>
                    <a:pt x="7396" y="1984"/>
                    <a:pt x="7841" y="1540"/>
                    <a:pt x="7841" y="992"/>
                  </a:cubicBezTo>
                  <a:cubicBezTo>
                    <a:pt x="7841" y="444"/>
                    <a:pt x="7396" y="1"/>
                    <a:pt x="6849" y="1"/>
                  </a:cubicBezTo>
                  <a:lnTo>
                    <a:pt x="993" y="1"/>
                  </a:lnTo>
                  <a:cubicBezTo>
                    <a:pt x="992" y="1"/>
                    <a:pt x="992" y="1"/>
                    <a:pt x="99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1"/>
            <p:cNvSpPr/>
            <p:nvPr/>
          </p:nvSpPr>
          <p:spPr>
            <a:xfrm>
              <a:off x="-6277075" y="-1780700"/>
              <a:ext cx="52500" cy="36750"/>
            </a:xfrm>
            <a:custGeom>
              <a:rect b="b" l="l" r="r" t="t"/>
              <a:pathLst>
                <a:path extrusionOk="0" h="1470" w="2100">
                  <a:moveTo>
                    <a:pt x="1" y="1"/>
                  </a:moveTo>
                  <a:lnTo>
                    <a:pt x="1" y="1470"/>
                  </a:lnTo>
                  <a:lnTo>
                    <a:pt x="2100" y="1470"/>
                  </a:lnTo>
                  <a:lnTo>
                    <a:pt x="21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1"/>
            <p:cNvSpPr/>
            <p:nvPr/>
          </p:nvSpPr>
          <p:spPr>
            <a:xfrm>
              <a:off x="-6277075" y="-1699925"/>
              <a:ext cx="52500" cy="36750"/>
            </a:xfrm>
            <a:custGeom>
              <a:rect b="b" l="l" r="r" t="t"/>
              <a:pathLst>
                <a:path extrusionOk="0" h="1470" w="2100">
                  <a:moveTo>
                    <a:pt x="1" y="1"/>
                  </a:moveTo>
                  <a:lnTo>
                    <a:pt x="1" y="1470"/>
                  </a:lnTo>
                  <a:lnTo>
                    <a:pt x="2100" y="1470"/>
                  </a:lnTo>
                  <a:lnTo>
                    <a:pt x="21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1"/>
            <p:cNvSpPr/>
            <p:nvPr/>
          </p:nvSpPr>
          <p:spPr>
            <a:xfrm>
              <a:off x="-6277075" y="-1619125"/>
              <a:ext cx="52500" cy="36725"/>
            </a:xfrm>
            <a:custGeom>
              <a:rect b="b" l="l" r="r" t="t"/>
              <a:pathLst>
                <a:path extrusionOk="0" h="1469" w="2100">
                  <a:moveTo>
                    <a:pt x="1" y="1"/>
                  </a:moveTo>
                  <a:lnTo>
                    <a:pt x="1" y="1469"/>
                  </a:lnTo>
                  <a:lnTo>
                    <a:pt x="2100" y="1469"/>
                  </a:lnTo>
                  <a:lnTo>
                    <a:pt x="21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1"/>
            <p:cNvSpPr/>
            <p:nvPr/>
          </p:nvSpPr>
          <p:spPr>
            <a:xfrm>
              <a:off x="-6277075" y="-1538350"/>
              <a:ext cx="52500" cy="36725"/>
            </a:xfrm>
            <a:custGeom>
              <a:rect b="b" l="l" r="r" t="t"/>
              <a:pathLst>
                <a:path extrusionOk="0" h="1469" w="2100">
                  <a:moveTo>
                    <a:pt x="1" y="1"/>
                  </a:moveTo>
                  <a:lnTo>
                    <a:pt x="1" y="1469"/>
                  </a:lnTo>
                  <a:lnTo>
                    <a:pt x="2100" y="1469"/>
                  </a:lnTo>
                  <a:lnTo>
                    <a:pt x="21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1"/>
            <p:cNvSpPr/>
            <p:nvPr/>
          </p:nvSpPr>
          <p:spPr>
            <a:xfrm>
              <a:off x="-6277075" y="-1457575"/>
              <a:ext cx="52500" cy="36750"/>
            </a:xfrm>
            <a:custGeom>
              <a:rect b="b" l="l" r="r" t="t"/>
              <a:pathLst>
                <a:path extrusionOk="0" h="1470" w="2100">
                  <a:moveTo>
                    <a:pt x="1" y="1"/>
                  </a:moveTo>
                  <a:lnTo>
                    <a:pt x="1" y="1470"/>
                  </a:lnTo>
                  <a:lnTo>
                    <a:pt x="2100" y="1470"/>
                  </a:lnTo>
                  <a:lnTo>
                    <a:pt x="21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1"/>
            <p:cNvSpPr/>
            <p:nvPr/>
          </p:nvSpPr>
          <p:spPr>
            <a:xfrm>
              <a:off x="-5804675" y="-1195600"/>
              <a:ext cx="850475" cy="425250"/>
            </a:xfrm>
            <a:custGeom>
              <a:rect b="b" l="l" r="r" t="t"/>
              <a:pathLst>
                <a:path extrusionOk="0" h="17010" w="34019">
                  <a:moveTo>
                    <a:pt x="17010" y="1"/>
                  </a:moveTo>
                  <a:cubicBezTo>
                    <a:pt x="7615" y="1"/>
                    <a:pt x="1" y="7615"/>
                    <a:pt x="1" y="17010"/>
                  </a:cubicBezTo>
                  <a:lnTo>
                    <a:pt x="34019" y="17010"/>
                  </a:lnTo>
                  <a:cubicBezTo>
                    <a:pt x="34019" y="7615"/>
                    <a:pt x="26401" y="1"/>
                    <a:pt x="170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1"/>
            <p:cNvSpPr/>
            <p:nvPr/>
          </p:nvSpPr>
          <p:spPr>
            <a:xfrm>
              <a:off x="-5734200" y="-1125100"/>
              <a:ext cx="709450" cy="709425"/>
            </a:xfrm>
            <a:custGeom>
              <a:rect b="b" l="l" r="r" t="t"/>
              <a:pathLst>
                <a:path extrusionOk="0" h="28377" w="28378">
                  <a:moveTo>
                    <a:pt x="14189" y="1"/>
                  </a:moveTo>
                  <a:cubicBezTo>
                    <a:pt x="10426" y="1"/>
                    <a:pt x="6817" y="1495"/>
                    <a:pt x="4156" y="4155"/>
                  </a:cubicBezTo>
                  <a:cubicBezTo>
                    <a:pt x="1496" y="6817"/>
                    <a:pt x="1" y="10425"/>
                    <a:pt x="1" y="14189"/>
                  </a:cubicBezTo>
                  <a:cubicBezTo>
                    <a:pt x="1" y="17952"/>
                    <a:pt x="1496" y="21560"/>
                    <a:pt x="4156" y="24221"/>
                  </a:cubicBezTo>
                  <a:cubicBezTo>
                    <a:pt x="6817" y="26882"/>
                    <a:pt x="10426" y="28377"/>
                    <a:pt x="14189" y="28377"/>
                  </a:cubicBezTo>
                  <a:cubicBezTo>
                    <a:pt x="17952" y="28377"/>
                    <a:pt x="21561" y="26882"/>
                    <a:pt x="24222" y="24221"/>
                  </a:cubicBezTo>
                  <a:cubicBezTo>
                    <a:pt x="26883" y="21560"/>
                    <a:pt x="28378" y="17952"/>
                    <a:pt x="28378" y="14189"/>
                  </a:cubicBezTo>
                  <a:cubicBezTo>
                    <a:pt x="28378" y="10425"/>
                    <a:pt x="26883" y="6817"/>
                    <a:pt x="24222" y="4155"/>
                  </a:cubicBezTo>
                  <a:cubicBezTo>
                    <a:pt x="21561" y="1495"/>
                    <a:pt x="17952" y="1"/>
                    <a:pt x="141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1"/>
            <p:cNvSpPr/>
            <p:nvPr/>
          </p:nvSpPr>
          <p:spPr>
            <a:xfrm>
              <a:off x="-5580300" y="-971225"/>
              <a:ext cx="401650" cy="401650"/>
            </a:xfrm>
            <a:custGeom>
              <a:rect b="b" l="l" r="r" t="t"/>
              <a:pathLst>
                <a:path extrusionOk="0" h="16066" w="16066">
                  <a:moveTo>
                    <a:pt x="8033" y="1"/>
                  </a:moveTo>
                  <a:cubicBezTo>
                    <a:pt x="5903" y="1"/>
                    <a:pt x="3859" y="847"/>
                    <a:pt x="2353" y="2353"/>
                  </a:cubicBezTo>
                  <a:cubicBezTo>
                    <a:pt x="847" y="3861"/>
                    <a:pt x="1" y="5903"/>
                    <a:pt x="1" y="8034"/>
                  </a:cubicBezTo>
                  <a:cubicBezTo>
                    <a:pt x="1" y="10164"/>
                    <a:pt x="847" y="12207"/>
                    <a:pt x="2353" y="13713"/>
                  </a:cubicBezTo>
                  <a:cubicBezTo>
                    <a:pt x="3859" y="15220"/>
                    <a:pt x="5903" y="16066"/>
                    <a:pt x="8033" y="16066"/>
                  </a:cubicBezTo>
                  <a:cubicBezTo>
                    <a:pt x="10163" y="16066"/>
                    <a:pt x="12207" y="15220"/>
                    <a:pt x="13713" y="13713"/>
                  </a:cubicBezTo>
                  <a:cubicBezTo>
                    <a:pt x="15219" y="12207"/>
                    <a:pt x="16065" y="10164"/>
                    <a:pt x="16065" y="8034"/>
                  </a:cubicBezTo>
                  <a:cubicBezTo>
                    <a:pt x="16065" y="5903"/>
                    <a:pt x="15219" y="3861"/>
                    <a:pt x="13713" y="2353"/>
                  </a:cubicBezTo>
                  <a:cubicBezTo>
                    <a:pt x="12207" y="847"/>
                    <a:pt x="10163" y="1"/>
                    <a:pt x="80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1"/>
            <p:cNvSpPr/>
            <p:nvPr/>
          </p:nvSpPr>
          <p:spPr>
            <a:xfrm>
              <a:off x="-5559350" y="-950275"/>
              <a:ext cx="359750" cy="359775"/>
            </a:xfrm>
            <a:custGeom>
              <a:rect b="b" l="l" r="r" t="t"/>
              <a:pathLst>
                <a:path extrusionOk="0" h="14391" w="14390">
                  <a:moveTo>
                    <a:pt x="7195" y="1"/>
                  </a:moveTo>
                  <a:cubicBezTo>
                    <a:pt x="5287" y="1"/>
                    <a:pt x="3457" y="759"/>
                    <a:pt x="2107" y="2109"/>
                  </a:cubicBezTo>
                  <a:cubicBezTo>
                    <a:pt x="759" y="3457"/>
                    <a:pt x="1" y="5287"/>
                    <a:pt x="1" y="7196"/>
                  </a:cubicBezTo>
                  <a:cubicBezTo>
                    <a:pt x="1" y="9104"/>
                    <a:pt x="759" y="10934"/>
                    <a:pt x="2107" y="12283"/>
                  </a:cubicBezTo>
                  <a:cubicBezTo>
                    <a:pt x="3457" y="13632"/>
                    <a:pt x="5287" y="14391"/>
                    <a:pt x="7195" y="14391"/>
                  </a:cubicBezTo>
                  <a:cubicBezTo>
                    <a:pt x="9103" y="14391"/>
                    <a:pt x="10933" y="13632"/>
                    <a:pt x="12283" y="12283"/>
                  </a:cubicBezTo>
                  <a:cubicBezTo>
                    <a:pt x="13632" y="10934"/>
                    <a:pt x="14389" y="9104"/>
                    <a:pt x="14389" y="7196"/>
                  </a:cubicBezTo>
                  <a:cubicBezTo>
                    <a:pt x="14389" y="5287"/>
                    <a:pt x="13632" y="3457"/>
                    <a:pt x="12283" y="2109"/>
                  </a:cubicBezTo>
                  <a:cubicBezTo>
                    <a:pt x="10933" y="759"/>
                    <a:pt x="9103" y="1"/>
                    <a:pt x="71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1"/>
            <p:cNvSpPr/>
            <p:nvPr/>
          </p:nvSpPr>
          <p:spPr>
            <a:xfrm>
              <a:off x="-5465475" y="-856400"/>
              <a:ext cx="172000" cy="172000"/>
            </a:xfrm>
            <a:custGeom>
              <a:rect b="b" l="l" r="r" t="t"/>
              <a:pathLst>
                <a:path extrusionOk="0" h="6880" w="6880">
                  <a:moveTo>
                    <a:pt x="3441" y="0"/>
                  </a:moveTo>
                  <a:cubicBezTo>
                    <a:pt x="1540" y="0"/>
                    <a:pt x="0" y="1540"/>
                    <a:pt x="0" y="3441"/>
                  </a:cubicBezTo>
                  <a:cubicBezTo>
                    <a:pt x="0" y="5340"/>
                    <a:pt x="1541" y="6880"/>
                    <a:pt x="3440" y="6880"/>
                  </a:cubicBezTo>
                  <a:cubicBezTo>
                    <a:pt x="5339" y="6880"/>
                    <a:pt x="6880" y="5340"/>
                    <a:pt x="6880" y="3441"/>
                  </a:cubicBezTo>
                  <a:cubicBezTo>
                    <a:pt x="6880" y="1541"/>
                    <a:pt x="5340" y="0"/>
                    <a:pt x="34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1"/>
            <p:cNvSpPr/>
            <p:nvPr/>
          </p:nvSpPr>
          <p:spPr>
            <a:xfrm>
              <a:off x="-5389700" y="-937725"/>
              <a:ext cx="20425" cy="69900"/>
            </a:xfrm>
            <a:custGeom>
              <a:rect b="b" l="l" r="r" t="t"/>
              <a:pathLst>
                <a:path extrusionOk="0" h="2796" w="817">
                  <a:moveTo>
                    <a:pt x="410" y="1"/>
                  </a:moveTo>
                  <a:cubicBezTo>
                    <a:pt x="184" y="1"/>
                    <a:pt x="1" y="183"/>
                    <a:pt x="2" y="408"/>
                  </a:cubicBezTo>
                  <a:lnTo>
                    <a:pt x="2" y="2388"/>
                  </a:lnTo>
                  <a:cubicBezTo>
                    <a:pt x="2" y="2614"/>
                    <a:pt x="184" y="2796"/>
                    <a:pt x="410" y="2796"/>
                  </a:cubicBezTo>
                  <a:cubicBezTo>
                    <a:pt x="634" y="2796"/>
                    <a:pt x="816" y="2614"/>
                    <a:pt x="816" y="2388"/>
                  </a:cubicBezTo>
                  <a:lnTo>
                    <a:pt x="816" y="408"/>
                  </a:lnTo>
                  <a:cubicBezTo>
                    <a:pt x="816" y="183"/>
                    <a:pt x="634"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1"/>
            <p:cNvSpPr/>
            <p:nvPr/>
          </p:nvSpPr>
          <p:spPr>
            <a:xfrm>
              <a:off x="-5389700" y="-672950"/>
              <a:ext cx="20425" cy="69900"/>
            </a:xfrm>
            <a:custGeom>
              <a:rect b="b" l="l" r="r" t="t"/>
              <a:pathLst>
                <a:path extrusionOk="0" h="2796" w="817">
                  <a:moveTo>
                    <a:pt x="410" y="0"/>
                  </a:moveTo>
                  <a:cubicBezTo>
                    <a:pt x="184" y="0"/>
                    <a:pt x="1" y="183"/>
                    <a:pt x="2" y="407"/>
                  </a:cubicBezTo>
                  <a:lnTo>
                    <a:pt x="2" y="2388"/>
                  </a:lnTo>
                  <a:cubicBezTo>
                    <a:pt x="1" y="2613"/>
                    <a:pt x="184" y="2796"/>
                    <a:pt x="410" y="2796"/>
                  </a:cubicBezTo>
                  <a:cubicBezTo>
                    <a:pt x="634" y="2796"/>
                    <a:pt x="816" y="2612"/>
                    <a:pt x="816" y="2388"/>
                  </a:cubicBezTo>
                  <a:lnTo>
                    <a:pt x="816" y="408"/>
                  </a:lnTo>
                  <a:cubicBezTo>
                    <a:pt x="816" y="183"/>
                    <a:pt x="634" y="0"/>
                    <a:pt x="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1"/>
            <p:cNvSpPr/>
            <p:nvPr/>
          </p:nvSpPr>
          <p:spPr>
            <a:xfrm>
              <a:off x="-5282050" y="-780600"/>
              <a:ext cx="69925" cy="20400"/>
            </a:xfrm>
            <a:custGeom>
              <a:rect b="b" l="l" r="r" t="t"/>
              <a:pathLst>
                <a:path extrusionOk="0" h="816" w="2797">
                  <a:moveTo>
                    <a:pt x="407" y="1"/>
                  </a:moveTo>
                  <a:cubicBezTo>
                    <a:pt x="182" y="1"/>
                    <a:pt x="0" y="184"/>
                    <a:pt x="1" y="409"/>
                  </a:cubicBezTo>
                  <a:cubicBezTo>
                    <a:pt x="0" y="633"/>
                    <a:pt x="184" y="815"/>
                    <a:pt x="409" y="815"/>
                  </a:cubicBezTo>
                  <a:lnTo>
                    <a:pt x="2389" y="815"/>
                  </a:lnTo>
                  <a:cubicBezTo>
                    <a:pt x="2613" y="815"/>
                    <a:pt x="2796" y="633"/>
                    <a:pt x="2796" y="409"/>
                  </a:cubicBezTo>
                  <a:cubicBezTo>
                    <a:pt x="2796" y="184"/>
                    <a:pt x="2614" y="1"/>
                    <a:pt x="2391" y="1"/>
                  </a:cubicBezTo>
                  <a:cubicBezTo>
                    <a:pt x="2390" y="1"/>
                    <a:pt x="2389" y="1"/>
                    <a:pt x="2389" y="1"/>
                  </a:cubicBezTo>
                  <a:lnTo>
                    <a:pt x="409" y="1"/>
                  </a:lnTo>
                  <a:cubicBezTo>
                    <a:pt x="408" y="1"/>
                    <a:pt x="408" y="1"/>
                    <a:pt x="4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1"/>
            <p:cNvSpPr/>
            <p:nvPr/>
          </p:nvSpPr>
          <p:spPr>
            <a:xfrm>
              <a:off x="-5546800" y="-780600"/>
              <a:ext cx="69900" cy="20400"/>
            </a:xfrm>
            <a:custGeom>
              <a:rect b="b" l="l" r="r" t="t"/>
              <a:pathLst>
                <a:path extrusionOk="0" h="816" w="2796">
                  <a:moveTo>
                    <a:pt x="406" y="1"/>
                  </a:moveTo>
                  <a:cubicBezTo>
                    <a:pt x="182" y="1"/>
                    <a:pt x="1" y="184"/>
                    <a:pt x="1" y="409"/>
                  </a:cubicBezTo>
                  <a:cubicBezTo>
                    <a:pt x="1" y="633"/>
                    <a:pt x="183" y="815"/>
                    <a:pt x="408" y="815"/>
                  </a:cubicBezTo>
                  <a:lnTo>
                    <a:pt x="2388" y="815"/>
                  </a:lnTo>
                  <a:cubicBezTo>
                    <a:pt x="2613" y="815"/>
                    <a:pt x="2796" y="633"/>
                    <a:pt x="2796" y="409"/>
                  </a:cubicBezTo>
                  <a:cubicBezTo>
                    <a:pt x="2796" y="184"/>
                    <a:pt x="2614" y="1"/>
                    <a:pt x="2390" y="1"/>
                  </a:cubicBezTo>
                  <a:cubicBezTo>
                    <a:pt x="2390" y="1"/>
                    <a:pt x="2389" y="1"/>
                    <a:pt x="2388" y="1"/>
                  </a:cubicBezTo>
                  <a:lnTo>
                    <a:pt x="408" y="1"/>
                  </a:lnTo>
                  <a:cubicBezTo>
                    <a:pt x="408" y="1"/>
                    <a:pt x="407" y="1"/>
                    <a:pt x="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1"/>
            <p:cNvSpPr/>
            <p:nvPr/>
          </p:nvSpPr>
          <p:spPr>
            <a:xfrm>
              <a:off x="-5314575" y="-891700"/>
              <a:ext cx="57400" cy="55425"/>
            </a:xfrm>
            <a:custGeom>
              <a:rect b="b" l="l" r="r" t="t"/>
              <a:pathLst>
                <a:path extrusionOk="0" h="2217" w="2296">
                  <a:moveTo>
                    <a:pt x="1848" y="1"/>
                  </a:moveTo>
                  <a:cubicBezTo>
                    <a:pt x="1744" y="1"/>
                    <a:pt x="1640" y="40"/>
                    <a:pt x="1560" y="120"/>
                  </a:cubicBezTo>
                  <a:lnTo>
                    <a:pt x="160" y="1520"/>
                  </a:lnTo>
                  <a:cubicBezTo>
                    <a:pt x="0" y="1679"/>
                    <a:pt x="0" y="1937"/>
                    <a:pt x="160" y="2097"/>
                  </a:cubicBezTo>
                  <a:cubicBezTo>
                    <a:pt x="239" y="2176"/>
                    <a:pt x="344" y="2216"/>
                    <a:pt x="448" y="2216"/>
                  </a:cubicBezTo>
                  <a:cubicBezTo>
                    <a:pt x="552" y="2216"/>
                    <a:pt x="657" y="2176"/>
                    <a:pt x="736" y="2097"/>
                  </a:cubicBezTo>
                  <a:lnTo>
                    <a:pt x="2136" y="697"/>
                  </a:lnTo>
                  <a:cubicBezTo>
                    <a:pt x="2296" y="537"/>
                    <a:pt x="2296" y="279"/>
                    <a:pt x="2136" y="120"/>
                  </a:cubicBezTo>
                  <a:cubicBezTo>
                    <a:pt x="2056" y="40"/>
                    <a:pt x="1952" y="1"/>
                    <a:pt x="18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1"/>
            <p:cNvSpPr/>
            <p:nvPr/>
          </p:nvSpPr>
          <p:spPr>
            <a:xfrm>
              <a:off x="-5501775" y="-704475"/>
              <a:ext cx="57400" cy="55400"/>
            </a:xfrm>
            <a:custGeom>
              <a:rect b="b" l="l" r="r" t="t"/>
              <a:pathLst>
                <a:path extrusionOk="0" h="2216" w="2296">
                  <a:moveTo>
                    <a:pt x="1848" y="0"/>
                  </a:moveTo>
                  <a:cubicBezTo>
                    <a:pt x="1744" y="0"/>
                    <a:pt x="1639" y="40"/>
                    <a:pt x="1560" y="120"/>
                  </a:cubicBezTo>
                  <a:lnTo>
                    <a:pt x="160" y="1519"/>
                  </a:lnTo>
                  <a:cubicBezTo>
                    <a:pt x="1" y="1679"/>
                    <a:pt x="1" y="1937"/>
                    <a:pt x="160" y="2096"/>
                  </a:cubicBezTo>
                  <a:cubicBezTo>
                    <a:pt x="239" y="2176"/>
                    <a:pt x="343" y="2216"/>
                    <a:pt x="447" y="2216"/>
                  </a:cubicBezTo>
                  <a:cubicBezTo>
                    <a:pt x="552" y="2216"/>
                    <a:pt x="656" y="2176"/>
                    <a:pt x="736" y="2096"/>
                  </a:cubicBezTo>
                  <a:lnTo>
                    <a:pt x="2137" y="695"/>
                  </a:lnTo>
                  <a:cubicBezTo>
                    <a:pt x="2296" y="537"/>
                    <a:pt x="2296" y="279"/>
                    <a:pt x="2137" y="120"/>
                  </a:cubicBezTo>
                  <a:cubicBezTo>
                    <a:pt x="2057" y="40"/>
                    <a:pt x="1953" y="0"/>
                    <a:pt x="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1"/>
            <p:cNvSpPr/>
            <p:nvPr/>
          </p:nvSpPr>
          <p:spPr>
            <a:xfrm>
              <a:off x="-5314575" y="-704475"/>
              <a:ext cx="57400" cy="55400"/>
            </a:xfrm>
            <a:custGeom>
              <a:rect b="b" l="l" r="r" t="t"/>
              <a:pathLst>
                <a:path extrusionOk="0" h="2216" w="2296">
                  <a:moveTo>
                    <a:pt x="448" y="0"/>
                  </a:moveTo>
                  <a:cubicBezTo>
                    <a:pt x="344" y="0"/>
                    <a:pt x="239" y="40"/>
                    <a:pt x="160" y="120"/>
                  </a:cubicBezTo>
                  <a:cubicBezTo>
                    <a:pt x="0" y="279"/>
                    <a:pt x="0" y="537"/>
                    <a:pt x="160" y="695"/>
                  </a:cubicBezTo>
                  <a:lnTo>
                    <a:pt x="1560" y="2096"/>
                  </a:lnTo>
                  <a:cubicBezTo>
                    <a:pt x="1640" y="2176"/>
                    <a:pt x="1744" y="2216"/>
                    <a:pt x="1848" y="2216"/>
                  </a:cubicBezTo>
                  <a:cubicBezTo>
                    <a:pt x="1952" y="2216"/>
                    <a:pt x="2056" y="2176"/>
                    <a:pt x="2136" y="2096"/>
                  </a:cubicBezTo>
                  <a:cubicBezTo>
                    <a:pt x="2296" y="1937"/>
                    <a:pt x="2296" y="1679"/>
                    <a:pt x="2136" y="1519"/>
                  </a:cubicBezTo>
                  <a:lnTo>
                    <a:pt x="736" y="120"/>
                  </a:lnTo>
                  <a:cubicBezTo>
                    <a:pt x="657" y="40"/>
                    <a:pt x="552" y="0"/>
                    <a:pt x="4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1"/>
            <p:cNvSpPr/>
            <p:nvPr/>
          </p:nvSpPr>
          <p:spPr>
            <a:xfrm>
              <a:off x="-5501775" y="-891700"/>
              <a:ext cx="57375" cy="55425"/>
            </a:xfrm>
            <a:custGeom>
              <a:rect b="b" l="l" r="r" t="t"/>
              <a:pathLst>
                <a:path extrusionOk="0" h="2217" w="2295">
                  <a:moveTo>
                    <a:pt x="447" y="1"/>
                  </a:moveTo>
                  <a:cubicBezTo>
                    <a:pt x="343" y="1"/>
                    <a:pt x="239" y="40"/>
                    <a:pt x="160" y="120"/>
                  </a:cubicBezTo>
                  <a:cubicBezTo>
                    <a:pt x="1" y="279"/>
                    <a:pt x="1" y="537"/>
                    <a:pt x="160" y="697"/>
                  </a:cubicBezTo>
                  <a:lnTo>
                    <a:pt x="1560" y="2097"/>
                  </a:lnTo>
                  <a:cubicBezTo>
                    <a:pt x="1639" y="2176"/>
                    <a:pt x="1744" y="2216"/>
                    <a:pt x="1848" y="2216"/>
                  </a:cubicBezTo>
                  <a:cubicBezTo>
                    <a:pt x="1953" y="2216"/>
                    <a:pt x="2057" y="2176"/>
                    <a:pt x="2137" y="2097"/>
                  </a:cubicBezTo>
                  <a:cubicBezTo>
                    <a:pt x="2295" y="1937"/>
                    <a:pt x="2295" y="1679"/>
                    <a:pt x="2137" y="1520"/>
                  </a:cubicBezTo>
                  <a:lnTo>
                    <a:pt x="736" y="120"/>
                  </a:lnTo>
                  <a:cubicBezTo>
                    <a:pt x="656" y="40"/>
                    <a:pt x="552" y="1"/>
                    <a:pt x="4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1"/>
            <p:cNvSpPr/>
            <p:nvPr/>
          </p:nvSpPr>
          <p:spPr>
            <a:xfrm>
              <a:off x="-4256450" y="-1125100"/>
              <a:ext cx="709425" cy="709425"/>
            </a:xfrm>
            <a:custGeom>
              <a:rect b="b" l="l" r="r" t="t"/>
              <a:pathLst>
                <a:path extrusionOk="0" h="28377" w="28377">
                  <a:moveTo>
                    <a:pt x="14189" y="1"/>
                  </a:moveTo>
                  <a:cubicBezTo>
                    <a:pt x="10426" y="1"/>
                    <a:pt x="6817" y="1495"/>
                    <a:pt x="4156" y="4156"/>
                  </a:cubicBezTo>
                  <a:cubicBezTo>
                    <a:pt x="1495" y="6817"/>
                    <a:pt x="1" y="10425"/>
                    <a:pt x="1" y="14189"/>
                  </a:cubicBezTo>
                  <a:cubicBezTo>
                    <a:pt x="1" y="17952"/>
                    <a:pt x="1495" y="21560"/>
                    <a:pt x="4156" y="24221"/>
                  </a:cubicBezTo>
                  <a:cubicBezTo>
                    <a:pt x="6817" y="26882"/>
                    <a:pt x="10426" y="28377"/>
                    <a:pt x="14189" y="28377"/>
                  </a:cubicBezTo>
                  <a:cubicBezTo>
                    <a:pt x="17951" y="28377"/>
                    <a:pt x="21560" y="26882"/>
                    <a:pt x="24221" y="24221"/>
                  </a:cubicBezTo>
                  <a:cubicBezTo>
                    <a:pt x="26882" y="21560"/>
                    <a:pt x="28377" y="17952"/>
                    <a:pt x="28377" y="14189"/>
                  </a:cubicBezTo>
                  <a:cubicBezTo>
                    <a:pt x="28377" y="10425"/>
                    <a:pt x="26882" y="6817"/>
                    <a:pt x="24221" y="4156"/>
                  </a:cubicBezTo>
                  <a:cubicBezTo>
                    <a:pt x="21560" y="1495"/>
                    <a:pt x="17951" y="1"/>
                    <a:pt x="141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1"/>
            <p:cNvSpPr/>
            <p:nvPr/>
          </p:nvSpPr>
          <p:spPr>
            <a:xfrm>
              <a:off x="-4102575" y="-971200"/>
              <a:ext cx="401650" cy="401625"/>
            </a:xfrm>
            <a:custGeom>
              <a:rect b="b" l="l" r="r" t="t"/>
              <a:pathLst>
                <a:path extrusionOk="0" h="16065" w="16066">
                  <a:moveTo>
                    <a:pt x="8034" y="1"/>
                  </a:moveTo>
                  <a:cubicBezTo>
                    <a:pt x="5903" y="1"/>
                    <a:pt x="3861" y="846"/>
                    <a:pt x="2354" y="2352"/>
                  </a:cubicBezTo>
                  <a:cubicBezTo>
                    <a:pt x="848" y="3860"/>
                    <a:pt x="1" y="5902"/>
                    <a:pt x="1" y="8033"/>
                  </a:cubicBezTo>
                  <a:cubicBezTo>
                    <a:pt x="1" y="10163"/>
                    <a:pt x="848" y="12206"/>
                    <a:pt x="2354" y="13712"/>
                  </a:cubicBezTo>
                  <a:cubicBezTo>
                    <a:pt x="3861" y="15219"/>
                    <a:pt x="5903" y="16065"/>
                    <a:pt x="8034" y="16065"/>
                  </a:cubicBezTo>
                  <a:cubicBezTo>
                    <a:pt x="10164" y="16065"/>
                    <a:pt x="12207" y="15219"/>
                    <a:pt x="13713" y="13712"/>
                  </a:cubicBezTo>
                  <a:cubicBezTo>
                    <a:pt x="15220" y="12206"/>
                    <a:pt x="16066" y="10163"/>
                    <a:pt x="16066" y="8033"/>
                  </a:cubicBezTo>
                  <a:cubicBezTo>
                    <a:pt x="16066" y="5902"/>
                    <a:pt x="15220" y="3860"/>
                    <a:pt x="13713" y="2352"/>
                  </a:cubicBezTo>
                  <a:cubicBezTo>
                    <a:pt x="12207" y="846"/>
                    <a:pt x="10164" y="1"/>
                    <a:pt x="80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1"/>
            <p:cNvSpPr/>
            <p:nvPr/>
          </p:nvSpPr>
          <p:spPr>
            <a:xfrm>
              <a:off x="-4081625" y="-950275"/>
              <a:ext cx="359775" cy="359775"/>
            </a:xfrm>
            <a:custGeom>
              <a:rect b="b" l="l" r="r" t="t"/>
              <a:pathLst>
                <a:path extrusionOk="0" h="14391" w="14391">
                  <a:moveTo>
                    <a:pt x="7196" y="1"/>
                  </a:moveTo>
                  <a:cubicBezTo>
                    <a:pt x="5288" y="1"/>
                    <a:pt x="3457" y="759"/>
                    <a:pt x="2109" y="2109"/>
                  </a:cubicBezTo>
                  <a:cubicBezTo>
                    <a:pt x="759" y="3457"/>
                    <a:pt x="1" y="5287"/>
                    <a:pt x="1" y="7196"/>
                  </a:cubicBezTo>
                  <a:cubicBezTo>
                    <a:pt x="1" y="9104"/>
                    <a:pt x="759" y="10934"/>
                    <a:pt x="2109" y="12283"/>
                  </a:cubicBezTo>
                  <a:cubicBezTo>
                    <a:pt x="3457" y="13633"/>
                    <a:pt x="5288" y="14391"/>
                    <a:pt x="7196" y="14391"/>
                  </a:cubicBezTo>
                  <a:cubicBezTo>
                    <a:pt x="9104" y="14391"/>
                    <a:pt x="10934" y="13633"/>
                    <a:pt x="12283" y="12283"/>
                  </a:cubicBezTo>
                  <a:cubicBezTo>
                    <a:pt x="13632" y="10934"/>
                    <a:pt x="14391" y="9104"/>
                    <a:pt x="14391" y="7196"/>
                  </a:cubicBezTo>
                  <a:cubicBezTo>
                    <a:pt x="14391" y="5287"/>
                    <a:pt x="13632" y="3457"/>
                    <a:pt x="12283" y="2109"/>
                  </a:cubicBezTo>
                  <a:cubicBezTo>
                    <a:pt x="10934" y="759"/>
                    <a:pt x="9104" y="1"/>
                    <a:pt x="71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1"/>
            <p:cNvSpPr/>
            <p:nvPr/>
          </p:nvSpPr>
          <p:spPr>
            <a:xfrm>
              <a:off x="-3987750" y="-856400"/>
              <a:ext cx="172000" cy="172000"/>
            </a:xfrm>
            <a:custGeom>
              <a:rect b="b" l="l" r="r" t="t"/>
              <a:pathLst>
                <a:path extrusionOk="0" h="6880" w="6880">
                  <a:moveTo>
                    <a:pt x="3441" y="0"/>
                  </a:moveTo>
                  <a:cubicBezTo>
                    <a:pt x="1541" y="0"/>
                    <a:pt x="1" y="1541"/>
                    <a:pt x="1" y="3441"/>
                  </a:cubicBezTo>
                  <a:cubicBezTo>
                    <a:pt x="1" y="5340"/>
                    <a:pt x="1541" y="6880"/>
                    <a:pt x="3441" y="6880"/>
                  </a:cubicBezTo>
                  <a:cubicBezTo>
                    <a:pt x="5340" y="6880"/>
                    <a:pt x="6880" y="5340"/>
                    <a:pt x="6880" y="3441"/>
                  </a:cubicBezTo>
                  <a:cubicBezTo>
                    <a:pt x="6880" y="1541"/>
                    <a:pt x="5340" y="0"/>
                    <a:pt x="34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1"/>
            <p:cNvSpPr/>
            <p:nvPr/>
          </p:nvSpPr>
          <p:spPr>
            <a:xfrm>
              <a:off x="-3911925" y="-937725"/>
              <a:ext cx="20400" cy="69900"/>
            </a:xfrm>
            <a:custGeom>
              <a:rect b="b" l="l" r="r" t="t"/>
              <a:pathLst>
                <a:path extrusionOk="0" h="2796" w="816">
                  <a:moveTo>
                    <a:pt x="408" y="1"/>
                  </a:moveTo>
                  <a:cubicBezTo>
                    <a:pt x="182" y="1"/>
                    <a:pt x="0" y="183"/>
                    <a:pt x="0" y="408"/>
                  </a:cubicBezTo>
                  <a:lnTo>
                    <a:pt x="0" y="2388"/>
                  </a:lnTo>
                  <a:cubicBezTo>
                    <a:pt x="0" y="2614"/>
                    <a:pt x="182" y="2796"/>
                    <a:pt x="408" y="2796"/>
                  </a:cubicBezTo>
                  <a:cubicBezTo>
                    <a:pt x="633" y="2796"/>
                    <a:pt x="815" y="2614"/>
                    <a:pt x="815" y="2388"/>
                  </a:cubicBezTo>
                  <a:lnTo>
                    <a:pt x="815" y="408"/>
                  </a:lnTo>
                  <a:cubicBezTo>
                    <a:pt x="815" y="183"/>
                    <a:pt x="633" y="1"/>
                    <a:pt x="4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1"/>
            <p:cNvSpPr/>
            <p:nvPr/>
          </p:nvSpPr>
          <p:spPr>
            <a:xfrm>
              <a:off x="-3911925" y="-672950"/>
              <a:ext cx="20400" cy="69900"/>
            </a:xfrm>
            <a:custGeom>
              <a:rect b="b" l="l" r="r" t="t"/>
              <a:pathLst>
                <a:path extrusionOk="0" h="2796" w="816">
                  <a:moveTo>
                    <a:pt x="408" y="0"/>
                  </a:moveTo>
                  <a:cubicBezTo>
                    <a:pt x="182" y="0"/>
                    <a:pt x="0" y="183"/>
                    <a:pt x="0" y="407"/>
                  </a:cubicBezTo>
                  <a:lnTo>
                    <a:pt x="0" y="2388"/>
                  </a:lnTo>
                  <a:cubicBezTo>
                    <a:pt x="0" y="2613"/>
                    <a:pt x="182" y="2796"/>
                    <a:pt x="408" y="2796"/>
                  </a:cubicBezTo>
                  <a:cubicBezTo>
                    <a:pt x="633" y="2796"/>
                    <a:pt x="815" y="2613"/>
                    <a:pt x="815" y="2388"/>
                  </a:cubicBezTo>
                  <a:lnTo>
                    <a:pt x="815" y="408"/>
                  </a:lnTo>
                  <a:cubicBezTo>
                    <a:pt x="815" y="183"/>
                    <a:pt x="633" y="0"/>
                    <a:pt x="4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1"/>
            <p:cNvSpPr/>
            <p:nvPr/>
          </p:nvSpPr>
          <p:spPr>
            <a:xfrm>
              <a:off x="-3804325" y="-780600"/>
              <a:ext cx="69925" cy="20400"/>
            </a:xfrm>
            <a:custGeom>
              <a:rect b="b" l="l" r="r" t="t"/>
              <a:pathLst>
                <a:path extrusionOk="0" h="816" w="2797">
                  <a:moveTo>
                    <a:pt x="409" y="1"/>
                  </a:moveTo>
                  <a:cubicBezTo>
                    <a:pt x="184" y="1"/>
                    <a:pt x="2" y="183"/>
                    <a:pt x="2" y="409"/>
                  </a:cubicBezTo>
                  <a:cubicBezTo>
                    <a:pt x="1" y="633"/>
                    <a:pt x="184" y="815"/>
                    <a:pt x="409" y="815"/>
                  </a:cubicBezTo>
                  <a:lnTo>
                    <a:pt x="2389" y="815"/>
                  </a:lnTo>
                  <a:cubicBezTo>
                    <a:pt x="2613" y="815"/>
                    <a:pt x="2797" y="633"/>
                    <a:pt x="2797" y="409"/>
                  </a:cubicBezTo>
                  <a:cubicBezTo>
                    <a:pt x="2797" y="183"/>
                    <a:pt x="2613" y="1"/>
                    <a:pt x="23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1"/>
            <p:cNvSpPr/>
            <p:nvPr/>
          </p:nvSpPr>
          <p:spPr>
            <a:xfrm>
              <a:off x="-4069100" y="-780600"/>
              <a:ext cx="69950" cy="20400"/>
            </a:xfrm>
            <a:custGeom>
              <a:rect b="b" l="l" r="r" t="t"/>
              <a:pathLst>
                <a:path extrusionOk="0" h="816" w="2798">
                  <a:moveTo>
                    <a:pt x="408" y="1"/>
                  </a:moveTo>
                  <a:cubicBezTo>
                    <a:pt x="183" y="1"/>
                    <a:pt x="1" y="184"/>
                    <a:pt x="2" y="409"/>
                  </a:cubicBezTo>
                  <a:cubicBezTo>
                    <a:pt x="1" y="633"/>
                    <a:pt x="184" y="815"/>
                    <a:pt x="410" y="815"/>
                  </a:cubicBezTo>
                  <a:lnTo>
                    <a:pt x="2389" y="815"/>
                  </a:lnTo>
                  <a:cubicBezTo>
                    <a:pt x="2390" y="815"/>
                    <a:pt x="2391" y="815"/>
                    <a:pt x="2391" y="815"/>
                  </a:cubicBezTo>
                  <a:cubicBezTo>
                    <a:pt x="2616" y="815"/>
                    <a:pt x="2797" y="632"/>
                    <a:pt x="2797" y="409"/>
                  </a:cubicBezTo>
                  <a:cubicBezTo>
                    <a:pt x="2797" y="183"/>
                    <a:pt x="2615" y="1"/>
                    <a:pt x="2389" y="1"/>
                  </a:cubicBezTo>
                  <a:lnTo>
                    <a:pt x="410" y="1"/>
                  </a:lnTo>
                  <a:cubicBezTo>
                    <a:pt x="409" y="1"/>
                    <a:pt x="408" y="1"/>
                    <a:pt x="4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1"/>
            <p:cNvSpPr/>
            <p:nvPr/>
          </p:nvSpPr>
          <p:spPr>
            <a:xfrm>
              <a:off x="-3836825" y="-891700"/>
              <a:ext cx="57400" cy="55425"/>
            </a:xfrm>
            <a:custGeom>
              <a:rect b="b" l="l" r="r" t="t"/>
              <a:pathLst>
                <a:path extrusionOk="0" h="2217" w="2296">
                  <a:moveTo>
                    <a:pt x="1848" y="1"/>
                  </a:moveTo>
                  <a:cubicBezTo>
                    <a:pt x="1744" y="1"/>
                    <a:pt x="1639" y="40"/>
                    <a:pt x="1560" y="120"/>
                  </a:cubicBezTo>
                  <a:lnTo>
                    <a:pt x="160" y="1520"/>
                  </a:lnTo>
                  <a:cubicBezTo>
                    <a:pt x="1" y="1679"/>
                    <a:pt x="1" y="1937"/>
                    <a:pt x="160" y="2097"/>
                  </a:cubicBezTo>
                  <a:cubicBezTo>
                    <a:pt x="239" y="2176"/>
                    <a:pt x="343" y="2216"/>
                    <a:pt x="448" y="2216"/>
                  </a:cubicBezTo>
                  <a:cubicBezTo>
                    <a:pt x="552" y="2216"/>
                    <a:pt x="656" y="2176"/>
                    <a:pt x="736" y="2097"/>
                  </a:cubicBezTo>
                  <a:lnTo>
                    <a:pt x="2136" y="697"/>
                  </a:lnTo>
                  <a:cubicBezTo>
                    <a:pt x="2296" y="537"/>
                    <a:pt x="2296" y="279"/>
                    <a:pt x="2136" y="120"/>
                  </a:cubicBezTo>
                  <a:cubicBezTo>
                    <a:pt x="2057" y="40"/>
                    <a:pt x="1952" y="1"/>
                    <a:pt x="18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4024050" y="-704475"/>
              <a:ext cx="57425" cy="55400"/>
            </a:xfrm>
            <a:custGeom>
              <a:rect b="b" l="l" r="r" t="t"/>
              <a:pathLst>
                <a:path extrusionOk="0" h="2216" w="2297">
                  <a:moveTo>
                    <a:pt x="1848" y="0"/>
                  </a:moveTo>
                  <a:cubicBezTo>
                    <a:pt x="1744" y="0"/>
                    <a:pt x="1640" y="40"/>
                    <a:pt x="1560" y="120"/>
                  </a:cubicBezTo>
                  <a:lnTo>
                    <a:pt x="160" y="1519"/>
                  </a:lnTo>
                  <a:cubicBezTo>
                    <a:pt x="1" y="1679"/>
                    <a:pt x="1" y="1937"/>
                    <a:pt x="160" y="2096"/>
                  </a:cubicBezTo>
                  <a:cubicBezTo>
                    <a:pt x="240" y="2176"/>
                    <a:pt x="344" y="2216"/>
                    <a:pt x="449" y="2216"/>
                  </a:cubicBezTo>
                  <a:cubicBezTo>
                    <a:pt x="553" y="2216"/>
                    <a:pt x="657" y="2176"/>
                    <a:pt x="737" y="2096"/>
                  </a:cubicBezTo>
                  <a:lnTo>
                    <a:pt x="2137" y="695"/>
                  </a:lnTo>
                  <a:cubicBezTo>
                    <a:pt x="2296" y="537"/>
                    <a:pt x="2296" y="279"/>
                    <a:pt x="2137" y="120"/>
                  </a:cubicBezTo>
                  <a:cubicBezTo>
                    <a:pt x="2057" y="40"/>
                    <a:pt x="1953" y="0"/>
                    <a:pt x="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3836825" y="-704475"/>
              <a:ext cx="57400" cy="55400"/>
            </a:xfrm>
            <a:custGeom>
              <a:rect b="b" l="l" r="r" t="t"/>
              <a:pathLst>
                <a:path extrusionOk="0" h="2216" w="2296">
                  <a:moveTo>
                    <a:pt x="448" y="0"/>
                  </a:moveTo>
                  <a:cubicBezTo>
                    <a:pt x="343" y="0"/>
                    <a:pt x="239" y="40"/>
                    <a:pt x="160" y="120"/>
                  </a:cubicBezTo>
                  <a:cubicBezTo>
                    <a:pt x="1" y="279"/>
                    <a:pt x="1" y="537"/>
                    <a:pt x="160" y="695"/>
                  </a:cubicBezTo>
                  <a:lnTo>
                    <a:pt x="1560" y="2096"/>
                  </a:lnTo>
                  <a:cubicBezTo>
                    <a:pt x="1639" y="2176"/>
                    <a:pt x="1744" y="2216"/>
                    <a:pt x="1848" y="2216"/>
                  </a:cubicBezTo>
                  <a:cubicBezTo>
                    <a:pt x="1952" y="2216"/>
                    <a:pt x="2057" y="2176"/>
                    <a:pt x="2136" y="2096"/>
                  </a:cubicBezTo>
                  <a:cubicBezTo>
                    <a:pt x="2296" y="1937"/>
                    <a:pt x="2296" y="1679"/>
                    <a:pt x="2136" y="1519"/>
                  </a:cubicBezTo>
                  <a:lnTo>
                    <a:pt x="736" y="120"/>
                  </a:lnTo>
                  <a:cubicBezTo>
                    <a:pt x="656" y="40"/>
                    <a:pt x="552" y="0"/>
                    <a:pt x="4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4024050" y="-891700"/>
              <a:ext cx="57425" cy="55425"/>
            </a:xfrm>
            <a:custGeom>
              <a:rect b="b" l="l" r="r" t="t"/>
              <a:pathLst>
                <a:path extrusionOk="0" h="2217" w="2297">
                  <a:moveTo>
                    <a:pt x="449" y="1"/>
                  </a:moveTo>
                  <a:cubicBezTo>
                    <a:pt x="344" y="1"/>
                    <a:pt x="240" y="40"/>
                    <a:pt x="160" y="120"/>
                  </a:cubicBezTo>
                  <a:cubicBezTo>
                    <a:pt x="1" y="279"/>
                    <a:pt x="1" y="537"/>
                    <a:pt x="160" y="697"/>
                  </a:cubicBezTo>
                  <a:lnTo>
                    <a:pt x="1561" y="2097"/>
                  </a:lnTo>
                  <a:cubicBezTo>
                    <a:pt x="1640" y="2176"/>
                    <a:pt x="1744" y="2216"/>
                    <a:pt x="1848" y="2216"/>
                  </a:cubicBezTo>
                  <a:cubicBezTo>
                    <a:pt x="1953" y="2216"/>
                    <a:pt x="2057" y="2176"/>
                    <a:pt x="2137" y="2097"/>
                  </a:cubicBezTo>
                  <a:cubicBezTo>
                    <a:pt x="2296" y="1937"/>
                    <a:pt x="2296" y="1679"/>
                    <a:pt x="2137" y="1520"/>
                  </a:cubicBezTo>
                  <a:lnTo>
                    <a:pt x="737" y="120"/>
                  </a:lnTo>
                  <a:cubicBezTo>
                    <a:pt x="657" y="40"/>
                    <a:pt x="553" y="1"/>
                    <a:pt x="4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4920550" y="-2392925"/>
              <a:ext cx="310043" cy="920375"/>
            </a:xfrm>
            <a:custGeom>
              <a:rect b="b" l="l" r="r" t="t"/>
              <a:pathLst>
                <a:path extrusionOk="0" h="36815" w="11427">
                  <a:moveTo>
                    <a:pt x="0" y="0"/>
                  </a:moveTo>
                  <a:lnTo>
                    <a:pt x="0" y="36815"/>
                  </a:lnTo>
                  <a:lnTo>
                    <a:pt x="11427" y="36815"/>
                  </a:lnTo>
                  <a:lnTo>
                    <a:pt x="11427" y="9293"/>
                  </a:lnTo>
                  <a:cubicBezTo>
                    <a:pt x="11427" y="6829"/>
                    <a:pt x="10447" y="4465"/>
                    <a:pt x="8705" y="2722"/>
                  </a:cubicBezTo>
                  <a:cubicBezTo>
                    <a:pt x="6961" y="979"/>
                    <a:pt x="4598" y="0"/>
                    <a:pt x="21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4634925" y="-1783550"/>
              <a:ext cx="71650" cy="339875"/>
            </a:xfrm>
            <a:custGeom>
              <a:rect b="b" l="l" r="r" t="t"/>
              <a:pathLst>
                <a:path extrusionOk="0" h="13595" w="2866">
                  <a:moveTo>
                    <a:pt x="1" y="1"/>
                  </a:moveTo>
                  <a:lnTo>
                    <a:pt x="1" y="13595"/>
                  </a:lnTo>
                  <a:lnTo>
                    <a:pt x="2865" y="13595"/>
                  </a:lnTo>
                  <a:lnTo>
                    <a:pt x="286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4920550" y="-1472550"/>
              <a:ext cx="469575" cy="309475"/>
            </a:xfrm>
            <a:custGeom>
              <a:rect b="b" l="l" r="r" t="t"/>
              <a:pathLst>
                <a:path extrusionOk="0" h="12379" w="18783">
                  <a:moveTo>
                    <a:pt x="0" y="0"/>
                  </a:moveTo>
                  <a:lnTo>
                    <a:pt x="0" y="12379"/>
                  </a:lnTo>
                  <a:lnTo>
                    <a:pt x="18782" y="12379"/>
                  </a:lnTo>
                  <a:lnTo>
                    <a:pt x="18782" y="5604"/>
                  </a:lnTo>
                  <a:cubicBezTo>
                    <a:pt x="18782" y="4118"/>
                    <a:pt x="18191" y="2693"/>
                    <a:pt x="17141" y="1642"/>
                  </a:cubicBezTo>
                  <a:cubicBezTo>
                    <a:pt x="16090" y="591"/>
                    <a:pt x="14664" y="0"/>
                    <a:pt x="131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3438050" y="-1125100"/>
              <a:ext cx="709425" cy="709425"/>
            </a:xfrm>
            <a:custGeom>
              <a:rect b="b" l="l" r="r" t="t"/>
              <a:pathLst>
                <a:path extrusionOk="0" h="28377" w="28377">
                  <a:moveTo>
                    <a:pt x="14189" y="1"/>
                  </a:moveTo>
                  <a:cubicBezTo>
                    <a:pt x="10425" y="1"/>
                    <a:pt x="6817" y="1495"/>
                    <a:pt x="4156" y="4156"/>
                  </a:cubicBezTo>
                  <a:cubicBezTo>
                    <a:pt x="1496" y="6817"/>
                    <a:pt x="0" y="10425"/>
                    <a:pt x="0" y="14189"/>
                  </a:cubicBezTo>
                  <a:cubicBezTo>
                    <a:pt x="0" y="17952"/>
                    <a:pt x="1496" y="21560"/>
                    <a:pt x="4156" y="24221"/>
                  </a:cubicBezTo>
                  <a:cubicBezTo>
                    <a:pt x="6817" y="26882"/>
                    <a:pt x="10425" y="28377"/>
                    <a:pt x="14189" y="28377"/>
                  </a:cubicBezTo>
                  <a:cubicBezTo>
                    <a:pt x="17952" y="28377"/>
                    <a:pt x="21560" y="26882"/>
                    <a:pt x="24221" y="24221"/>
                  </a:cubicBezTo>
                  <a:cubicBezTo>
                    <a:pt x="26883" y="21560"/>
                    <a:pt x="28377" y="17952"/>
                    <a:pt x="28377" y="14189"/>
                  </a:cubicBezTo>
                  <a:cubicBezTo>
                    <a:pt x="28377" y="10425"/>
                    <a:pt x="26883" y="6817"/>
                    <a:pt x="24221" y="4156"/>
                  </a:cubicBezTo>
                  <a:cubicBezTo>
                    <a:pt x="21560" y="1495"/>
                    <a:pt x="17952" y="1"/>
                    <a:pt x="141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3284150" y="-971200"/>
              <a:ext cx="401625" cy="401625"/>
            </a:xfrm>
            <a:custGeom>
              <a:rect b="b" l="l" r="r" t="t"/>
              <a:pathLst>
                <a:path extrusionOk="0" h="16065" w="16065">
                  <a:moveTo>
                    <a:pt x="8033" y="1"/>
                  </a:moveTo>
                  <a:cubicBezTo>
                    <a:pt x="5902" y="1"/>
                    <a:pt x="3859" y="846"/>
                    <a:pt x="2353" y="2352"/>
                  </a:cubicBezTo>
                  <a:cubicBezTo>
                    <a:pt x="846" y="3860"/>
                    <a:pt x="1" y="5902"/>
                    <a:pt x="1" y="8033"/>
                  </a:cubicBezTo>
                  <a:cubicBezTo>
                    <a:pt x="1" y="10163"/>
                    <a:pt x="846" y="12206"/>
                    <a:pt x="2353" y="13712"/>
                  </a:cubicBezTo>
                  <a:cubicBezTo>
                    <a:pt x="3859" y="15219"/>
                    <a:pt x="5902" y="16065"/>
                    <a:pt x="8033" y="16065"/>
                  </a:cubicBezTo>
                  <a:cubicBezTo>
                    <a:pt x="10163" y="16065"/>
                    <a:pt x="12206" y="15219"/>
                    <a:pt x="13713" y="13712"/>
                  </a:cubicBezTo>
                  <a:cubicBezTo>
                    <a:pt x="15219" y="12206"/>
                    <a:pt x="16064" y="10163"/>
                    <a:pt x="16064" y="8033"/>
                  </a:cubicBezTo>
                  <a:cubicBezTo>
                    <a:pt x="16064" y="5902"/>
                    <a:pt x="15219" y="3860"/>
                    <a:pt x="13713" y="2352"/>
                  </a:cubicBezTo>
                  <a:cubicBezTo>
                    <a:pt x="12206" y="846"/>
                    <a:pt x="10163" y="1"/>
                    <a:pt x="80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3263225" y="-950275"/>
              <a:ext cx="359775" cy="359775"/>
            </a:xfrm>
            <a:custGeom>
              <a:rect b="b" l="l" r="r" t="t"/>
              <a:pathLst>
                <a:path extrusionOk="0" h="14391" w="14391">
                  <a:moveTo>
                    <a:pt x="7196" y="1"/>
                  </a:moveTo>
                  <a:cubicBezTo>
                    <a:pt x="5287" y="1"/>
                    <a:pt x="3457" y="759"/>
                    <a:pt x="2108" y="2109"/>
                  </a:cubicBezTo>
                  <a:cubicBezTo>
                    <a:pt x="760" y="3457"/>
                    <a:pt x="1" y="5287"/>
                    <a:pt x="1" y="7196"/>
                  </a:cubicBezTo>
                  <a:cubicBezTo>
                    <a:pt x="1" y="9104"/>
                    <a:pt x="760" y="10934"/>
                    <a:pt x="2108" y="12283"/>
                  </a:cubicBezTo>
                  <a:cubicBezTo>
                    <a:pt x="3457" y="13632"/>
                    <a:pt x="5287" y="14391"/>
                    <a:pt x="7196" y="14391"/>
                  </a:cubicBezTo>
                  <a:cubicBezTo>
                    <a:pt x="9104" y="14391"/>
                    <a:pt x="10934" y="13632"/>
                    <a:pt x="12283" y="12283"/>
                  </a:cubicBezTo>
                  <a:cubicBezTo>
                    <a:pt x="13633" y="10934"/>
                    <a:pt x="14390" y="9104"/>
                    <a:pt x="14390" y="7196"/>
                  </a:cubicBezTo>
                  <a:cubicBezTo>
                    <a:pt x="14390" y="5287"/>
                    <a:pt x="13633" y="3457"/>
                    <a:pt x="12283" y="2109"/>
                  </a:cubicBezTo>
                  <a:cubicBezTo>
                    <a:pt x="10934" y="759"/>
                    <a:pt x="9104" y="1"/>
                    <a:pt x="71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1"/>
            <p:cNvSpPr/>
            <p:nvPr/>
          </p:nvSpPr>
          <p:spPr>
            <a:xfrm>
              <a:off x="-3169325" y="-856400"/>
              <a:ext cx="172000" cy="172000"/>
            </a:xfrm>
            <a:custGeom>
              <a:rect b="b" l="l" r="r" t="t"/>
              <a:pathLst>
                <a:path extrusionOk="0" h="6880" w="6880">
                  <a:moveTo>
                    <a:pt x="3440" y="0"/>
                  </a:moveTo>
                  <a:cubicBezTo>
                    <a:pt x="1540" y="0"/>
                    <a:pt x="0" y="1541"/>
                    <a:pt x="0" y="3441"/>
                  </a:cubicBezTo>
                  <a:cubicBezTo>
                    <a:pt x="0" y="5340"/>
                    <a:pt x="1540" y="6880"/>
                    <a:pt x="3440" y="6880"/>
                  </a:cubicBezTo>
                  <a:cubicBezTo>
                    <a:pt x="5339" y="6880"/>
                    <a:pt x="6880" y="5340"/>
                    <a:pt x="6880" y="3441"/>
                  </a:cubicBezTo>
                  <a:cubicBezTo>
                    <a:pt x="6880" y="1541"/>
                    <a:pt x="5339" y="0"/>
                    <a:pt x="34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1"/>
            <p:cNvSpPr/>
            <p:nvPr/>
          </p:nvSpPr>
          <p:spPr>
            <a:xfrm>
              <a:off x="-3093550" y="-937725"/>
              <a:ext cx="20425" cy="69900"/>
            </a:xfrm>
            <a:custGeom>
              <a:rect b="b" l="l" r="r" t="t"/>
              <a:pathLst>
                <a:path extrusionOk="0" h="2796" w="817">
                  <a:moveTo>
                    <a:pt x="409" y="1"/>
                  </a:moveTo>
                  <a:cubicBezTo>
                    <a:pt x="183" y="1"/>
                    <a:pt x="1" y="183"/>
                    <a:pt x="1" y="408"/>
                  </a:cubicBezTo>
                  <a:lnTo>
                    <a:pt x="1" y="2388"/>
                  </a:lnTo>
                  <a:cubicBezTo>
                    <a:pt x="1" y="2614"/>
                    <a:pt x="183" y="2796"/>
                    <a:pt x="409" y="2796"/>
                  </a:cubicBezTo>
                  <a:cubicBezTo>
                    <a:pt x="634" y="2796"/>
                    <a:pt x="816" y="2614"/>
                    <a:pt x="816" y="2388"/>
                  </a:cubicBezTo>
                  <a:lnTo>
                    <a:pt x="816" y="408"/>
                  </a:lnTo>
                  <a:cubicBezTo>
                    <a:pt x="816" y="183"/>
                    <a:pt x="634" y="1"/>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1"/>
            <p:cNvSpPr/>
            <p:nvPr/>
          </p:nvSpPr>
          <p:spPr>
            <a:xfrm>
              <a:off x="-3093550" y="-672950"/>
              <a:ext cx="20425" cy="69900"/>
            </a:xfrm>
            <a:custGeom>
              <a:rect b="b" l="l" r="r" t="t"/>
              <a:pathLst>
                <a:path extrusionOk="0" h="2796" w="817">
                  <a:moveTo>
                    <a:pt x="409" y="0"/>
                  </a:moveTo>
                  <a:cubicBezTo>
                    <a:pt x="183" y="0"/>
                    <a:pt x="1" y="183"/>
                    <a:pt x="1" y="407"/>
                  </a:cubicBezTo>
                  <a:lnTo>
                    <a:pt x="1" y="2388"/>
                  </a:lnTo>
                  <a:cubicBezTo>
                    <a:pt x="1" y="2613"/>
                    <a:pt x="183" y="2796"/>
                    <a:pt x="409" y="2796"/>
                  </a:cubicBezTo>
                  <a:cubicBezTo>
                    <a:pt x="634" y="2796"/>
                    <a:pt x="816" y="2613"/>
                    <a:pt x="816" y="2388"/>
                  </a:cubicBezTo>
                  <a:lnTo>
                    <a:pt x="816" y="408"/>
                  </a:lnTo>
                  <a:cubicBezTo>
                    <a:pt x="816" y="183"/>
                    <a:pt x="634" y="0"/>
                    <a:pt x="4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1"/>
            <p:cNvSpPr/>
            <p:nvPr/>
          </p:nvSpPr>
          <p:spPr>
            <a:xfrm>
              <a:off x="-2985925" y="-780550"/>
              <a:ext cx="69925" cy="20375"/>
            </a:xfrm>
            <a:custGeom>
              <a:rect b="b" l="l" r="r" t="t"/>
              <a:pathLst>
                <a:path extrusionOk="0" h="815" w="2797">
                  <a:moveTo>
                    <a:pt x="407" y="0"/>
                  </a:moveTo>
                  <a:cubicBezTo>
                    <a:pt x="183" y="0"/>
                    <a:pt x="1" y="182"/>
                    <a:pt x="1" y="407"/>
                  </a:cubicBezTo>
                  <a:cubicBezTo>
                    <a:pt x="0" y="632"/>
                    <a:pt x="182" y="814"/>
                    <a:pt x="407" y="814"/>
                  </a:cubicBezTo>
                  <a:cubicBezTo>
                    <a:pt x="408" y="814"/>
                    <a:pt x="408" y="814"/>
                    <a:pt x="409" y="814"/>
                  </a:cubicBezTo>
                  <a:lnTo>
                    <a:pt x="2389" y="814"/>
                  </a:lnTo>
                  <a:cubicBezTo>
                    <a:pt x="2614" y="814"/>
                    <a:pt x="2796" y="632"/>
                    <a:pt x="2796" y="408"/>
                  </a:cubicBezTo>
                  <a:cubicBezTo>
                    <a:pt x="2796" y="182"/>
                    <a:pt x="2614" y="0"/>
                    <a:pt x="2389" y="0"/>
                  </a:cubicBezTo>
                  <a:lnTo>
                    <a:pt x="409" y="0"/>
                  </a:lnTo>
                  <a:cubicBezTo>
                    <a:pt x="408" y="0"/>
                    <a:pt x="408"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1"/>
            <p:cNvSpPr/>
            <p:nvPr/>
          </p:nvSpPr>
          <p:spPr>
            <a:xfrm>
              <a:off x="-3250675" y="-780600"/>
              <a:ext cx="69900" cy="20400"/>
            </a:xfrm>
            <a:custGeom>
              <a:rect b="b" l="l" r="r" t="t"/>
              <a:pathLst>
                <a:path extrusionOk="0" h="816" w="2796">
                  <a:moveTo>
                    <a:pt x="2391" y="1"/>
                  </a:moveTo>
                  <a:cubicBezTo>
                    <a:pt x="2391" y="1"/>
                    <a:pt x="2390" y="1"/>
                    <a:pt x="2389" y="1"/>
                  </a:cubicBezTo>
                  <a:lnTo>
                    <a:pt x="408" y="1"/>
                  </a:lnTo>
                  <a:cubicBezTo>
                    <a:pt x="184" y="1"/>
                    <a:pt x="1" y="183"/>
                    <a:pt x="1" y="409"/>
                  </a:cubicBezTo>
                  <a:cubicBezTo>
                    <a:pt x="1" y="633"/>
                    <a:pt x="184" y="815"/>
                    <a:pt x="408" y="815"/>
                  </a:cubicBezTo>
                  <a:lnTo>
                    <a:pt x="2389" y="815"/>
                  </a:lnTo>
                  <a:cubicBezTo>
                    <a:pt x="2614" y="815"/>
                    <a:pt x="2796" y="633"/>
                    <a:pt x="2796" y="409"/>
                  </a:cubicBezTo>
                  <a:cubicBezTo>
                    <a:pt x="2796" y="184"/>
                    <a:pt x="2615" y="1"/>
                    <a:pt x="23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1"/>
            <p:cNvSpPr/>
            <p:nvPr/>
          </p:nvSpPr>
          <p:spPr>
            <a:xfrm>
              <a:off x="-3018425" y="-891700"/>
              <a:ext cx="57400" cy="55425"/>
            </a:xfrm>
            <a:custGeom>
              <a:rect b="b" l="l" r="r" t="t"/>
              <a:pathLst>
                <a:path extrusionOk="0" h="2217" w="2296">
                  <a:moveTo>
                    <a:pt x="1848" y="1"/>
                  </a:moveTo>
                  <a:cubicBezTo>
                    <a:pt x="1743" y="1"/>
                    <a:pt x="1639" y="40"/>
                    <a:pt x="1559" y="120"/>
                  </a:cubicBezTo>
                  <a:lnTo>
                    <a:pt x="160" y="1520"/>
                  </a:lnTo>
                  <a:cubicBezTo>
                    <a:pt x="0" y="1679"/>
                    <a:pt x="0" y="1937"/>
                    <a:pt x="160" y="2097"/>
                  </a:cubicBezTo>
                  <a:cubicBezTo>
                    <a:pt x="239" y="2176"/>
                    <a:pt x="344" y="2216"/>
                    <a:pt x="448" y="2216"/>
                  </a:cubicBezTo>
                  <a:cubicBezTo>
                    <a:pt x="552" y="2216"/>
                    <a:pt x="657" y="2176"/>
                    <a:pt x="736" y="2097"/>
                  </a:cubicBezTo>
                  <a:lnTo>
                    <a:pt x="2136" y="697"/>
                  </a:lnTo>
                  <a:cubicBezTo>
                    <a:pt x="2295" y="537"/>
                    <a:pt x="2295" y="279"/>
                    <a:pt x="2136" y="120"/>
                  </a:cubicBezTo>
                  <a:cubicBezTo>
                    <a:pt x="2056" y="40"/>
                    <a:pt x="1952" y="1"/>
                    <a:pt x="18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1"/>
            <p:cNvSpPr/>
            <p:nvPr/>
          </p:nvSpPr>
          <p:spPr>
            <a:xfrm>
              <a:off x="-3205625" y="-704475"/>
              <a:ext cx="57375" cy="55400"/>
            </a:xfrm>
            <a:custGeom>
              <a:rect b="b" l="l" r="r" t="t"/>
              <a:pathLst>
                <a:path extrusionOk="0" h="2216" w="2295">
                  <a:moveTo>
                    <a:pt x="1848" y="0"/>
                  </a:moveTo>
                  <a:cubicBezTo>
                    <a:pt x="1744" y="0"/>
                    <a:pt x="1639" y="40"/>
                    <a:pt x="1560" y="120"/>
                  </a:cubicBezTo>
                  <a:lnTo>
                    <a:pt x="160" y="1519"/>
                  </a:lnTo>
                  <a:cubicBezTo>
                    <a:pt x="1" y="1679"/>
                    <a:pt x="1" y="1937"/>
                    <a:pt x="160" y="2096"/>
                  </a:cubicBezTo>
                  <a:cubicBezTo>
                    <a:pt x="239" y="2176"/>
                    <a:pt x="343" y="2216"/>
                    <a:pt x="447" y="2216"/>
                  </a:cubicBezTo>
                  <a:cubicBezTo>
                    <a:pt x="552" y="2216"/>
                    <a:pt x="656" y="2176"/>
                    <a:pt x="736" y="2096"/>
                  </a:cubicBezTo>
                  <a:lnTo>
                    <a:pt x="2137" y="695"/>
                  </a:lnTo>
                  <a:cubicBezTo>
                    <a:pt x="2295" y="537"/>
                    <a:pt x="2295" y="279"/>
                    <a:pt x="2137" y="120"/>
                  </a:cubicBezTo>
                  <a:cubicBezTo>
                    <a:pt x="2057" y="40"/>
                    <a:pt x="1952" y="0"/>
                    <a:pt x="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1"/>
            <p:cNvSpPr/>
            <p:nvPr/>
          </p:nvSpPr>
          <p:spPr>
            <a:xfrm>
              <a:off x="-3018425" y="-704475"/>
              <a:ext cx="57400" cy="55400"/>
            </a:xfrm>
            <a:custGeom>
              <a:rect b="b" l="l" r="r" t="t"/>
              <a:pathLst>
                <a:path extrusionOk="0" h="2216" w="2296">
                  <a:moveTo>
                    <a:pt x="448" y="0"/>
                  </a:moveTo>
                  <a:cubicBezTo>
                    <a:pt x="344" y="0"/>
                    <a:pt x="239" y="40"/>
                    <a:pt x="160" y="120"/>
                  </a:cubicBezTo>
                  <a:cubicBezTo>
                    <a:pt x="0" y="279"/>
                    <a:pt x="0" y="537"/>
                    <a:pt x="160" y="695"/>
                  </a:cubicBezTo>
                  <a:lnTo>
                    <a:pt x="1559" y="2096"/>
                  </a:lnTo>
                  <a:cubicBezTo>
                    <a:pt x="1639" y="2176"/>
                    <a:pt x="1743" y="2216"/>
                    <a:pt x="1848" y="2216"/>
                  </a:cubicBezTo>
                  <a:cubicBezTo>
                    <a:pt x="1952" y="2216"/>
                    <a:pt x="2056" y="2176"/>
                    <a:pt x="2136" y="2096"/>
                  </a:cubicBezTo>
                  <a:cubicBezTo>
                    <a:pt x="2295" y="1937"/>
                    <a:pt x="2295" y="1679"/>
                    <a:pt x="2136" y="1519"/>
                  </a:cubicBezTo>
                  <a:lnTo>
                    <a:pt x="736" y="120"/>
                  </a:lnTo>
                  <a:cubicBezTo>
                    <a:pt x="657" y="40"/>
                    <a:pt x="552" y="0"/>
                    <a:pt x="4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1"/>
            <p:cNvSpPr/>
            <p:nvPr/>
          </p:nvSpPr>
          <p:spPr>
            <a:xfrm>
              <a:off x="-3205625" y="-891700"/>
              <a:ext cx="57375" cy="55425"/>
            </a:xfrm>
            <a:custGeom>
              <a:rect b="b" l="l" r="r" t="t"/>
              <a:pathLst>
                <a:path extrusionOk="0" h="2217" w="2295">
                  <a:moveTo>
                    <a:pt x="447" y="1"/>
                  </a:moveTo>
                  <a:cubicBezTo>
                    <a:pt x="343" y="1"/>
                    <a:pt x="239" y="40"/>
                    <a:pt x="160" y="120"/>
                  </a:cubicBezTo>
                  <a:cubicBezTo>
                    <a:pt x="1" y="279"/>
                    <a:pt x="1" y="537"/>
                    <a:pt x="160" y="697"/>
                  </a:cubicBezTo>
                  <a:lnTo>
                    <a:pt x="1560" y="2097"/>
                  </a:lnTo>
                  <a:cubicBezTo>
                    <a:pt x="1639" y="2176"/>
                    <a:pt x="1744" y="2216"/>
                    <a:pt x="1848" y="2216"/>
                  </a:cubicBezTo>
                  <a:cubicBezTo>
                    <a:pt x="1952" y="2216"/>
                    <a:pt x="2057" y="2176"/>
                    <a:pt x="2137" y="2097"/>
                  </a:cubicBezTo>
                  <a:cubicBezTo>
                    <a:pt x="2295" y="1937"/>
                    <a:pt x="2295" y="1679"/>
                    <a:pt x="2137" y="1520"/>
                  </a:cubicBezTo>
                  <a:lnTo>
                    <a:pt x="736" y="120"/>
                  </a:lnTo>
                  <a:cubicBezTo>
                    <a:pt x="656" y="40"/>
                    <a:pt x="552" y="1"/>
                    <a:pt x="4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1"/>
            <p:cNvSpPr/>
            <p:nvPr/>
          </p:nvSpPr>
          <p:spPr>
            <a:xfrm>
              <a:off x="-4809925" y="-1731025"/>
              <a:ext cx="84100" cy="285775"/>
            </a:xfrm>
            <a:custGeom>
              <a:rect b="b" l="l" r="r" t="t"/>
              <a:pathLst>
                <a:path extrusionOk="0" h="11431" w="3364">
                  <a:moveTo>
                    <a:pt x="0" y="1"/>
                  </a:moveTo>
                  <a:lnTo>
                    <a:pt x="0" y="11431"/>
                  </a:lnTo>
                  <a:lnTo>
                    <a:pt x="3363" y="11431"/>
                  </a:lnTo>
                  <a:lnTo>
                    <a:pt x="3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1"/>
            <p:cNvSpPr/>
            <p:nvPr/>
          </p:nvSpPr>
          <p:spPr>
            <a:xfrm>
              <a:off x="-4809925" y="-1731025"/>
              <a:ext cx="42050" cy="285775"/>
            </a:xfrm>
            <a:custGeom>
              <a:rect b="b" l="l" r="r" t="t"/>
              <a:pathLst>
                <a:path extrusionOk="0" h="11431" w="1682">
                  <a:moveTo>
                    <a:pt x="0" y="1"/>
                  </a:moveTo>
                  <a:lnTo>
                    <a:pt x="0" y="11431"/>
                  </a:lnTo>
                  <a:lnTo>
                    <a:pt x="1682" y="11431"/>
                  </a:lnTo>
                  <a:lnTo>
                    <a:pt x="168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1"/>
            <p:cNvSpPr/>
            <p:nvPr/>
          </p:nvSpPr>
          <p:spPr>
            <a:xfrm>
              <a:off x="-4809925" y="-2222050"/>
              <a:ext cx="84100" cy="285775"/>
            </a:xfrm>
            <a:custGeom>
              <a:rect b="b" l="l" r="r" t="t"/>
              <a:pathLst>
                <a:path extrusionOk="0" h="11431" w="3364">
                  <a:moveTo>
                    <a:pt x="0" y="0"/>
                  </a:moveTo>
                  <a:lnTo>
                    <a:pt x="0" y="11430"/>
                  </a:lnTo>
                  <a:lnTo>
                    <a:pt x="3363" y="11430"/>
                  </a:lnTo>
                  <a:lnTo>
                    <a:pt x="33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1"/>
            <p:cNvSpPr/>
            <p:nvPr/>
          </p:nvSpPr>
          <p:spPr>
            <a:xfrm>
              <a:off x="-4809925" y="-2222050"/>
              <a:ext cx="42050" cy="285775"/>
            </a:xfrm>
            <a:custGeom>
              <a:rect b="b" l="l" r="r" t="t"/>
              <a:pathLst>
                <a:path extrusionOk="0" h="11431" w="1682">
                  <a:moveTo>
                    <a:pt x="0" y="0"/>
                  </a:moveTo>
                  <a:lnTo>
                    <a:pt x="0" y="11430"/>
                  </a:lnTo>
                  <a:lnTo>
                    <a:pt x="1682" y="11430"/>
                  </a:lnTo>
                  <a:lnTo>
                    <a:pt x="16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1"/>
            <p:cNvSpPr/>
            <p:nvPr/>
          </p:nvSpPr>
          <p:spPr>
            <a:xfrm>
              <a:off x="-4827025" y="-1445275"/>
              <a:ext cx="118275" cy="282225"/>
            </a:xfrm>
            <a:custGeom>
              <a:rect b="b" l="l" r="r" t="t"/>
              <a:pathLst>
                <a:path extrusionOk="0" h="11289" w="4731">
                  <a:moveTo>
                    <a:pt x="0" y="1"/>
                  </a:moveTo>
                  <a:lnTo>
                    <a:pt x="0" y="11289"/>
                  </a:lnTo>
                  <a:lnTo>
                    <a:pt x="4730" y="11289"/>
                  </a:lnTo>
                  <a:lnTo>
                    <a:pt x="4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1"/>
            <p:cNvSpPr/>
            <p:nvPr/>
          </p:nvSpPr>
          <p:spPr>
            <a:xfrm>
              <a:off x="-4827025" y="-1445275"/>
              <a:ext cx="59150" cy="282225"/>
            </a:xfrm>
            <a:custGeom>
              <a:rect b="b" l="l" r="r" t="t"/>
              <a:pathLst>
                <a:path extrusionOk="0" h="11289" w="2366">
                  <a:moveTo>
                    <a:pt x="0" y="1"/>
                  </a:moveTo>
                  <a:lnTo>
                    <a:pt x="0" y="11289"/>
                  </a:lnTo>
                  <a:lnTo>
                    <a:pt x="2366" y="11289"/>
                  </a:lnTo>
                  <a:lnTo>
                    <a:pt x="23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1"/>
            <p:cNvSpPr/>
            <p:nvPr/>
          </p:nvSpPr>
          <p:spPr>
            <a:xfrm>
              <a:off x="-4863025" y="-2133700"/>
              <a:ext cx="190300" cy="545575"/>
            </a:xfrm>
            <a:custGeom>
              <a:rect b="b" l="l" r="r" t="t"/>
              <a:pathLst>
                <a:path extrusionOk="0" h="21823" w="7612">
                  <a:moveTo>
                    <a:pt x="686" y="1"/>
                  </a:moveTo>
                  <a:cubicBezTo>
                    <a:pt x="306" y="1"/>
                    <a:pt x="0" y="308"/>
                    <a:pt x="0" y="688"/>
                  </a:cubicBezTo>
                  <a:lnTo>
                    <a:pt x="0" y="21136"/>
                  </a:lnTo>
                  <a:cubicBezTo>
                    <a:pt x="0" y="21517"/>
                    <a:pt x="306" y="21823"/>
                    <a:pt x="686" y="21823"/>
                  </a:cubicBezTo>
                  <a:lnTo>
                    <a:pt x="6924" y="21823"/>
                  </a:lnTo>
                  <a:cubicBezTo>
                    <a:pt x="7306" y="21823"/>
                    <a:pt x="7611" y="21517"/>
                    <a:pt x="7611" y="21136"/>
                  </a:cubicBezTo>
                  <a:lnTo>
                    <a:pt x="7611" y="688"/>
                  </a:lnTo>
                  <a:cubicBezTo>
                    <a:pt x="7611" y="308"/>
                    <a:pt x="7306" y="1"/>
                    <a:pt x="69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1"/>
            <p:cNvSpPr/>
            <p:nvPr/>
          </p:nvSpPr>
          <p:spPr>
            <a:xfrm>
              <a:off x="-4838100" y="-2087775"/>
              <a:ext cx="56325" cy="56325"/>
            </a:xfrm>
            <a:custGeom>
              <a:rect b="b" l="l" r="r" t="t"/>
              <a:pathLst>
                <a:path extrusionOk="0" h="2253" w="2253">
                  <a:moveTo>
                    <a:pt x="1127" y="1"/>
                  </a:moveTo>
                  <a:cubicBezTo>
                    <a:pt x="505" y="1"/>
                    <a:pt x="1" y="505"/>
                    <a:pt x="1" y="1126"/>
                  </a:cubicBezTo>
                  <a:cubicBezTo>
                    <a:pt x="1" y="1748"/>
                    <a:pt x="505" y="2252"/>
                    <a:pt x="1127" y="2252"/>
                  </a:cubicBezTo>
                  <a:cubicBezTo>
                    <a:pt x="1748" y="2252"/>
                    <a:pt x="2253" y="1748"/>
                    <a:pt x="2253" y="1126"/>
                  </a:cubicBezTo>
                  <a:cubicBezTo>
                    <a:pt x="2253" y="505"/>
                    <a:pt x="1748" y="1"/>
                    <a:pt x="11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1"/>
            <p:cNvSpPr/>
            <p:nvPr/>
          </p:nvSpPr>
          <p:spPr>
            <a:xfrm>
              <a:off x="-4838100" y="-2011725"/>
              <a:ext cx="56325" cy="56325"/>
            </a:xfrm>
            <a:custGeom>
              <a:rect b="b" l="l" r="r" t="t"/>
              <a:pathLst>
                <a:path extrusionOk="0" h="2253" w="2253">
                  <a:moveTo>
                    <a:pt x="1127" y="1"/>
                  </a:moveTo>
                  <a:cubicBezTo>
                    <a:pt x="505" y="1"/>
                    <a:pt x="1" y="505"/>
                    <a:pt x="1" y="1126"/>
                  </a:cubicBezTo>
                  <a:cubicBezTo>
                    <a:pt x="1" y="1749"/>
                    <a:pt x="505" y="2253"/>
                    <a:pt x="1127" y="2253"/>
                  </a:cubicBezTo>
                  <a:cubicBezTo>
                    <a:pt x="1748" y="2253"/>
                    <a:pt x="2253" y="1749"/>
                    <a:pt x="2253" y="1126"/>
                  </a:cubicBezTo>
                  <a:cubicBezTo>
                    <a:pt x="2253" y="505"/>
                    <a:pt x="1748" y="1"/>
                    <a:pt x="11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1"/>
            <p:cNvSpPr/>
            <p:nvPr/>
          </p:nvSpPr>
          <p:spPr>
            <a:xfrm>
              <a:off x="-4838100" y="-1935675"/>
              <a:ext cx="58550" cy="56350"/>
            </a:xfrm>
            <a:custGeom>
              <a:rect b="b" l="l" r="r" t="t"/>
              <a:pathLst>
                <a:path extrusionOk="0" h="2254" w="2342">
                  <a:moveTo>
                    <a:pt x="1126" y="1"/>
                  </a:moveTo>
                  <a:cubicBezTo>
                    <a:pt x="981" y="1"/>
                    <a:pt x="835" y="29"/>
                    <a:pt x="696" y="87"/>
                  </a:cubicBezTo>
                  <a:cubicBezTo>
                    <a:pt x="275" y="261"/>
                    <a:pt x="1" y="671"/>
                    <a:pt x="1" y="1127"/>
                  </a:cubicBezTo>
                  <a:cubicBezTo>
                    <a:pt x="1" y="1749"/>
                    <a:pt x="505" y="2253"/>
                    <a:pt x="1127" y="2253"/>
                  </a:cubicBezTo>
                  <a:cubicBezTo>
                    <a:pt x="1583" y="2253"/>
                    <a:pt x="1992" y="1979"/>
                    <a:pt x="2167" y="1558"/>
                  </a:cubicBezTo>
                  <a:cubicBezTo>
                    <a:pt x="2341" y="1137"/>
                    <a:pt x="2245" y="653"/>
                    <a:pt x="1923" y="331"/>
                  </a:cubicBezTo>
                  <a:cubicBezTo>
                    <a:pt x="1708" y="115"/>
                    <a:pt x="1419" y="1"/>
                    <a:pt x="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1"/>
            <p:cNvSpPr/>
            <p:nvPr/>
          </p:nvSpPr>
          <p:spPr>
            <a:xfrm>
              <a:off x="-4838100" y="-1859600"/>
              <a:ext cx="56325" cy="56325"/>
            </a:xfrm>
            <a:custGeom>
              <a:rect b="b" l="l" r="r" t="t"/>
              <a:pathLst>
                <a:path extrusionOk="0" h="2253" w="2253">
                  <a:moveTo>
                    <a:pt x="1127" y="0"/>
                  </a:moveTo>
                  <a:cubicBezTo>
                    <a:pt x="505" y="0"/>
                    <a:pt x="1" y="505"/>
                    <a:pt x="1" y="1126"/>
                  </a:cubicBezTo>
                  <a:cubicBezTo>
                    <a:pt x="1" y="1748"/>
                    <a:pt x="505" y="2252"/>
                    <a:pt x="1127" y="2252"/>
                  </a:cubicBezTo>
                  <a:cubicBezTo>
                    <a:pt x="1748" y="2252"/>
                    <a:pt x="2253" y="1748"/>
                    <a:pt x="2253" y="1126"/>
                  </a:cubicBezTo>
                  <a:cubicBezTo>
                    <a:pt x="2253" y="505"/>
                    <a:pt x="1748"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1"/>
            <p:cNvSpPr/>
            <p:nvPr/>
          </p:nvSpPr>
          <p:spPr>
            <a:xfrm>
              <a:off x="-4838100" y="-1783550"/>
              <a:ext cx="56325" cy="56325"/>
            </a:xfrm>
            <a:custGeom>
              <a:rect b="b" l="l" r="r" t="t"/>
              <a:pathLst>
                <a:path extrusionOk="0" h="2253" w="2253">
                  <a:moveTo>
                    <a:pt x="1127" y="1"/>
                  </a:moveTo>
                  <a:cubicBezTo>
                    <a:pt x="505" y="1"/>
                    <a:pt x="1" y="505"/>
                    <a:pt x="1" y="1126"/>
                  </a:cubicBezTo>
                  <a:cubicBezTo>
                    <a:pt x="1" y="1749"/>
                    <a:pt x="505" y="2253"/>
                    <a:pt x="1127" y="2253"/>
                  </a:cubicBezTo>
                  <a:cubicBezTo>
                    <a:pt x="1748" y="2253"/>
                    <a:pt x="2253" y="1749"/>
                    <a:pt x="2253" y="1126"/>
                  </a:cubicBezTo>
                  <a:cubicBezTo>
                    <a:pt x="2253" y="505"/>
                    <a:pt x="1748" y="1"/>
                    <a:pt x="11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1"/>
            <p:cNvSpPr/>
            <p:nvPr/>
          </p:nvSpPr>
          <p:spPr>
            <a:xfrm>
              <a:off x="-4838100" y="-1707475"/>
              <a:ext cx="56325" cy="56325"/>
            </a:xfrm>
            <a:custGeom>
              <a:rect b="b" l="l" r="r" t="t"/>
              <a:pathLst>
                <a:path extrusionOk="0" h="2253" w="2253">
                  <a:moveTo>
                    <a:pt x="1127" y="0"/>
                  </a:moveTo>
                  <a:cubicBezTo>
                    <a:pt x="505" y="0"/>
                    <a:pt x="1" y="504"/>
                    <a:pt x="1" y="1126"/>
                  </a:cubicBezTo>
                  <a:cubicBezTo>
                    <a:pt x="1" y="1748"/>
                    <a:pt x="505" y="2252"/>
                    <a:pt x="1127" y="2252"/>
                  </a:cubicBezTo>
                  <a:cubicBezTo>
                    <a:pt x="1748" y="2252"/>
                    <a:pt x="2253" y="1748"/>
                    <a:pt x="2253" y="1126"/>
                  </a:cubicBezTo>
                  <a:cubicBezTo>
                    <a:pt x="2253" y="504"/>
                    <a:pt x="1748"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1"/>
            <p:cNvSpPr/>
            <p:nvPr/>
          </p:nvSpPr>
          <p:spPr>
            <a:xfrm>
              <a:off x="-4754000" y="-2087775"/>
              <a:ext cx="56325" cy="56325"/>
            </a:xfrm>
            <a:custGeom>
              <a:rect b="b" l="l" r="r" t="t"/>
              <a:pathLst>
                <a:path extrusionOk="0" h="2253" w="2253">
                  <a:moveTo>
                    <a:pt x="1126" y="1"/>
                  </a:moveTo>
                  <a:cubicBezTo>
                    <a:pt x="504" y="1"/>
                    <a:pt x="1" y="505"/>
                    <a:pt x="1" y="1126"/>
                  </a:cubicBezTo>
                  <a:cubicBezTo>
                    <a:pt x="1" y="1748"/>
                    <a:pt x="504" y="2252"/>
                    <a:pt x="1126" y="2252"/>
                  </a:cubicBezTo>
                  <a:cubicBezTo>
                    <a:pt x="1749" y="2252"/>
                    <a:pt x="2253" y="1748"/>
                    <a:pt x="2253" y="1126"/>
                  </a:cubicBezTo>
                  <a:cubicBezTo>
                    <a:pt x="2253" y="505"/>
                    <a:pt x="1749" y="1"/>
                    <a:pt x="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1"/>
            <p:cNvSpPr/>
            <p:nvPr/>
          </p:nvSpPr>
          <p:spPr>
            <a:xfrm>
              <a:off x="-4754000" y="-2011725"/>
              <a:ext cx="56325" cy="56325"/>
            </a:xfrm>
            <a:custGeom>
              <a:rect b="b" l="l" r="r" t="t"/>
              <a:pathLst>
                <a:path extrusionOk="0" h="2253" w="2253">
                  <a:moveTo>
                    <a:pt x="1126" y="1"/>
                  </a:moveTo>
                  <a:cubicBezTo>
                    <a:pt x="504" y="1"/>
                    <a:pt x="1" y="505"/>
                    <a:pt x="1" y="1126"/>
                  </a:cubicBezTo>
                  <a:cubicBezTo>
                    <a:pt x="1" y="1749"/>
                    <a:pt x="504" y="2253"/>
                    <a:pt x="1126" y="2253"/>
                  </a:cubicBezTo>
                  <a:cubicBezTo>
                    <a:pt x="1749" y="2253"/>
                    <a:pt x="2253" y="1749"/>
                    <a:pt x="2253" y="1126"/>
                  </a:cubicBezTo>
                  <a:cubicBezTo>
                    <a:pt x="2253" y="505"/>
                    <a:pt x="1749" y="1"/>
                    <a:pt x="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1"/>
            <p:cNvSpPr/>
            <p:nvPr/>
          </p:nvSpPr>
          <p:spPr>
            <a:xfrm>
              <a:off x="-4754000" y="-1935675"/>
              <a:ext cx="58525" cy="56350"/>
            </a:xfrm>
            <a:custGeom>
              <a:rect b="b" l="l" r="r" t="t"/>
              <a:pathLst>
                <a:path extrusionOk="0" h="2254" w="2341">
                  <a:moveTo>
                    <a:pt x="1126" y="1"/>
                  </a:moveTo>
                  <a:cubicBezTo>
                    <a:pt x="982" y="1"/>
                    <a:pt x="835" y="29"/>
                    <a:pt x="696" y="87"/>
                  </a:cubicBezTo>
                  <a:cubicBezTo>
                    <a:pt x="275" y="261"/>
                    <a:pt x="1" y="671"/>
                    <a:pt x="1" y="1127"/>
                  </a:cubicBezTo>
                  <a:cubicBezTo>
                    <a:pt x="1" y="1749"/>
                    <a:pt x="504" y="2253"/>
                    <a:pt x="1126" y="2253"/>
                  </a:cubicBezTo>
                  <a:cubicBezTo>
                    <a:pt x="1582" y="2253"/>
                    <a:pt x="1993" y="1979"/>
                    <a:pt x="2166" y="1558"/>
                  </a:cubicBezTo>
                  <a:cubicBezTo>
                    <a:pt x="2341" y="1137"/>
                    <a:pt x="2244" y="653"/>
                    <a:pt x="1922" y="331"/>
                  </a:cubicBezTo>
                  <a:cubicBezTo>
                    <a:pt x="1707" y="115"/>
                    <a:pt x="1419" y="1"/>
                    <a:pt x="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1"/>
            <p:cNvSpPr/>
            <p:nvPr/>
          </p:nvSpPr>
          <p:spPr>
            <a:xfrm>
              <a:off x="-4754000" y="-1859600"/>
              <a:ext cx="56325" cy="56325"/>
            </a:xfrm>
            <a:custGeom>
              <a:rect b="b" l="l" r="r" t="t"/>
              <a:pathLst>
                <a:path extrusionOk="0" h="2253" w="2253">
                  <a:moveTo>
                    <a:pt x="1126" y="0"/>
                  </a:moveTo>
                  <a:cubicBezTo>
                    <a:pt x="504" y="0"/>
                    <a:pt x="1" y="505"/>
                    <a:pt x="1" y="1126"/>
                  </a:cubicBezTo>
                  <a:cubicBezTo>
                    <a:pt x="1" y="1748"/>
                    <a:pt x="504" y="2252"/>
                    <a:pt x="1126" y="2252"/>
                  </a:cubicBezTo>
                  <a:cubicBezTo>
                    <a:pt x="1749" y="2252"/>
                    <a:pt x="2253" y="1748"/>
                    <a:pt x="2253" y="1126"/>
                  </a:cubicBezTo>
                  <a:cubicBezTo>
                    <a:pt x="2253" y="505"/>
                    <a:pt x="1749" y="0"/>
                    <a:pt x="11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1"/>
            <p:cNvSpPr/>
            <p:nvPr/>
          </p:nvSpPr>
          <p:spPr>
            <a:xfrm>
              <a:off x="-4754000" y="-1783550"/>
              <a:ext cx="56325" cy="56325"/>
            </a:xfrm>
            <a:custGeom>
              <a:rect b="b" l="l" r="r" t="t"/>
              <a:pathLst>
                <a:path extrusionOk="0" h="2253" w="2253">
                  <a:moveTo>
                    <a:pt x="1126" y="1"/>
                  </a:moveTo>
                  <a:cubicBezTo>
                    <a:pt x="504" y="1"/>
                    <a:pt x="1" y="505"/>
                    <a:pt x="1" y="1126"/>
                  </a:cubicBezTo>
                  <a:cubicBezTo>
                    <a:pt x="1" y="1749"/>
                    <a:pt x="504" y="2253"/>
                    <a:pt x="1126" y="2253"/>
                  </a:cubicBezTo>
                  <a:cubicBezTo>
                    <a:pt x="1749" y="2253"/>
                    <a:pt x="2253" y="1749"/>
                    <a:pt x="2253" y="1126"/>
                  </a:cubicBezTo>
                  <a:cubicBezTo>
                    <a:pt x="2253" y="505"/>
                    <a:pt x="1749" y="1"/>
                    <a:pt x="11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1"/>
            <p:cNvSpPr/>
            <p:nvPr/>
          </p:nvSpPr>
          <p:spPr>
            <a:xfrm>
              <a:off x="-4754000" y="-1707475"/>
              <a:ext cx="56325" cy="56325"/>
            </a:xfrm>
            <a:custGeom>
              <a:rect b="b" l="l" r="r" t="t"/>
              <a:pathLst>
                <a:path extrusionOk="0" h="2253" w="2253">
                  <a:moveTo>
                    <a:pt x="1126" y="0"/>
                  </a:moveTo>
                  <a:cubicBezTo>
                    <a:pt x="504" y="0"/>
                    <a:pt x="1" y="504"/>
                    <a:pt x="1" y="1126"/>
                  </a:cubicBezTo>
                  <a:cubicBezTo>
                    <a:pt x="1" y="1748"/>
                    <a:pt x="504" y="2252"/>
                    <a:pt x="1126" y="2252"/>
                  </a:cubicBezTo>
                  <a:cubicBezTo>
                    <a:pt x="1749" y="2252"/>
                    <a:pt x="2253" y="1748"/>
                    <a:pt x="2253" y="1126"/>
                  </a:cubicBezTo>
                  <a:cubicBezTo>
                    <a:pt x="2253" y="504"/>
                    <a:pt x="1749" y="0"/>
                    <a:pt x="11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1"/>
            <p:cNvSpPr/>
            <p:nvPr/>
          </p:nvSpPr>
          <p:spPr>
            <a:xfrm>
              <a:off x="-2457425" y="-1050475"/>
              <a:ext cx="69875" cy="100225"/>
            </a:xfrm>
            <a:custGeom>
              <a:rect b="b" l="l" r="r" t="t"/>
              <a:pathLst>
                <a:path extrusionOk="0" h="4009" w="2795">
                  <a:moveTo>
                    <a:pt x="0" y="0"/>
                  </a:moveTo>
                  <a:lnTo>
                    <a:pt x="0" y="1890"/>
                  </a:lnTo>
                  <a:cubicBezTo>
                    <a:pt x="0" y="3060"/>
                    <a:pt x="949" y="4009"/>
                    <a:pt x="2119" y="4009"/>
                  </a:cubicBezTo>
                  <a:lnTo>
                    <a:pt x="2794" y="4009"/>
                  </a:lnTo>
                  <a:lnTo>
                    <a:pt x="279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1"/>
            <p:cNvSpPr/>
            <p:nvPr/>
          </p:nvSpPr>
          <p:spPr>
            <a:xfrm>
              <a:off x="-2457425" y="-1081150"/>
              <a:ext cx="69875" cy="30700"/>
            </a:xfrm>
            <a:custGeom>
              <a:rect b="b" l="l" r="r" t="t"/>
              <a:pathLst>
                <a:path extrusionOk="0" h="1228" w="2795">
                  <a:moveTo>
                    <a:pt x="0" y="0"/>
                  </a:moveTo>
                  <a:lnTo>
                    <a:pt x="0" y="1227"/>
                  </a:lnTo>
                  <a:lnTo>
                    <a:pt x="2794" y="1227"/>
                  </a:lnTo>
                  <a:lnTo>
                    <a:pt x="279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0" name="Google Shape;930;p11"/>
          <p:cNvSpPr txBox="1"/>
          <p:nvPr>
            <p:ph type="title"/>
          </p:nvPr>
        </p:nvSpPr>
        <p:spPr>
          <a:xfrm>
            <a:off x="1096075" y="2015700"/>
            <a:ext cx="3348000" cy="11121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Process Flow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
          <p:cNvSpPr txBox="1"/>
          <p:nvPr>
            <p:ph type="title"/>
          </p:nvPr>
        </p:nvSpPr>
        <p:spPr>
          <a:xfrm>
            <a:off x="1634100" y="372175"/>
            <a:ext cx="5875800" cy="6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Process Flow</a:t>
            </a:r>
            <a:endParaRPr/>
          </a:p>
        </p:txBody>
      </p:sp>
      <p:sp>
        <p:nvSpPr>
          <p:cNvPr id="936" name="Google Shape;936;p12"/>
          <p:cNvSpPr/>
          <p:nvPr/>
        </p:nvSpPr>
        <p:spPr>
          <a:xfrm>
            <a:off x="857163" y="1497150"/>
            <a:ext cx="694800" cy="694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2"/>
          <p:cNvSpPr/>
          <p:nvPr/>
        </p:nvSpPr>
        <p:spPr>
          <a:xfrm>
            <a:off x="739891" y="2266800"/>
            <a:ext cx="9294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500">
                <a:solidFill>
                  <a:srgbClr val="1B212C"/>
                </a:solidFill>
                <a:latin typeface="Audiowide"/>
                <a:ea typeface="Audiowide"/>
                <a:cs typeface="Audiowide"/>
                <a:sym typeface="Audiowide"/>
              </a:rPr>
              <a:t>Data Source from Internet</a:t>
            </a:r>
            <a:endParaRPr b="1" i="0" sz="500" u="none" cap="none" strike="noStrike">
              <a:solidFill>
                <a:srgbClr val="1B212C"/>
              </a:solidFill>
              <a:latin typeface="Audiowide"/>
              <a:ea typeface="Audiowide"/>
              <a:cs typeface="Audiowide"/>
              <a:sym typeface="Audiowide"/>
            </a:endParaRPr>
          </a:p>
        </p:txBody>
      </p:sp>
      <p:sp>
        <p:nvSpPr>
          <p:cNvPr id="938" name="Google Shape;938;p12"/>
          <p:cNvSpPr/>
          <p:nvPr/>
        </p:nvSpPr>
        <p:spPr>
          <a:xfrm>
            <a:off x="2373163" y="2266800"/>
            <a:ext cx="8724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700">
                <a:solidFill>
                  <a:srgbClr val="1B212C"/>
                </a:solidFill>
                <a:latin typeface="Audiowide"/>
                <a:ea typeface="Audiowide"/>
                <a:cs typeface="Audiowide"/>
                <a:sym typeface="Audiowide"/>
              </a:rPr>
              <a:t>Load into HDFS</a:t>
            </a:r>
            <a:endParaRPr b="1" i="0" sz="700" u="none" cap="none" strike="noStrike">
              <a:solidFill>
                <a:srgbClr val="1B212C"/>
              </a:solidFill>
              <a:latin typeface="Audiowide"/>
              <a:ea typeface="Audiowide"/>
              <a:cs typeface="Audiowide"/>
              <a:sym typeface="Audiowide"/>
            </a:endParaRPr>
          </a:p>
        </p:txBody>
      </p:sp>
      <p:sp>
        <p:nvSpPr>
          <p:cNvPr id="939" name="Google Shape;939;p12"/>
          <p:cNvSpPr/>
          <p:nvPr/>
        </p:nvSpPr>
        <p:spPr>
          <a:xfrm>
            <a:off x="2477125" y="1521150"/>
            <a:ext cx="656700" cy="64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2"/>
          <p:cNvSpPr/>
          <p:nvPr/>
        </p:nvSpPr>
        <p:spPr>
          <a:xfrm>
            <a:off x="3969801" y="1497138"/>
            <a:ext cx="694800" cy="694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2"/>
          <p:cNvSpPr/>
          <p:nvPr/>
        </p:nvSpPr>
        <p:spPr>
          <a:xfrm>
            <a:off x="7337788" y="3015938"/>
            <a:ext cx="694800" cy="69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2"/>
          <p:cNvSpPr/>
          <p:nvPr/>
        </p:nvSpPr>
        <p:spPr>
          <a:xfrm>
            <a:off x="7337788" y="1485275"/>
            <a:ext cx="694800" cy="694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2"/>
          <p:cNvSpPr/>
          <p:nvPr/>
        </p:nvSpPr>
        <p:spPr>
          <a:xfrm>
            <a:off x="5532413" y="1483913"/>
            <a:ext cx="694800" cy="69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4" name="Google Shape;944;p12"/>
          <p:cNvGrpSpPr/>
          <p:nvPr/>
        </p:nvGrpSpPr>
        <p:grpSpPr>
          <a:xfrm>
            <a:off x="3133822" y="3120259"/>
            <a:ext cx="313762" cy="358999"/>
            <a:chOff x="-53224225" y="3976300"/>
            <a:chExt cx="278825" cy="319025"/>
          </a:xfrm>
        </p:grpSpPr>
        <p:sp>
          <p:nvSpPr>
            <p:cNvPr id="945" name="Google Shape;945;p12"/>
            <p:cNvSpPr/>
            <p:nvPr/>
          </p:nvSpPr>
          <p:spPr>
            <a:xfrm>
              <a:off x="-53224225" y="4132250"/>
              <a:ext cx="18925" cy="63825"/>
            </a:xfrm>
            <a:custGeom>
              <a:rect b="b" l="l" r="r" t="t"/>
              <a:pathLst>
                <a:path extrusionOk="0" h="2553" w="757">
                  <a:moveTo>
                    <a:pt x="756" y="1"/>
                  </a:moveTo>
                  <a:cubicBezTo>
                    <a:pt x="315" y="284"/>
                    <a:pt x="0" y="757"/>
                    <a:pt x="0" y="1292"/>
                  </a:cubicBezTo>
                  <a:cubicBezTo>
                    <a:pt x="0" y="1796"/>
                    <a:pt x="315" y="2269"/>
                    <a:pt x="756" y="2552"/>
                  </a:cubicBezTo>
                  <a:lnTo>
                    <a:pt x="756" y="2395"/>
                  </a:lnTo>
                  <a:lnTo>
                    <a:pt x="7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2"/>
            <p:cNvSpPr/>
            <p:nvPr/>
          </p:nvSpPr>
          <p:spPr>
            <a:xfrm>
              <a:off x="-53185625" y="4014900"/>
              <a:ext cx="204800" cy="117375"/>
            </a:xfrm>
            <a:custGeom>
              <a:rect b="b" l="l" r="r" t="t"/>
              <a:pathLst>
                <a:path extrusionOk="0" h="4695" w="8192">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2"/>
            <p:cNvSpPr/>
            <p:nvPr/>
          </p:nvSpPr>
          <p:spPr>
            <a:xfrm>
              <a:off x="-53187200" y="4110200"/>
              <a:ext cx="205575" cy="185125"/>
            </a:xfrm>
            <a:custGeom>
              <a:rect b="b" l="l" r="r" t="t"/>
              <a:pathLst>
                <a:path extrusionOk="0" h="7405" w="8223">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2"/>
            <p:cNvSpPr/>
            <p:nvPr/>
          </p:nvSpPr>
          <p:spPr>
            <a:xfrm>
              <a:off x="-53020225" y="4211800"/>
              <a:ext cx="74825" cy="83525"/>
            </a:xfrm>
            <a:custGeom>
              <a:rect b="b" l="l" r="r" t="t"/>
              <a:pathLst>
                <a:path extrusionOk="0" h="3341" w="2993">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2"/>
            <p:cNvSpPr/>
            <p:nvPr/>
          </p:nvSpPr>
          <p:spPr>
            <a:xfrm>
              <a:off x="-53125775" y="3976300"/>
              <a:ext cx="82725" cy="26800"/>
            </a:xfrm>
            <a:custGeom>
              <a:rect b="b" l="l" r="r" t="t"/>
              <a:pathLst>
                <a:path extrusionOk="0" h="1072" w="3309">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50" name="Google Shape;950;p12"/>
          <p:cNvCxnSpPr>
            <a:stCxn id="936" idx="3"/>
            <a:endCxn id="939" idx="1"/>
          </p:cNvCxnSpPr>
          <p:nvPr/>
        </p:nvCxnSpPr>
        <p:spPr>
          <a:xfrm>
            <a:off x="1551963" y="1844551"/>
            <a:ext cx="925200" cy="0"/>
          </a:xfrm>
          <a:prstGeom prst="straightConnector1">
            <a:avLst/>
          </a:prstGeom>
          <a:noFill/>
          <a:ln cap="flat" cmpd="sng" w="9525">
            <a:solidFill>
              <a:srgbClr val="1B212C"/>
            </a:solidFill>
            <a:prstDash val="solid"/>
            <a:round/>
            <a:headEnd len="med" w="med" type="none"/>
            <a:tailEnd len="med" w="med" type="triangle"/>
          </a:ln>
        </p:spPr>
      </p:cxnSp>
      <p:grpSp>
        <p:nvGrpSpPr>
          <p:cNvPr id="951" name="Google Shape;951;p12"/>
          <p:cNvGrpSpPr/>
          <p:nvPr/>
        </p:nvGrpSpPr>
        <p:grpSpPr>
          <a:xfrm>
            <a:off x="993615" y="1659733"/>
            <a:ext cx="421927" cy="419371"/>
            <a:chOff x="-6689825" y="3992050"/>
            <a:chExt cx="293025" cy="291250"/>
          </a:xfrm>
        </p:grpSpPr>
        <p:sp>
          <p:nvSpPr>
            <p:cNvPr id="952" name="Google Shape;952;p12"/>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2"/>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2"/>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2"/>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2"/>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2"/>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2"/>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2"/>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2"/>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2"/>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2"/>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2"/>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4" name="Google Shape;964;p12"/>
          <p:cNvCxnSpPr>
            <a:endCxn id="940" idx="1"/>
          </p:cNvCxnSpPr>
          <p:nvPr/>
        </p:nvCxnSpPr>
        <p:spPr>
          <a:xfrm flipH="1" rot="10800000">
            <a:off x="3040401" y="1844538"/>
            <a:ext cx="929400" cy="10500"/>
          </a:xfrm>
          <a:prstGeom prst="straightConnector1">
            <a:avLst/>
          </a:prstGeom>
          <a:noFill/>
          <a:ln cap="flat" cmpd="sng" w="9525">
            <a:solidFill>
              <a:srgbClr val="1B212C"/>
            </a:solidFill>
            <a:prstDash val="solid"/>
            <a:round/>
            <a:headEnd len="med" w="med" type="none"/>
            <a:tailEnd len="med" w="med" type="triangle"/>
          </a:ln>
        </p:spPr>
      </p:cxnSp>
      <p:grpSp>
        <p:nvGrpSpPr>
          <p:cNvPr id="965" name="Google Shape;965;p12"/>
          <p:cNvGrpSpPr/>
          <p:nvPr/>
        </p:nvGrpSpPr>
        <p:grpSpPr>
          <a:xfrm>
            <a:off x="4208684" y="1634309"/>
            <a:ext cx="419443" cy="420487"/>
            <a:chOff x="-3771675" y="3971775"/>
            <a:chExt cx="291300" cy="292025"/>
          </a:xfrm>
        </p:grpSpPr>
        <p:sp>
          <p:nvSpPr>
            <p:cNvPr id="966" name="Google Shape;966;p12"/>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2"/>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2"/>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2"/>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2"/>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1" name="Google Shape;971;p12"/>
          <p:cNvGrpSpPr/>
          <p:nvPr/>
        </p:nvGrpSpPr>
        <p:grpSpPr>
          <a:xfrm>
            <a:off x="2632193" y="1665757"/>
            <a:ext cx="354341" cy="357596"/>
            <a:chOff x="-45673275" y="3199325"/>
            <a:chExt cx="299325" cy="302075"/>
          </a:xfrm>
        </p:grpSpPr>
        <p:sp>
          <p:nvSpPr>
            <p:cNvPr id="972" name="Google Shape;972;p12"/>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2"/>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2"/>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12"/>
          <p:cNvGrpSpPr/>
          <p:nvPr/>
        </p:nvGrpSpPr>
        <p:grpSpPr>
          <a:xfrm>
            <a:off x="5653341" y="1605948"/>
            <a:ext cx="452798" cy="450766"/>
            <a:chOff x="-20199150" y="3693150"/>
            <a:chExt cx="306400" cy="305025"/>
          </a:xfrm>
        </p:grpSpPr>
        <p:sp>
          <p:nvSpPr>
            <p:cNvPr id="976" name="Google Shape;976;p12"/>
            <p:cNvSpPr/>
            <p:nvPr/>
          </p:nvSpPr>
          <p:spPr>
            <a:xfrm>
              <a:off x="-20182625" y="3762250"/>
              <a:ext cx="227650" cy="212650"/>
            </a:xfrm>
            <a:custGeom>
              <a:rect b="b" l="l" r="r" t="t"/>
              <a:pathLst>
                <a:path extrusionOk="0" h="8506" w="9106">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2"/>
            <p:cNvSpPr/>
            <p:nvPr/>
          </p:nvSpPr>
          <p:spPr>
            <a:xfrm>
              <a:off x="-20077075" y="3785225"/>
              <a:ext cx="97700" cy="91075"/>
            </a:xfrm>
            <a:custGeom>
              <a:rect b="b" l="l" r="r" t="t"/>
              <a:pathLst>
                <a:path extrusionOk="0" h="3643" w="3908">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2"/>
            <p:cNvSpPr/>
            <p:nvPr/>
          </p:nvSpPr>
          <p:spPr>
            <a:xfrm>
              <a:off x="-20051875" y="3693150"/>
              <a:ext cx="159125" cy="176850"/>
            </a:xfrm>
            <a:custGeom>
              <a:rect b="b" l="l" r="r" t="t"/>
              <a:pathLst>
                <a:path extrusionOk="0" h="7074" w="6365">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2"/>
            <p:cNvSpPr/>
            <p:nvPr/>
          </p:nvSpPr>
          <p:spPr>
            <a:xfrm>
              <a:off x="-20155825" y="3861300"/>
              <a:ext cx="92950" cy="92175"/>
            </a:xfrm>
            <a:custGeom>
              <a:rect b="b" l="l" r="r" t="t"/>
              <a:pathLst>
                <a:path extrusionOk="0" h="3687" w="3718">
                  <a:moveTo>
                    <a:pt x="221" y="1"/>
                  </a:moveTo>
                  <a:lnTo>
                    <a:pt x="63" y="158"/>
                  </a:lnTo>
                  <a:lnTo>
                    <a:pt x="0" y="190"/>
                  </a:lnTo>
                  <a:lnTo>
                    <a:pt x="3529" y="3687"/>
                  </a:lnTo>
                  <a:lnTo>
                    <a:pt x="3560" y="3655"/>
                  </a:lnTo>
                  <a:lnTo>
                    <a:pt x="3718" y="3498"/>
                  </a:lnTo>
                  <a:lnTo>
                    <a:pt x="2457" y="1230"/>
                  </a:lnTo>
                  <a:lnTo>
                    <a:pt x="221"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2"/>
            <p:cNvSpPr/>
            <p:nvPr/>
          </p:nvSpPr>
          <p:spPr>
            <a:xfrm>
              <a:off x="-20199150" y="3918025"/>
              <a:ext cx="81150" cy="80150"/>
            </a:xfrm>
            <a:custGeom>
              <a:rect b="b" l="l" r="r" t="t"/>
              <a:pathLst>
                <a:path extrusionOk="0" h="3206" w="3246">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2"/>
            <p:cNvSpPr/>
            <p:nvPr/>
          </p:nvSpPr>
          <p:spPr>
            <a:xfrm>
              <a:off x="-20173950" y="3880200"/>
              <a:ext cx="92175" cy="92200"/>
            </a:xfrm>
            <a:custGeom>
              <a:rect b="b" l="l" r="r" t="t"/>
              <a:pathLst>
                <a:path extrusionOk="0" h="3688" w="3687">
                  <a:moveTo>
                    <a:pt x="316" y="1"/>
                  </a:moveTo>
                  <a:cubicBezTo>
                    <a:pt x="189" y="222"/>
                    <a:pt x="63" y="442"/>
                    <a:pt x="0" y="663"/>
                  </a:cubicBezTo>
                  <a:lnTo>
                    <a:pt x="3025" y="3687"/>
                  </a:lnTo>
                  <a:cubicBezTo>
                    <a:pt x="3245" y="3624"/>
                    <a:pt x="3498" y="3498"/>
                    <a:pt x="3687" y="3372"/>
                  </a:cubicBezTo>
                  <a:lnTo>
                    <a:pt x="316"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2" name="Google Shape;982;p12"/>
          <p:cNvSpPr/>
          <p:nvPr/>
        </p:nvSpPr>
        <p:spPr>
          <a:xfrm>
            <a:off x="3910013" y="2288575"/>
            <a:ext cx="9579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Tables in Impala</a:t>
            </a:r>
            <a:endParaRPr b="1" i="0" sz="800" u="none" cap="none" strike="noStrike">
              <a:solidFill>
                <a:srgbClr val="1B212C"/>
              </a:solidFill>
              <a:latin typeface="Audiowide"/>
              <a:ea typeface="Audiowide"/>
              <a:cs typeface="Audiowide"/>
              <a:sym typeface="Audiowide"/>
            </a:endParaRPr>
          </a:p>
        </p:txBody>
      </p:sp>
      <p:sp>
        <p:nvSpPr>
          <p:cNvPr id="983" name="Google Shape;983;p12"/>
          <p:cNvSpPr/>
          <p:nvPr/>
        </p:nvSpPr>
        <p:spPr>
          <a:xfrm>
            <a:off x="7320875" y="2266800"/>
            <a:ext cx="7689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Tableau</a:t>
            </a:r>
            <a:endParaRPr b="1" sz="800">
              <a:solidFill>
                <a:srgbClr val="1B212C"/>
              </a:solidFill>
              <a:latin typeface="Audiowide"/>
              <a:ea typeface="Audiowide"/>
              <a:cs typeface="Audiowide"/>
              <a:sym typeface="Audiowide"/>
            </a:endParaRPr>
          </a:p>
          <a:p>
            <a:pPr indent="0" lvl="0" marL="0" marR="0" rtl="0" algn="ctr">
              <a:lnSpc>
                <a:spcPct val="100000"/>
              </a:lnSpc>
              <a:spcBef>
                <a:spcPts val="0"/>
              </a:spcBef>
              <a:spcAft>
                <a:spcPts val="0"/>
              </a:spcAft>
              <a:buClr>
                <a:srgbClr val="000000"/>
              </a:buClr>
              <a:buSzPts val="1400"/>
              <a:buFont typeface="Arial"/>
              <a:buNone/>
            </a:pPr>
            <a:r>
              <a:t/>
            </a:r>
            <a:endParaRPr b="1" i="0" sz="600" u="none" cap="none" strike="noStrike">
              <a:solidFill>
                <a:srgbClr val="1B212C"/>
              </a:solidFill>
              <a:latin typeface="Audiowide"/>
              <a:ea typeface="Audiowide"/>
              <a:cs typeface="Audiowide"/>
              <a:sym typeface="Audiowide"/>
            </a:endParaRPr>
          </a:p>
        </p:txBody>
      </p:sp>
      <p:sp>
        <p:nvSpPr>
          <p:cNvPr id="984" name="Google Shape;984;p12"/>
          <p:cNvSpPr/>
          <p:nvPr/>
        </p:nvSpPr>
        <p:spPr>
          <a:xfrm>
            <a:off x="5532375" y="2266800"/>
            <a:ext cx="8724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Data into Hive</a:t>
            </a:r>
            <a:endParaRPr b="1" i="0" sz="800" u="none" cap="none" strike="noStrike">
              <a:solidFill>
                <a:srgbClr val="1B212C"/>
              </a:solidFill>
              <a:latin typeface="Audiowide"/>
              <a:ea typeface="Audiowide"/>
              <a:cs typeface="Audiowide"/>
              <a:sym typeface="Audiowide"/>
            </a:endParaRPr>
          </a:p>
        </p:txBody>
      </p:sp>
      <p:cxnSp>
        <p:nvCxnSpPr>
          <p:cNvPr id="985" name="Google Shape;985;p12"/>
          <p:cNvCxnSpPr>
            <a:stCxn id="943" idx="3"/>
            <a:endCxn id="942" idx="1"/>
          </p:cNvCxnSpPr>
          <p:nvPr/>
        </p:nvCxnSpPr>
        <p:spPr>
          <a:xfrm>
            <a:off x="6227213" y="1831313"/>
            <a:ext cx="1110600" cy="1500"/>
          </a:xfrm>
          <a:prstGeom prst="straightConnector1">
            <a:avLst/>
          </a:prstGeom>
          <a:noFill/>
          <a:ln cap="flat" cmpd="sng" w="9525">
            <a:solidFill>
              <a:srgbClr val="1B212C"/>
            </a:solidFill>
            <a:prstDash val="solid"/>
            <a:round/>
            <a:headEnd len="med" w="med" type="none"/>
            <a:tailEnd len="med" w="med" type="triangle"/>
          </a:ln>
        </p:spPr>
      </p:cxnSp>
      <p:cxnSp>
        <p:nvCxnSpPr>
          <p:cNvPr id="986" name="Google Shape;986;p12"/>
          <p:cNvCxnSpPr>
            <a:endCxn id="943" idx="1"/>
          </p:cNvCxnSpPr>
          <p:nvPr/>
        </p:nvCxnSpPr>
        <p:spPr>
          <a:xfrm>
            <a:off x="4691813" y="1825013"/>
            <a:ext cx="840600" cy="6300"/>
          </a:xfrm>
          <a:prstGeom prst="straightConnector1">
            <a:avLst/>
          </a:prstGeom>
          <a:noFill/>
          <a:ln cap="flat" cmpd="sng" w="9525">
            <a:solidFill>
              <a:srgbClr val="1B212C"/>
            </a:solidFill>
            <a:prstDash val="solid"/>
            <a:round/>
            <a:headEnd len="med" w="med" type="none"/>
            <a:tailEnd len="med" w="med" type="triangle"/>
          </a:ln>
        </p:spPr>
      </p:cxnSp>
      <p:sp>
        <p:nvSpPr>
          <p:cNvPr id="987" name="Google Shape;987;p12"/>
          <p:cNvSpPr/>
          <p:nvPr/>
        </p:nvSpPr>
        <p:spPr>
          <a:xfrm>
            <a:off x="5500563" y="3015938"/>
            <a:ext cx="694800" cy="694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8" name="Google Shape;988;p12"/>
          <p:cNvGrpSpPr/>
          <p:nvPr/>
        </p:nvGrpSpPr>
        <p:grpSpPr>
          <a:xfrm>
            <a:off x="7490439" y="3188784"/>
            <a:ext cx="355664" cy="349133"/>
            <a:chOff x="5716825" y="3235950"/>
            <a:chExt cx="300900" cy="295375"/>
          </a:xfrm>
        </p:grpSpPr>
        <p:sp>
          <p:nvSpPr>
            <p:cNvPr id="989" name="Google Shape;989;p12"/>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2"/>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2"/>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2"/>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12"/>
          <p:cNvGrpSpPr/>
          <p:nvPr/>
        </p:nvGrpSpPr>
        <p:grpSpPr>
          <a:xfrm>
            <a:off x="5664796" y="3179706"/>
            <a:ext cx="366364" cy="367290"/>
            <a:chOff x="-61783350" y="3743950"/>
            <a:chExt cx="316650" cy="317450"/>
          </a:xfrm>
        </p:grpSpPr>
        <p:sp>
          <p:nvSpPr>
            <p:cNvPr id="994" name="Google Shape;994;p12"/>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2"/>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12"/>
          <p:cNvGrpSpPr/>
          <p:nvPr/>
        </p:nvGrpSpPr>
        <p:grpSpPr>
          <a:xfrm>
            <a:off x="7507573" y="1666901"/>
            <a:ext cx="355258" cy="355288"/>
            <a:chOff x="-50134375" y="3550975"/>
            <a:chExt cx="300100" cy="300125"/>
          </a:xfrm>
        </p:grpSpPr>
        <p:sp>
          <p:nvSpPr>
            <p:cNvPr id="997" name="Google Shape;997;p12"/>
            <p:cNvSpPr/>
            <p:nvPr/>
          </p:nvSpPr>
          <p:spPr>
            <a:xfrm>
              <a:off x="-50134375" y="3550975"/>
              <a:ext cx="300100" cy="300125"/>
            </a:xfrm>
            <a:custGeom>
              <a:rect b="b" l="l" r="r" t="t"/>
              <a:pathLst>
                <a:path extrusionOk="0" h="12005" w="12004">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2"/>
            <p:cNvSpPr/>
            <p:nvPr/>
          </p:nvSpPr>
          <p:spPr>
            <a:xfrm>
              <a:off x="-50054825" y="3603750"/>
              <a:ext cx="141800" cy="194575"/>
            </a:xfrm>
            <a:custGeom>
              <a:rect b="b" l="l" r="r" t="t"/>
              <a:pathLst>
                <a:path extrusionOk="0" h="7783" w="5672">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9" name="Google Shape;999;p12"/>
          <p:cNvSpPr/>
          <p:nvPr/>
        </p:nvSpPr>
        <p:spPr>
          <a:xfrm>
            <a:off x="5027225" y="3861550"/>
            <a:ext cx="18753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Regression &amp; Prediction</a:t>
            </a:r>
            <a:endParaRPr b="1" sz="800">
              <a:solidFill>
                <a:srgbClr val="1B212C"/>
              </a:solidFill>
              <a:latin typeface="Audiowide"/>
              <a:ea typeface="Audiowide"/>
              <a:cs typeface="Audiowide"/>
              <a:sym typeface="Audiowide"/>
            </a:endParaRPr>
          </a:p>
          <a:p>
            <a:pPr indent="0" lvl="0" marL="0" marR="0" rtl="0" algn="ctr">
              <a:lnSpc>
                <a:spcPct val="100000"/>
              </a:lnSpc>
              <a:spcBef>
                <a:spcPts val="0"/>
              </a:spcBef>
              <a:spcAft>
                <a:spcPts val="0"/>
              </a:spcAft>
              <a:buClr>
                <a:srgbClr val="000000"/>
              </a:buClr>
              <a:buSzPts val="1400"/>
              <a:buFont typeface="Arial"/>
              <a:buNone/>
            </a:pPr>
            <a:r>
              <a:t/>
            </a:r>
            <a:endParaRPr b="1" i="0" sz="600" u="none" cap="none" strike="noStrike">
              <a:solidFill>
                <a:srgbClr val="1B212C"/>
              </a:solidFill>
              <a:latin typeface="Audiowide"/>
              <a:ea typeface="Audiowide"/>
              <a:cs typeface="Audiowide"/>
              <a:sym typeface="Audiowide"/>
            </a:endParaRPr>
          </a:p>
        </p:txBody>
      </p:sp>
      <p:sp>
        <p:nvSpPr>
          <p:cNvPr id="1000" name="Google Shape;1000;p12"/>
          <p:cNvSpPr/>
          <p:nvPr/>
        </p:nvSpPr>
        <p:spPr>
          <a:xfrm>
            <a:off x="7244675" y="3861550"/>
            <a:ext cx="10803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Tableau &amp; R</a:t>
            </a:r>
            <a:endParaRPr b="1" sz="800">
              <a:solidFill>
                <a:srgbClr val="1B212C"/>
              </a:solidFill>
              <a:latin typeface="Audiowide"/>
              <a:ea typeface="Audiowide"/>
              <a:cs typeface="Audiowide"/>
              <a:sym typeface="Audiowide"/>
            </a:endParaRPr>
          </a:p>
          <a:p>
            <a:pPr indent="0" lvl="0" marL="0" marR="0" rtl="0" algn="ctr">
              <a:lnSpc>
                <a:spcPct val="100000"/>
              </a:lnSpc>
              <a:spcBef>
                <a:spcPts val="0"/>
              </a:spcBef>
              <a:spcAft>
                <a:spcPts val="0"/>
              </a:spcAft>
              <a:buClr>
                <a:srgbClr val="000000"/>
              </a:buClr>
              <a:buSzPts val="1400"/>
              <a:buFont typeface="Arial"/>
              <a:buNone/>
            </a:pPr>
            <a:r>
              <a:t/>
            </a:r>
            <a:endParaRPr b="1" i="0" sz="600" u="none" cap="none" strike="noStrike">
              <a:solidFill>
                <a:srgbClr val="1B212C"/>
              </a:solidFill>
              <a:latin typeface="Audiowide"/>
              <a:ea typeface="Audiowide"/>
              <a:cs typeface="Audiowide"/>
              <a:sym typeface="Audiowide"/>
            </a:endParaRPr>
          </a:p>
        </p:txBody>
      </p:sp>
      <p:cxnSp>
        <p:nvCxnSpPr>
          <p:cNvPr id="1001" name="Google Shape;1001;p12"/>
          <p:cNvCxnSpPr>
            <a:stCxn id="942" idx="3"/>
            <a:endCxn id="941" idx="3"/>
          </p:cNvCxnSpPr>
          <p:nvPr/>
        </p:nvCxnSpPr>
        <p:spPr>
          <a:xfrm>
            <a:off x="8032588" y="1832675"/>
            <a:ext cx="600" cy="1530600"/>
          </a:xfrm>
          <a:prstGeom prst="bentConnector3">
            <a:avLst>
              <a:gd fmla="val 39687500" name="adj1"/>
            </a:avLst>
          </a:prstGeom>
          <a:noFill/>
          <a:ln cap="flat" cmpd="sng" w="9525">
            <a:solidFill>
              <a:srgbClr val="1B212C"/>
            </a:solidFill>
            <a:prstDash val="solid"/>
            <a:round/>
            <a:headEnd len="med" w="med" type="none"/>
            <a:tailEnd len="med" w="med" type="triangle"/>
          </a:ln>
        </p:spPr>
      </p:cxnSp>
      <p:cxnSp>
        <p:nvCxnSpPr>
          <p:cNvPr id="1002" name="Google Shape;1002;p12"/>
          <p:cNvCxnSpPr>
            <a:stCxn id="941" idx="1"/>
            <a:endCxn id="987" idx="3"/>
          </p:cNvCxnSpPr>
          <p:nvPr/>
        </p:nvCxnSpPr>
        <p:spPr>
          <a:xfrm rot="10800000">
            <a:off x="6195388" y="3363338"/>
            <a:ext cx="1142400" cy="0"/>
          </a:xfrm>
          <a:prstGeom prst="straightConnector1">
            <a:avLst/>
          </a:prstGeom>
          <a:noFill/>
          <a:ln cap="flat" cmpd="sng" w="9525">
            <a:solidFill>
              <a:srgbClr val="1B212C"/>
            </a:solidFill>
            <a:prstDash val="solid"/>
            <a:round/>
            <a:headEnd len="med" w="med" type="none"/>
            <a:tailEnd len="med" w="med" type="triangle"/>
          </a:ln>
        </p:spPr>
      </p:cxnSp>
      <p:sp>
        <p:nvSpPr>
          <p:cNvPr id="1003" name="Google Shape;1003;p12"/>
          <p:cNvSpPr txBox="1"/>
          <p:nvPr/>
        </p:nvSpPr>
        <p:spPr>
          <a:xfrm>
            <a:off x="1646300" y="1423950"/>
            <a:ext cx="736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Montserrat"/>
                <a:ea typeface="Montserrat"/>
                <a:cs typeface="Montserrat"/>
                <a:sym typeface="Montserrat"/>
              </a:rPr>
              <a:t>Processed the data</a:t>
            </a:r>
            <a:endParaRPr sz="800">
              <a:latin typeface="Montserrat"/>
              <a:ea typeface="Montserrat"/>
              <a:cs typeface="Montserrat"/>
              <a:sym typeface="Montserrat"/>
            </a:endParaRPr>
          </a:p>
        </p:txBody>
      </p:sp>
      <p:sp>
        <p:nvSpPr>
          <p:cNvPr id="1004" name="Google Shape;1004;p12"/>
          <p:cNvSpPr txBox="1"/>
          <p:nvPr/>
        </p:nvSpPr>
        <p:spPr>
          <a:xfrm>
            <a:off x="3247013" y="1485600"/>
            <a:ext cx="609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Montserrat"/>
                <a:ea typeface="Montserrat"/>
                <a:cs typeface="Montserrat"/>
                <a:sym typeface="Montserrat"/>
              </a:rPr>
              <a:t>Created</a:t>
            </a:r>
            <a:endParaRPr sz="800">
              <a:latin typeface="Montserrat"/>
              <a:ea typeface="Montserrat"/>
              <a:cs typeface="Montserrat"/>
              <a:sym typeface="Montserrat"/>
            </a:endParaRPr>
          </a:p>
        </p:txBody>
      </p:sp>
      <p:sp>
        <p:nvSpPr>
          <p:cNvPr id="1005" name="Google Shape;1005;p12"/>
          <p:cNvSpPr txBox="1"/>
          <p:nvPr/>
        </p:nvSpPr>
        <p:spPr>
          <a:xfrm>
            <a:off x="4751800" y="1484700"/>
            <a:ext cx="69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ontserrat"/>
                <a:ea typeface="Montserrat"/>
                <a:cs typeface="Montserrat"/>
                <a:sym typeface="Montserrat"/>
              </a:rPr>
              <a:t>Imported</a:t>
            </a:r>
            <a:endParaRPr sz="800">
              <a:latin typeface="Montserrat"/>
              <a:ea typeface="Montserrat"/>
              <a:cs typeface="Montserrat"/>
              <a:sym typeface="Montserrat"/>
            </a:endParaRPr>
          </a:p>
        </p:txBody>
      </p:sp>
      <p:sp>
        <p:nvSpPr>
          <p:cNvPr id="1006" name="Google Shape;1006;p12"/>
          <p:cNvSpPr txBox="1"/>
          <p:nvPr/>
        </p:nvSpPr>
        <p:spPr>
          <a:xfrm>
            <a:off x="6353025" y="1412125"/>
            <a:ext cx="828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Montserrat"/>
                <a:ea typeface="Montserrat"/>
                <a:cs typeface="Montserrat"/>
                <a:sym typeface="Montserrat"/>
              </a:rPr>
              <a:t>Connected with</a:t>
            </a:r>
            <a:endParaRPr sz="800">
              <a:latin typeface="Montserrat"/>
              <a:ea typeface="Montserrat"/>
              <a:cs typeface="Montserrat"/>
              <a:sym typeface="Montserrat"/>
            </a:endParaRPr>
          </a:p>
        </p:txBody>
      </p:sp>
      <p:sp>
        <p:nvSpPr>
          <p:cNvPr id="1007" name="Google Shape;1007;p12"/>
          <p:cNvSpPr txBox="1"/>
          <p:nvPr/>
        </p:nvSpPr>
        <p:spPr>
          <a:xfrm rot="-5400000">
            <a:off x="8217300" y="2494750"/>
            <a:ext cx="73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Integrated</a:t>
            </a:r>
            <a:endParaRPr sz="900">
              <a:latin typeface="Lato"/>
              <a:ea typeface="Lato"/>
              <a:cs typeface="Lato"/>
              <a:sym typeface="Lato"/>
            </a:endParaRPr>
          </a:p>
        </p:txBody>
      </p:sp>
      <p:sp>
        <p:nvSpPr>
          <p:cNvPr id="1008" name="Google Shape;1008;p12"/>
          <p:cNvSpPr txBox="1"/>
          <p:nvPr/>
        </p:nvSpPr>
        <p:spPr>
          <a:xfrm>
            <a:off x="6316750" y="3099400"/>
            <a:ext cx="828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Montserrat"/>
                <a:ea typeface="Montserrat"/>
                <a:cs typeface="Montserrat"/>
                <a:sym typeface="Montserrat"/>
              </a:rPr>
              <a:t>Used R </a:t>
            </a:r>
            <a:endParaRPr sz="800">
              <a:latin typeface="Montserrat"/>
              <a:ea typeface="Montserrat"/>
              <a:cs typeface="Montserrat"/>
              <a:sym typeface="Montserrat"/>
            </a:endParaRPr>
          </a:p>
        </p:txBody>
      </p:sp>
      <p:sp>
        <p:nvSpPr>
          <p:cNvPr id="1009" name="Google Shape;1009;p12"/>
          <p:cNvSpPr/>
          <p:nvPr/>
        </p:nvSpPr>
        <p:spPr>
          <a:xfrm>
            <a:off x="3969788" y="3024538"/>
            <a:ext cx="694800" cy="69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0" name="Google Shape;1010;p12"/>
          <p:cNvGrpSpPr/>
          <p:nvPr/>
        </p:nvGrpSpPr>
        <p:grpSpPr>
          <a:xfrm>
            <a:off x="4364844" y="3407191"/>
            <a:ext cx="219345" cy="227301"/>
            <a:chOff x="3357325" y="2093500"/>
            <a:chExt cx="311525" cy="322825"/>
          </a:xfrm>
        </p:grpSpPr>
        <p:sp>
          <p:nvSpPr>
            <p:cNvPr id="1011" name="Google Shape;1011;p12"/>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012" name="Google Shape;1012;p12"/>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013" name="Google Shape;1013;p12"/>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014" name="Google Shape;1014;p12"/>
          <p:cNvGrpSpPr/>
          <p:nvPr/>
        </p:nvGrpSpPr>
        <p:grpSpPr>
          <a:xfrm>
            <a:off x="4009010" y="3078713"/>
            <a:ext cx="349133" cy="349163"/>
            <a:chOff x="3497300" y="3955025"/>
            <a:chExt cx="295375" cy="295400"/>
          </a:xfrm>
        </p:grpSpPr>
        <p:sp>
          <p:nvSpPr>
            <p:cNvPr id="1015" name="Google Shape;1015;p12"/>
            <p:cNvSpPr/>
            <p:nvPr/>
          </p:nvSpPr>
          <p:spPr>
            <a:xfrm>
              <a:off x="3660350" y="4035375"/>
              <a:ext cx="132325" cy="155175"/>
            </a:xfrm>
            <a:custGeom>
              <a:rect b="b" l="l" r="r" t="t"/>
              <a:pathLst>
                <a:path extrusionOk="0" h="6207" w="5293">
                  <a:moveTo>
                    <a:pt x="4663" y="0"/>
                  </a:moveTo>
                  <a:lnTo>
                    <a:pt x="0" y="2773"/>
                  </a:lnTo>
                  <a:lnTo>
                    <a:pt x="4127" y="6207"/>
                  </a:lnTo>
                  <a:cubicBezTo>
                    <a:pt x="4852" y="5199"/>
                    <a:pt x="5293" y="4033"/>
                    <a:pt x="5293" y="2678"/>
                  </a:cubicBezTo>
                  <a:cubicBezTo>
                    <a:pt x="5293" y="1733"/>
                    <a:pt x="5041" y="851"/>
                    <a:pt x="4663" y="0"/>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2"/>
            <p:cNvSpPr/>
            <p:nvPr/>
          </p:nvSpPr>
          <p:spPr>
            <a:xfrm>
              <a:off x="3653250" y="3955025"/>
              <a:ext cx="114225" cy="133150"/>
            </a:xfrm>
            <a:custGeom>
              <a:rect b="b" l="l" r="r" t="t"/>
              <a:pathLst>
                <a:path extrusionOk="0" h="5326" w="4569">
                  <a:moveTo>
                    <a:pt x="1" y="1"/>
                  </a:moveTo>
                  <a:lnTo>
                    <a:pt x="1" y="5325"/>
                  </a:lnTo>
                  <a:lnTo>
                    <a:pt x="4569" y="2679"/>
                  </a:lnTo>
                  <a:cubicBezTo>
                    <a:pt x="3561" y="1167"/>
                    <a:pt x="1891" y="127"/>
                    <a:pt x="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2"/>
            <p:cNvSpPr/>
            <p:nvPr/>
          </p:nvSpPr>
          <p:spPr>
            <a:xfrm>
              <a:off x="3497300" y="3955025"/>
              <a:ext cx="256000" cy="295400"/>
            </a:xfrm>
            <a:custGeom>
              <a:rect b="b" l="l" r="r" t="t"/>
              <a:pathLst>
                <a:path extrusionOk="0" h="11816" w="1024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rgbClr val="869F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8" name="Google Shape;1018;p12"/>
          <p:cNvSpPr/>
          <p:nvPr/>
        </p:nvSpPr>
        <p:spPr>
          <a:xfrm>
            <a:off x="3796850" y="3861550"/>
            <a:ext cx="1040700" cy="231300"/>
          </a:xfrm>
          <a:prstGeom prst="rect">
            <a:avLst/>
          </a:prstGeom>
          <a:noFill/>
          <a:ln cap="flat" cmpd="sng" w="9525">
            <a:solidFill>
              <a:srgbClr val="1B21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800">
                <a:solidFill>
                  <a:srgbClr val="1B212C"/>
                </a:solidFill>
                <a:latin typeface="Audiowide"/>
                <a:ea typeface="Audiowide"/>
                <a:cs typeface="Audiowide"/>
                <a:sym typeface="Audiowide"/>
              </a:rPr>
              <a:t>Visualisation</a:t>
            </a:r>
            <a:endParaRPr b="1" i="0" sz="800" u="none" cap="none" strike="noStrike">
              <a:solidFill>
                <a:srgbClr val="1B212C"/>
              </a:solidFill>
              <a:latin typeface="Audiowide"/>
              <a:ea typeface="Audiowide"/>
              <a:cs typeface="Audiowide"/>
              <a:sym typeface="Audiowide"/>
            </a:endParaRPr>
          </a:p>
        </p:txBody>
      </p:sp>
      <p:cxnSp>
        <p:nvCxnSpPr>
          <p:cNvPr id="1019" name="Google Shape;1019;p12"/>
          <p:cNvCxnSpPr>
            <a:stCxn id="987" idx="1"/>
          </p:cNvCxnSpPr>
          <p:nvPr/>
        </p:nvCxnSpPr>
        <p:spPr>
          <a:xfrm rot="10800000">
            <a:off x="4628163" y="3361538"/>
            <a:ext cx="872400" cy="1800"/>
          </a:xfrm>
          <a:prstGeom prst="straightConnector1">
            <a:avLst/>
          </a:prstGeom>
          <a:noFill/>
          <a:ln cap="flat" cmpd="sng" w="9525">
            <a:solidFill>
              <a:srgbClr val="1B212C"/>
            </a:solidFill>
            <a:prstDash val="solid"/>
            <a:round/>
            <a:headEnd len="med" w="med" type="none"/>
            <a:tailEnd len="med" w="med" type="triangle"/>
          </a:ln>
        </p:spPr>
      </p:cxnSp>
      <p:sp>
        <p:nvSpPr>
          <p:cNvPr id="1020" name="Google Shape;1020;p12"/>
          <p:cNvSpPr txBox="1"/>
          <p:nvPr/>
        </p:nvSpPr>
        <p:spPr>
          <a:xfrm>
            <a:off x="4665850" y="3015950"/>
            <a:ext cx="828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Montserrat"/>
                <a:ea typeface="Montserrat"/>
                <a:cs typeface="Montserrat"/>
                <a:sym typeface="Montserrat"/>
              </a:rPr>
              <a:t>Used Tableau</a:t>
            </a:r>
            <a:endParaRPr sz="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grpSp>
        <p:nvGrpSpPr>
          <p:cNvPr id="1025" name="Google Shape;1025;p16"/>
          <p:cNvGrpSpPr/>
          <p:nvPr/>
        </p:nvGrpSpPr>
        <p:grpSpPr>
          <a:xfrm>
            <a:off x="1044498" y="1972248"/>
            <a:ext cx="3890941" cy="1643058"/>
            <a:chOff x="1044498" y="1972248"/>
            <a:chExt cx="3890941" cy="1643058"/>
          </a:xfrm>
        </p:grpSpPr>
        <p:sp>
          <p:nvSpPr>
            <p:cNvPr id="1026" name="Google Shape;1026;p16"/>
            <p:cNvSpPr/>
            <p:nvPr/>
          </p:nvSpPr>
          <p:spPr>
            <a:xfrm>
              <a:off x="1220643" y="2962698"/>
              <a:ext cx="2866067" cy="340434"/>
            </a:xfrm>
            <a:custGeom>
              <a:rect b="b" l="l" r="r" t="t"/>
              <a:pathLst>
                <a:path extrusionOk="0" h="18780" w="158106">
                  <a:moveTo>
                    <a:pt x="3148" y="1"/>
                  </a:moveTo>
                  <a:cubicBezTo>
                    <a:pt x="1410" y="1"/>
                    <a:pt x="0" y="1370"/>
                    <a:pt x="0" y="3060"/>
                  </a:cubicBezTo>
                  <a:lnTo>
                    <a:pt x="0" y="15720"/>
                  </a:lnTo>
                  <a:cubicBezTo>
                    <a:pt x="0" y="17411"/>
                    <a:pt x="1409" y="18779"/>
                    <a:pt x="3148" y="18779"/>
                  </a:cubicBezTo>
                  <a:lnTo>
                    <a:pt x="154957" y="18779"/>
                  </a:lnTo>
                  <a:cubicBezTo>
                    <a:pt x="156697" y="18779"/>
                    <a:pt x="158105" y="17411"/>
                    <a:pt x="158105" y="15720"/>
                  </a:cubicBezTo>
                  <a:lnTo>
                    <a:pt x="158105" y="3060"/>
                  </a:lnTo>
                  <a:cubicBezTo>
                    <a:pt x="158105" y="1370"/>
                    <a:pt x="156696" y="1"/>
                    <a:pt x="1549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6"/>
            <p:cNvSpPr/>
            <p:nvPr/>
          </p:nvSpPr>
          <p:spPr>
            <a:xfrm>
              <a:off x="3778597" y="2890388"/>
              <a:ext cx="1035135" cy="488228"/>
            </a:xfrm>
            <a:custGeom>
              <a:rect b="b" l="l" r="r" t="t"/>
              <a:pathLst>
                <a:path extrusionOk="0" h="26933" w="57103">
                  <a:moveTo>
                    <a:pt x="1" y="0"/>
                  </a:moveTo>
                  <a:lnTo>
                    <a:pt x="1" y="26932"/>
                  </a:lnTo>
                  <a:lnTo>
                    <a:pt x="57103" y="26932"/>
                  </a:lnTo>
                  <a:lnTo>
                    <a:pt x="5710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6"/>
            <p:cNvSpPr/>
            <p:nvPr/>
          </p:nvSpPr>
          <p:spPr>
            <a:xfrm>
              <a:off x="1044498" y="2057103"/>
              <a:ext cx="2734135" cy="934890"/>
            </a:xfrm>
            <a:custGeom>
              <a:rect b="b" l="l" r="r" t="t"/>
              <a:pathLst>
                <a:path extrusionOk="0" h="51573" w="150828">
                  <a:moveTo>
                    <a:pt x="24728" y="0"/>
                  </a:moveTo>
                  <a:cubicBezTo>
                    <a:pt x="11070" y="0"/>
                    <a:pt x="0" y="11545"/>
                    <a:pt x="0" y="25786"/>
                  </a:cubicBezTo>
                  <a:cubicBezTo>
                    <a:pt x="0" y="40026"/>
                    <a:pt x="11071" y="51572"/>
                    <a:pt x="24728" y="51572"/>
                  </a:cubicBezTo>
                  <a:lnTo>
                    <a:pt x="126097" y="51572"/>
                  </a:lnTo>
                  <a:cubicBezTo>
                    <a:pt x="139756" y="51572"/>
                    <a:pt x="150828" y="40026"/>
                    <a:pt x="150828" y="25786"/>
                  </a:cubicBezTo>
                  <a:cubicBezTo>
                    <a:pt x="150828" y="11545"/>
                    <a:pt x="139755" y="0"/>
                    <a:pt x="1260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6"/>
            <p:cNvSpPr/>
            <p:nvPr/>
          </p:nvSpPr>
          <p:spPr>
            <a:xfrm>
              <a:off x="1044498" y="2426650"/>
              <a:ext cx="2734135" cy="547541"/>
            </a:xfrm>
            <a:custGeom>
              <a:rect b="b" l="l" r="r" t="t"/>
              <a:pathLst>
                <a:path extrusionOk="0" h="30205" w="150828">
                  <a:moveTo>
                    <a:pt x="369" y="1"/>
                  </a:moveTo>
                  <a:cubicBezTo>
                    <a:pt x="125" y="1461"/>
                    <a:pt x="2" y="2939"/>
                    <a:pt x="0" y="4419"/>
                  </a:cubicBezTo>
                  <a:cubicBezTo>
                    <a:pt x="0" y="18660"/>
                    <a:pt x="11071" y="30205"/>
                    <a:pt x="24728" y="30205"/>
                  </a:cubicBezTo>
                  <a:lnTo>
                    <a:pt x="126097" y="30205"/>
                  </a:lnTo>
                  <a:cubicBezTo>
                    <a:pt x="139756" y="30205"/>
                    <a:pt x="150828" y="18660"/>
                    <a:pt x="150828" y="4419"/>
                  </a:cubicBezTo>
                  <a:cubicBezTo>
                    <a:pt x="150825" y="2938"/>
                    <a:pt x="150702" y="1461"/>
                    <a:pt x="150458" y="1"/>
                  </a:cubicBezTo>
                  <a:cubicBezTo>
                    <a:pt x="148447" y="12135"/>
                    <a:pt x="138309" y="21367"/>
                    <a:pt x="126097" y="21367"/>
                  </a:cubicBezTo>
                  <a:lnTo>
                    <a:pt x="24728" y="21367"/>
                  </a:lnTo>
                  <a:cubicBezTo>
                    <a:pt x="12516" y="21367"/>
                    <a:pt x="2379" y="12135"/>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6"/>
            <p:cNvSpPr/>
            <p:nvPr/>
          </p:nvSpPr>
          <p:spPr>
            <a:xfrm>
              <a:off x="3864847" y="2200220"/>
              <a:ext cx="948884" cy="984323"/>
            </a:xfrm>
            <a:custGeom>
              <a:rect b="b" l="l" r="r" t="t"/>
              <a:pathLst>
                <a:path extrusionOk="0" h="54300" w="52345">
                  <a:moveTo>
                    <a:pt x="1" y="1"/>
                  </a:moveTo>
                  <a:lnTo>
                    <a:pt x="1" y="48181"/>
                  </a:lnTo>
                  <a:lnTo>
                    <a:pt x="14043" y="48181"/>
                  </a:lnTo>
                  <a:cubicBezTo>
                    <a:pt x="14043" y="48181"/>
                    <a:pt x="16398" y="41348"/>
                    <a:pt x="26420" y="41348"/>
                  </a:cubicBezTo>
                  <a:cubicBezTo>
                    <a:pt x="26834" y="41348"/>
                    <a:pt x="27262" y="41360"/>
                    <a:pt x="27702" y="41384"/>
                  </a:cubicBezTo>
                  <a:cubicBezTo>
                    <a:pt x="40703" y="42101"/>
                    <a:pt x="42148" y="54299"/>
                    <a:pt x="42148" y="54299"/>
                  </a:cubicBezTo>
                  <a:lnTo>
                    <a:pt x="52345" y="54299"/>
                  </a:lnTo>
                  <a:lnTo>
                    <a:pt x="52345" y="22774"/>
                  </a:lnTo>
                  <a:lnTo>
                    <a:pt x="35690" y="16656"/>
                  </a:lnTo>
                  <a:lnTo>
                    <a:pt x="2855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6"/>
            <p:cNvSpPr/>
            <p:nvPr/>
          </p:nvSpPr>
          <p:spPr>
            <a:xfrm>
              <a:off x="3975189" y="2797176"/>
              <a:ext cx="799042" cy="389614"/>
            </a:xfrm>
            <a:custGeom>
              <a:rect b="b" l="l" r="r" t="t"/>
              <a:pathLst>
                <a:path extrusionOk="0" h="21493" w="44079">
                  <a:moveTo>
                    <a:pt x="21453" y="0"/>
                  </a:moveTo>
                  <a:cubicBezTo>
                    <a:pt x="11490" y="0"/>
                    <a:pt x="3036" y="6436"/>
                    <a:pt x="1" y="15373"/>
                  </a:cubicBezTo>
                  <a:lnTo>
                    <a:pt x="7963" y="15373"/>
                  </a:lnTo>
                  <a:cubicBezTo>
                    <a:pt x="7963" y="15373"/>
                    <a:pt x="10317" y="8541"/>
                    <a:pt x="20343" y="8541"/>
                  </a:cubicBezTo>
                  <a:cubicBezTo>
                    <a:pt x="20756" y="8541"/>
                    <a:pt x="21183" y="8553"/>
                    <a:pt x="21622" y="8577"/>
                  </a:cubicBezTo>
                  <a:cubicBezTo>
                    <a:pt x="34624" y="9292"/>
                    <a:pt x="36068" y="21492"/>
                    <a:pt x="36068" y="21492"/>
                  </a:cubicBezTo>
                  <a:lnTo>
                    <a:pt x="44079" y="21492"/>
                  </a:lnTo>
                  <a:cubicBezTo>
                    <a:pt x="43473" y="9520"/>
                    <a:pt x="33574" y="0"/>
                    <a:pt x="214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6"/>
            <p:cNvSpPr/>
            <p:nvPr/>
          </p:nvSpPr>
          <p:spPr>
            <a:xfrm>
              <a:off x="4813713" y="3124432"/>
              <a:ext cx="121726" cy="295768"/>
            </a:xfrm>
            <a:custGeom>
              <a:rect b="b" l="l" r="r" t="t"/>
              <a:pathLst>
                <a:path extrusionOk="0" h="16316" w="6715">
                  <a:moveTo>
                    <a:pt x="1" y="1"/>
                  </a:moveTo>
                  <a:lnTo>
                    <a:pt x="1" y="16315"/>
                  </a:lnTo>
                  <a:lnTo>
                    <a:pt x="6715" y="16315"/>
                  </a:lnTo>
                  <a:lnTo>
                    <a:pt x="67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6"/>
            <p:cNvSpPr/>
            <p:nvPr/>
          </p:nvSpPr>
          <p:spPr>
            <a:xfrm>
              <a:off x="4813713" y="2773230"/>
              <a:ext cx="41603" cy="378955"/>
            </a:xfrm>
            <a:custGeom>
              <a:rect b="b" l="l" r="r" t="t"/>
              <a:pathLst>
                <a:path extrusionOk="0" h="20905" w="2295">
                  <a:moveTo>
                    <a:pt x="1" y="0"/>
                  </a:moveTo>
                  <a:lnTo>
                    <a:pt x="1" y="20904"/>
                  </a:lnTo>
                  <a:lnTo>
                    <a:pt x="2295" y="20904"/>
                  </a:lnTo>
                  <a:lnTo>
                    <a:pt x="229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6"/>
            <p:cNvSpPr/>
            <p:nvPr/>
          </p:nvSpPr>
          <p:spPr>
            <a:xfrm>
              <a:off x="4716658" y="2677027"/>
              <a:ext cx="46243" cy="173371"/>
            </a:xfrm>
            <a:custGeom>
              <a:rect b="b" l="l" r="r" t="t"/>
              <a:pathLst>
                <a:path extrusionOk="0" h="9564" w="2551">
                  <a:moveTo>
                    <a:pt x="1" y="0"/>
                  </a:moveTo>
                  <a:lnTo>
                    <a:pt x="1" y="9564"/>
                  </a:lnTo>
                  <a:lnTo>
                    <a:pt x="2550" y="9564"/>
                  </a:lnTo>
                  <a:lnTo>
                    <a:pt x="25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6"/>
            <p:cNvSpPr/>
            <p:nvPr/>
          </p:nvSpPr>
          <p:spPr>
            <a:xfrm>
              <a:off x="4086710" y="3060750"/>
              <a:ext cx="554520" cy="554556"/>
            </a:xfrm>
            <a:custGeom>
              <a:rect b="b" l="l" r="r" t="t"/>
              <a:pathLst>
                <a:path extrusionOk="0" h="30592" w="30590">
                  <a:moveTo>
                    <a:pt x="15286" y="1"/>
                  </a:moveTo>
                  <a:cubicBezTo>
                    <a:pt x="14478" y="1"/>
                    <a:pt x="13796" y="511"/>
                    <a:pt x="13529" y="1223"/>
                  </a:cubicBezTo>
                  <a:cubicBezTo>
                    <a:pt x="12913" y="1300"/>
                    <a:pt x="12304" y="1415"/>
                    <a:pt x="11703" y="1570"/>
                  </a:cubicBezTo>
                  <a:cubicBezTo>
                    <a:pt x="11346" y="1182"/>
                    <a:pt x="10839" y="958"/>
                    <a:pt x="10313" y="958"/>
                  </a:cubicBezTo>
                  <a:cubicBezTo>
                    <a:pt x="10082" y="958"/>
                    <a:pt x="9847" y="1001"/>
                    <a:pt x="9619" y="1093"/>
                  </a:cubicBezTo>
                  <a:lnTo>
                    <a:pt x="9602" y="1100"/>
                  </a:lnTo>
                  <a:cubicBezTo>
                    <a:pt x="8853" y="1399"/>
                    <a:pt x="8410" y="2125"/>
                    <a:pt x="8424" y="2885"/>
                  </a:cubicBezTo>
                  <a:cubicBezTo>
                    <a:pt x="7785" y="3241"/>
                    <a:pt x="7172" y="3646"/>
                    <a:pt x="6594" y="4097"/>
                  </a:cubicBezTo>
                  <a:cubicBezTo>
                    <a:pt x="6346" y="3984"/>
                    <a:pt x="6078" y="3927"/>
                    <a:pt x="5810" y="3927"/>
                  </a:cubicBezTo>
                  <a:cubicBezTo>
                    <a:pt x="5331" y="3927"/>
                    <a:pt x="4852" y="4108"/>
                    <a:pt x="4487" y="4474"/>
                  </a:cubicBezTo>
                  <a:lnTo>
                    <a:pt x="4474" y="4488"/>
                  </a:lnTo>
                  <a:cubicBezTo>
                    <a:pt x="3903" y="5060"/>
                    <a:pt x="3780" y="5903"/>
                    <a:pt x="4094" y="6596"/>
                  </a:cubicBezTo>
                  <a:cubicBezTo>
                    <a:pt x="3675" y="7138"/>
                    <a:pt x="3294" y="7707"/>
                    <a:pt x="2956" y="8302"/>
                  </a:cubicBezTo>
                  <a:cubicBezTo>
                    <a:pt x="2936" y="8302"/>
                    <a:pt x="2916" y="8301"/>
                    <a:pt x="2896" y="8301"/>
                  </a:cubicBezTo>
                  <a:cubicBezTo>
                    <a:pt x="2157" y="8301"/>
                    <a:pt x="1458" y="8735"/>
                    <a:pt x="1158" y="9461"/>
                  </a:cubicBezTo>
                  <a:lnTo>
                    <a:pt x="1151" y="9479"/>
                  </a:lnTo>
                  <a:cubicBezTo>
                    <a:pt x="843" y="10224"/>
                    <a:pt x="1055" y="11047"/>
                    <a:pt x="1609" y="11566"/>
                  </a:cubicBezTo>
                  <a:cubicBezTo>
                    <a:pt x="1433" y="12211"/>
                    <a:pt x="1305" y="12867"/>
                    <a:pt x="1222" y="13530"/>
                  </a:cubicBezTo>
                  <a:cubicBezTo>
                    <a:pt x="511" y="13798"/>
                    <a:pt x="1" y="14480"/>
                    <a:pt x="1" y="15286"/>
                  </a:cubicBezTo>
                  <a:lnTo>
                    <a:pt x="1" y="15307"/>
                  </a:lnTo>
                  <a:cubicBezTo>
                    <a:pt x="1" y="16115"/>
                    <a:pt x="510" y="16798"/>
                    <a:pt x="1222" y="17064"/>
                  </a:cubicBezTo>
                  <a:cubicBezTo>
                    <a:pt x="1315" y="17811"/>
                    <a:pt x="1467" y="18548"/>
                    <a:pt x="1677" y="19269"/>
                  </a:cubicBezTo>
                  <a:cubicBezTo>
                    <a:pt x="1131" y="19798"/>
                    <a:pt x="936" y="20626"/>
                    <a:pt x="1257" y="21365"/>
                  </a:cubicBezTo>
                  <a:lnTo>
                    <a:pt x="1262" y="21383"/>
                  </a:lnTo>
                  <a:cubicBezTo>
                    <a:pt x="1571" y="22094"/>
                    <a:pt x="2266" y="22512"/>
                    <a:pt x="2993" y="22512"/>
                  </a:cubicBezTo>
                  <a:cubicBezTo>
                    <a:pt x="3023" y="22512"/>
                    <a:pt x="3052" y="22512"/>
                    <a:pt x="3081" y="22510"/>
                  </a:cubicBezTo>
                  <a:cubicBezTo>
                    <a:pt x="3388" y="23027"/>
                    <a:pt x="3726" y="23524"/>
                    <a:pt x="4094" y="23997"/>
                  </a:cubicBezTo>
                  <a:cubicBezTo>
                    <a:pt x="3780" y="24692"/>
                    <a:pt x="3904" y="25535"/>
                    <a:pt x="4474" y="26106"/>
                  </a:cubicBezTo>
                  <a:lnTo>
                    <a:pt x="4487" y="26119"/>
                  </a:lnTo>
                  <a:cubicBezTo>
                    <a:pt x="4852" y="26486"/>
                    <a:pt x="5331" y="26667"/>
                    <a:pt x="5811" y="26667"/>
                  </a:cubicBezTo>
                  <a:cubicBezTo>
                    <a:pt x="6079" y="26667"/>
                    <a:pt x="6347" y="26611"/>
                    <a:pt x="6596" y="26498"/>
                  </a:cubicBezTo>
                  <a:cubicBezTo>
                    <a:pt x="7262" y="27017"/>
                    <a:pt x="7975" y="27477"/>
                    <a:pt x="8725" y="27868"/>
                  </a:cubicBezTo>
                  <a:cubicBezTo>
                    <a:pt x="8727" y="28629"/>
                    <a:pt x="9189" y="29344"/>
                    <a:pt x="9943" y="29625"/>
                  </a:cubicBezTo>
                  <a:lnTo>
                    <a:pt x="9965" y="29634"/>
                  </a:lnTo>
                  <a:cubicBezTo>
                    <a:pt x="10180" y="29714"/>
                    <a:pt x="10400" y="29752"/>
                    <a:pt x="10616" y="29752"/>
                  </a:cubicBezTo>
                  <a:cubicBezTo>
                    <a:pt x="11159" y="29752"/>
                    <a:pt x="11679" y="29513"/>
                    <a:pt x="12037" y="29102"/>
                  </a:cubicBezTo>
                  <a:cubicBezTo>
                    <a:pt x="12529" y="29218"/>
                    <a:pt x="13027" y="29307"/>
                    <a:pt x="13528" y="29370"/>
                  </a:cubicBezTo>
                  <a:cubicBezTo>
                    <a:pt x="13794" y="30081"/>
                    <a:pt x="14478" y="30591"/>
                    <a:pt x="15285" y="30591"/>
                  </a:cubicBezTo>
                  <a:lnTo>
                    <a:pt x="15307" y="30591"/>
                  </a:lnTo>
                  <a:cubicBezTo>
                    <a:pt x="16114" y="30591"/>
                    <a:pt x="16795" y="30081"/>
                    <a:pt x="17064" y="29370"/>
                  </a:cubicBezTo>
                  <a:cubicBezTo>
                    <a:pt x="17678" y="29293"/>
                    <a:pt x="18288" y="29177"/>
                    <a:pt x="18888" y="29023"/>
                  </a:cubicBezTo>
                  <a:cubicBezTo>
                    <a:pt x="19246" y="29411"/>
                    <a:pt x="19751" y="29635"/>
                    <a:pt x="20277" y="29635"/>
                  </a:cubicBezTo>
                  <a:cubicBezTo>
                    <a:pt x="20508" y="29635"/>
                    <a:pt x="20743" y="29592"/>
                    <a:pt x="20971" y="29501"/>
                  </a:cubicBezTo>
                  <a:lnTo>
                    <a:pt x="20989" y="29493"/>
                  </a:lnTo>
                  <a:cubicBezTo>
                    <a:pt x="21715" y="29200"/>
                    <a:pt x="22184" y="28489"/>
                    <a:pt x="22166" y="27707"/>
                  </a:cubicBezTo>
                  <a:cubicBezTo>
                    <a:pt x="22806" y="27352"/>
                    <a:pt x="23418" y="26947"/>
                    <a:pt x="23996" y="26498"/>
                  </a:cubicBezTo>
                  <a:cubicBezTo>
                    <a:pt x="24245" y="26611"/>
                    <a:pt x="24513" y="26667"/>
                    <a:pt x="24780" y="26667"/>
                  </a:cubicBezTo>
                  <a:cubicBezTo>
                    <a:pt x="25260" y="26667"/>
                    <a:pt x="25738" y="26486"/>
                    <a:pt x="26104" y="26119"/>
                  </a:cubicBezTo>
                  <a:lnTo>
                    <a:pt x="26117" y="26106"/>
                  </a:lnTo>
                  <a:cubicBezTo>
                    <a:pt x="26688" y="25535"/>
                    <a:pt x="26810" y="24692"/>
                    <a:pt x="26494" y="23997"/>
                  </a:cubicBezTo>
                  <a:cubicBezTo>
                    <a:pt x="26915" y="23458"/>
                    <a:pt x="27296" y="22890"/>
                    <a:pt x="27633" y="22295"/>
                  </a:cubicBezTo>
                  <a:cubicBezTo>
                    <a:pt x="27651" y="22295"/>
                    <a:pt x="27669" y="22295"/>
                    <a:pt x="27687" y="22295"/>
                  </a:cubicBezTo>
                  <a:cubicBezTo>
                    <a:pt x="28428" y="22295"/>
                    <a:pt x="29132" y="21864"/>
                    <a:pt x="29433" y="21136"/>
                  </a:cubicBezTo>
                  <a:lnTo>
                    <a:pt x="29441" y="21117"/>
                  </a:lnTo>
                  <a:cubicBezTo>
                    <a:pt x="29746" y="20371"/>
                    <a:pt x="29537" y="19549"/>
                    <a:pt x="28982" y="19027"/>
                  </a:cubicBezTo>
                  <a:cubicBezTo>
                    <a:pt x="29156" y="18384"/>
                    <a:pt x="29286" y="17727"/>
                    <a:pt x="29367" y="17065"/>
                  </a:cubicBezTo>
                  <a:cubicBezTo>
                    <a:pt x="30081" y="16798"/>
                    <a:pt x="30590" y="16115"/>
                    <a:pt x="30590" y="15308"/>
                  </a:cubicBezTo>
                  <a:lnTo>
                    <a:pt x="30590" y="15286"/>
                  </a:lnTo>
                  <a:cubicBezTo>
                    <a:pt x="30590" y="14479"/>
                    <a:pt x="30081" y="13798"/>
                    <a:pt x="29367" y="13529"/>
                  </a:cubicBezTo>
                  <a:cubicBezTo>
                    <a:pt x="29275" y="12784"/>
                    <a:pt x="29124" y="12047"/>
                    <a:pt x="28914" y="11326"/>
                  </a:cubicBezTo>
                  <a:cubicBezTo>
                    <a:pt x="29459" y="10796"/>
                    <a:pt x="29654" y="9967"/>
                    <a:pt x="29336" y="9228"/>
                  </a:cubicBezTo>
                  <a:lnTo>
                    <a:pt x="29327" y="9210"/>
                  </a:lnTo>
                  <a:cubicBezTo>
                    <a:pt x="29020" y="8501"/>
                    <a:pt x="28329" y="8082"/>
                    <a:pt x="27603" y="8082"/>
                  </a:cubicBezTo>
                  <a:cubicBezTo>
                    <a:pt x="27571" y="8082"/>
                    <a:pt x="27540" y="8082"/>
                    <a:pt x="27509" y="8084"/>
                  </a:cubicBezTo>
                  <a:cubicBezTo>
                    <a:pt x="27204" y="7567"/>
                    <a:pt x="26866" y="7070"/>
                    <a:pt x="26496" y="6596"/>
                  </a:cubicBezTo>
                  <a:cubicBezTo>
                    <a:pt x="26811" y="5903"/>
                    <a:pt x="26690" y="5059"/>
                    <a:pt x="26118" y="4488"/>
                  </a:cubicBezTo>
                  <a:lnTo>
                    <a:pt x="26104" y="4474"/>
                  </a:lnTo>
                  <a:cubicBezTo>
                    <a:pt x="25738" y="4108"/>
                    <a:pt x="25260" y="3927"/>
                    <a:pt x="24782" y="3927"/>
                  </a:cubicBezTo>
                  <a:cubicBezTo>
                    <a:pt x="24513" y="3927"/>
                    <a:pt x="24245" y="3984"/>
                    <a:pt x="23996" y="4097"/>
                  </a:cubicBezTo>
                  <a:cubicBezTo>
                    <a:pt x="23328" y="3577"/>
                    <a:pt x="22616" y="3118"/>
                    <a:pt x="21867" y="2725"/>
                  </a:cubicBezTo>
                  <a:cubicBezTo>
                    <a:pt x="21862" y="1964"/>
                    <a:pt x="21401" y="1249"/>
                    <a:pt x="20648" y="968"/>
                  </a:cubicBezTo>
                  <a:lnTo>
                    <a:pt x="20627" y="959"/>
                  </a:lnTo>
                  <a:cubicBezTo>
                    <a:pt x="20412" y="879"/>
                    <a:pt x="20192" y="841"/>
                    <a:pt x="19975" y="841"/>
                  </a:cubicBezTo>
                  <a:cubicBezTo>
                    <a:pt x="19432" y="841"/>
                    <a:pt x="18912" y="1080"/>
                    <a:pt x="18555" y="1491"/>
                  </a:cubicBezTo>
                  <a:cubicBezTo>
                    <a:pt x="18063" y="1376"/>
                    <a:pt x="17564" y="1286"/>
                    <a:pt x="17064" y="1223"/>
                  </a:cubicBezTo>
                  <a:cubicBezTo>
                    <a:pt x="16795" y="512"/>
                    <a:pt x="16114" y="1"/>
                    <a:pt x="15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6"/>
            <p:cNvSpPr/>
            <p:nvPr/>
          </p:nvSpPr>
          <p:spPr>
            <a:xfrm>
              <a:off x="4231476" y="3205571"/>
              <a:ext cx="264915" cy="264915"/>
            </a:xfrm>
            <a:custGeom>
              <a:rect b="b" l="l" r="r" t="t"/>
              <a:pathLst>
                <a:path extrusionOk="0" h="14614" w="14614">
                  <a:moveTo>
                    <a:pt x="7309" y="0"/>
                  </a:moveTo>
                  <a:cubicBezTo>
                    <a:pt x="3273" y="0"/>
                    <a:pt x="1" y="3271"/>
                    <a:pt x="1" y="7307"/>
                  </a:cubicBezTo>
                  <a:cubicBezTo>
                    <a:pt x="1" y="11343"/>
                    <a:pt x="3273" y="14614"/>
                    <a:pt x="7309" y="14614"/>
                  </a:cubicBezTo>
                  <a:cubicBezTo>
                    <a:pt x="11343" y="14614"/>
                    <a:pt x="14614" y="11343"/>
                    <a:pt x="14614" y="7307"/>
                  </a:cubicBezTo>
                  <a:cubicBezTo>
                    <a:pt x="14614" y="3273"/>
                    <a:pt x="11343" y="0"/>
                    <a:pt x="73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6"/>
            <p:cNvSpPr/>
            <p:nvPr/>
          </p:nvSpPr>
          <p:spPr>
            <a:xfrm>
              <a:off x="4290988" y="3265065"/>
              <a:ext cx="145926" cy="145908"/>
            </a:xfrm>
            <a:custGeom>
              <a:rect b="b" l="l" r="r" t="t"/>
              <a:pathLst>
                <a:path extrusionOk="0" h="8049" w="8050">
                  <a:moveTo>
                    <a:pt x="4026" y="0"/>
                  </a:moveTo>
                  <a:cubicBezTo>
                    <a:pt x="1804" y="0"/>
                    <a:pt x="1" y="1802"/>
                    <a:pt x="1" y="4025"/>
                  </a:cubicBezTo>
                  <a:cubicBezTo>
                    <a:pt x="1" y="6246"/>
                    <a:pt x="1803" y="8048"/>
                    <a:pt x="4026" y="8048"/>
                  </a:cubicBezTo>
                  <a:cubicBezTo>
                    <a:pt x="6247" y="8048"/>
                    <a:pt x="8049" y="6246"/>
                    <a:pt x="8049" y="4025"/>
                  </a:cubicBezTo>
                  <a:cubicBezTo>
                    <a:pt x="8049" y="1805"/>
                    <a:pt x="6246" y="0"/>
                    <a:pt x="40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6"/>
            <p:cNvSpPr/>
            <p:nvPr/>
          </p:nvSpPr>
          <p:spPr>
            <a:xfrm>
              <a:off x="4335963" y="3310058"/>
              <a:ext cx="58189" cy="55960"/>
            </a:xfrm>
            <a:custGeom>
              <a:rect b="b" l="l" r="r" t="t"/>
              <a:pathLst>
                <a:path extrusionOk="0" h="3087" w="3210">
                  <a:moveTo>
                    <a:pt x="1548" y="0"/>
                  </a:moveTo>
                  <a:cubicBezTo>
                    <a:pt x="1547" y="0"/>
                    <a:pt x="1546" y="0"/>
                    <a:pt x="1545" y="0"/>
                  </a:cubicBezTo>
                  <a:cubicBezTo>
                    <a:pt x="693" y="0"/>
                    <a:pt x="2" y="691"/>
                    <a:pt x="2" y="1543"/>
                  </a:cubicBezTo>
                  <a:cubicBezTo>
                    <a:pt x="1" y="2167"/>
                    <a:pt x="378" y="2731"/>
                    <a:pt x="954" y="2969"/>
                  </a:cubicBezTo>
                  <a:cubicBezTo>
                    <a:pt x="1145" y="3048"/>
                    <a:pt x="1346" y="3087"/>
                    <a:pt x="1545" y="3087"/>
                  </a:cubicBezTo>
                  <a:cubicBezTo>
                    <a:pt x="1947" y="3087"/>
                    <a:pt x="2341" y="2930"/>
                    <a:pt x="2637" y="2635"/>
                  </a:cubicBezTo>
                  <a:cubicBezTo>
                    <a:pt x="3078" y="2194"/>
                    <a:pt x="3210" y="1530"/>
                    <a:pt x="2971" y="953"/>
                  </a:cubicBezTo>
                  <a:cubicBezTo>
                    <a:pt x="2733" y="377"/>
                    <a:pt x="2171"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6"/>
            <p:cNvSpPr/>
            <p:nvPr/>
          </p:nvSpPr>
          <p:spPr>
            <a:xfrm>
              <a:off x="2761988" y="1972248"/>
              <a:ext cx="566883" cy="135594"/>
            </a:xfrm>
            <a:custGeom>
              <a:rect b="b" l="l" r="r" t="t"/>
              <a:pathLst>
                <a:path extrusionOk="0" h="7480" w="31272">
                  <a:moveTo>
                    <a:pt x="3059" y="1"/>
                  </a:moveTo>
                  <a:cubicBezTo>
                    <a:pt x="1369" y="1"/>
                    <a:pt x="0" y="1370"/>
                    <a:pt x="0" y="3061"/>
                  </a:cubicBezTo>
                  <a:lnTo>
                    <a:pt x="0" y="4419"/>
                  </a:lnTo>
                  <a:cubicBezTo>
                    <a:pt x="0" y="6109"/>
                    <a:pt x="1369" y="7479"/>
                    <a:pt x="3059" y="7479"/>
                  </a:cubicBezTo>
                  <a:lnTo>
                    <a:pt x="28212" y="7479"/>
                  </a:lnTo>
                  <a:cubicBezTo>
                    <a:pt x="29900" y="7479"/>
                    <a:pt x="31272" y="6109"/>
                    <a:pt x="31272" y="4419"/>
                  </a:cubicBezTo>
                  <a:lnTo>
                    <a:pt x="31272" y="3061"/>
                  </a:lnTo>
                  <a:cubicBezTo>
                    <a:pt x="31272" y="1370"/>
                    <a:pt x="29900" y="1"/>
                    <a:pt x="282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6"/>
            <p:cNvSpPr/>
            <p:nvPr/>
          </p:nvSpPr>
          <p:spPr>
            <a:xfrm>
              <a:off x="1535663" y="1972248"/>
              <a:ext cx="566883" cy="135594"/>
            </a:xfrm>
            <a:custGeom>
              <a:rect b="b" l="l" r="r" t="t"/>
              <a:pathLst>
                <a:path extrusionOk="0" h="7480" w="31272">
                  <a:moveTo>
                    <a:pt x="3061" y="1"/>
                  </a:moveTo>
                  <a:cubicBezTo>
                    <a:pt x="1370" y="1"/>
                    <a:pt x="1" y="1370"/>
                    <a:pt x="1" y="3061"/>
                  </a:cubicBezTo>
                  <a:lnTo>
                    <a:pt x="1" y="4419"/>
                  </a:lnTo>
                  <a:cubicBezTo>
                    <a:pt x="1" y="6109"/>
                    <a:pt x="1370" y="7479"/>
                    <a:pt x="3061" y="7479"/>
                  </a:cubicBezTo>
                  <a:lnTo>
                    <a:pt x="28213" y="7479"/>
                  </a:lnTo>
                  <a:cubicBezTo>
                    <a:pt x="29901" y="7479"/>
                    <a:pt x="31271" y="6109"/>
                    <a:pt x="31271" y="4419"/>
                  </a:cubicBezTo>
                  <a:lnTo>
                    <a:pt x="31271" y="3061"/>
                  </a:lnTo>
                  <a:cubicBezTo>
                    <a:pt x="31271" y="1370"/>
                    <a:pt x="29902" y="1"/>
                    <a:pt x="282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6"/>
            <p:cNvSpPr/>
            <p:nvPr/>
          </p:nvSpPr>
          <p:spPr>
            <a:xfrm>
              <a:off x="2342989" y="3184525"/>
              <a:ext cx="1546566" cy="194091"/>
            </a:xfrm>
            <a:custGeom>
              <a:rect b="b" l="l" r="r" t="t"/>
              <a:pathLst>
                <a:path extrusionOk="0" h="10707" w="85316">
                  <a:moveTo>
                    <a:pt x="1" y="0"/>
                  </a:moveTo>
                  <a:lnTo>
                    <a:pt x="1" y="10706"/>
                  </a:lnTo>
                  <a:lnTo>
                    <a:pt x="85316" y="10706"/>
                  </a:lnTo>
                  <a:lnTo>
                    <a:pt x="8531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6"/>
            <p:cNvSpPr/>
            <p:nvPr/>
          </p:nvSpPr>
          <p:spPr>
            <a:xfrm>
              <a:off x="1065961" y="2269557"/>
              <a:ext cx="2695324" cy="118735"/>
            </a:xfrm>
            <a:custGeom>
              <a:rect b="b" l="l" r="r" t="t"/>
              <a:pathLst>
                <a:path extrusionOk="0" h="6550" w="148687">
                  <a:moveTo>
                    <a:pt x="2939" y="0"/>
                  </a:moveTo>
                  <a:cubicBezTo>
                    <a:pt x="1664" y="2037"/>
                    <a:pt x="675" y="4242"/>
                    <a:pt x="0" y="6549"/>
                  </a:cubicBezTo>
                  <a:lnTo>
                    <a:pt x="148687" y="6549"/>
                  </a:lnTo>
                  <a:cubicBezTo>
                    <a:pt x="148013" y="4242"/>
                    <a:pt x="147025" y="2037"/>
                    <a:pt x="1457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6"/>
            <p:cNvSpPr/>
            <p:nvPr/>
          </p:nvSpPr>
          <p:spPr>
            <a:xfrm>
              <a:off x="2003932" y="3053825"/>
              <a:ext cx="554556" cy="554556"/>
            </a:xfrm>
            <a:custGeom>
              <a:rect b="b" l="l" r="r" t="t"/>
              <a:pathLst>
                <a:path extrusionOk="0" h="30592" w="30592">
                  <a:moveTo>
                    <a:pt x="15286" y="1"/>
                  </a:moveTo>
                  <a:cubicBezTo>
                    <a:pt x="14479" y="1"/>
                    <a:pt x="13797" y="510"/>
                    <a:pt x="13530" y="1224"/>
                  </a:cubicBezTo>
                  <a:cubicBezTo>
                    <a:pt x="12914" y="1299"/>
                    <a:pt x="12304" y="1414"/>
                    <a:pt x="11704" y="1569"/>
                  </a:cubicBezTo>
                  <a:cubicBezTo>
                    <a:pt x="11345" y="1181"/>
                    <a:pt x="10839" y="958"/>
                    <a:pt x="10314" y="958"/>
                  </a:cubicBezTo>
                  <a:cubicBezTo>
                    <a:pt x="10083" y="958"/>
                    <a:pt x="9848" y="1001"/>
                    <a:pt x="9620" y="1092"/>
                  </a:cubicBezTo>
                  <a:lnTo>
                    <a:pt x="9602" y="1100"/>
                  </a:lnTo>
                  <a:cubicBezTo>
                    <a:pt x="8855" y="1399"/>
                    <a:pt x="8410" y="2124"/>
                    <a:pt x="8426" y="2884"/>
                  </a:cubicBezTo>
                  <a:cubicBezTo>
                    <a:pt x="7786" y="3240"/>
                    <a:pt x="7174" y="3645"/>
                    <a:pt x="6596" y="4096"/>
                  </a:cubicBezTo>
                  <a:cubicBezTo>
                    <a:pt x="6347" y="3983"/>
                    <a:pt x="6078" y="3926"/>
                    <a:pt x="5811" y="3926"/>
                  </a:cubicBezTo>
                  <a:cubicBezTo>
                    <a:pt x="5331" y="3926"/>
                    <a:pt x="4853" y="4108"/>
                    <a:pt x="4487" y="4474"/>
                  </a:cubicBezTo>
                  <a:lnTo>
                    <a:pt x="4474" y="4487"/>
                  </a:lnTo>
                  <a:cubicBezTo>
                    <a:pt x="3904" y="5058"/>
                    <a:pt x="3780" y="5900"/>
                    <a:pt x="4095" y="6595"/>
                  </a:cubicBezTo>
                  <a:cubicBezTo>
                    <a:pt x="3676" y="7135"/>
                    <a:pt x="3294" y="7705"/>
                    <a:pt x="2957" y="8300"/>
                  </a:cubicBezTo>
                  <a:cubicBezTo>
                    <a:pt x="2938" y="8299"/>
                    <a:pt x="2919" y="8299"/>
                    <a:pt x="2900" y="8299"/>
                  </a:cubicBezTo>
                  <a:cubicBezTo>
                    <a:pt x="2160" y="8299"/>
                    <a:pt x="1459" y="8733"/>
                    <a:pt x="1158" y="9460"/>
                  </a:cubicBezTo>
                  <a:lnTo>
                    <a:pt x="1152" y="9476"/>
                  </a:lnTo>
                  <a:cubicBezTo>
                    <a:pt x="843" y="10222"/>
                    <a:pt x="1055" y="11046"/>
                    <a:pt x="1609" y="11566"/>
                  </a:cubicBezTo>
                  <a:cubicBezTo>
                    <a:pt x="1434" y="12211"/>
                    <a:pt x="1304" y="12866"/>
                    <a:pt x="1223" y="13528"/>
                  </a:cubicBezTo>
                  <a:cubicBezTo>
                    <a:pt x="511" y="13797"/>
                    <a:pt x="0" y="14479"/>
                    <a:pt x="0" y="15285"/>
                  </a:cubicBezTo>
                  <a:lnTo>
                    <a:pt x="0" y="15307"/>
                  </a:lnTo>
                  <a:cubicBezTo>
                    <a:pt x="0" y="16113"/>
                    <a:pt x="511" y="16795"/>
                    <a:pt x="1223" y="17063"/>
                  </a:cubicBezTo>
                  <a:cubicBezTo>
                    <a:pt x="1317" y="17809"/>
                    <a:pt x="1468" y="18547"/>
                    <a:pt x="1678" y="19269"/>
                  </a:cubicBezTo>
                  <a:cubicBezTo>
                    <a:pt x="1132" y="19797"/>
                    <a:pt x="937" y="20626"/>
                    <a:pt x="1257" y="21364"/>
                  </a:cubicBezTo>
                  <a:lnTo>
                    <a:pt x="1263" y="21382"/>
                  </a:lnTo>
                  <a:cubicBezTo>
                    <a:pt x="1573" y="22094"/>
                    <a:pt x="2264" y="22512"/>
                    <a:pt x="2990" y="22512"/>
                  </a:cubicBezTo>
                  <a:cubicBezTo>
                    <a:pt x="3021" y="22512"/>
                    <a:pt x="3051" y="22511"/>
                    <a:pt x="3081" y="22509"/>
                  </a:cubicBezTo>
                  <a:cubicBezTo>
                    <a:pt x="3388" y="23027"/>
                    <a:pt x="3727" y="23523"/>
                    <a:pt x="4095" y="23996"/>
                  </a:cubicBezTo>
                  <a:cubicBezTo>
                    <a:pt x="3780" y="24691"/>
                    <a:pt x="3903" y="25536"/>
                    <a:pt x="4474" y="26104"/>
                  </a:cubicBezTo>
                  <a:lnTo>
                    <a:pt x="4487" y="26120"/>
                  </a:lnTo>
                  <a:cubicBezTo>
                    <a:pt x="4852" y="26486"/>
                    <a:pt x="5330" y="26667"/>
                    <a:pt x="5810" y="26667"/>
                  </a:cubicBezTo>
                  <a:cubicBezTo>
                    <a:pt x="6079" y="26667"/>
                    <a:pt x="6347" y="26610"/>
                    <a:pt x="6597" y="26497"/>
                  </a:cubicBezTo>
                  <a:cubicBezTo>
                    <a:pt x="7263" y="27016"/>
                    <a:pt x="7976" y="27476"/>
                    <a:pt x="8725" y="27868"/>
                  </a:cubicBezTo>
                  <a:cubicBezTo>
                    <a:pt x="8727" y="28630"/>
                    <a:pt x="9189" y="29345"/>
                    <a:pt x="9944" y="29626"/>
                  </a:cubicBezTo>
                  <a:lnTo>
                    <a:pt x="9965" y="29634"/>
                  </a:lnTo>
                  <a:cubicBezTo>
                    <a:pt x="10179" y="29714"/>
                    <a:pt x="10399" y="29752"/>
                    <a:pt x="10615" y="29752"/>
                  </a:cubicBezTo>
                  <a:cubicBezTo>
                    <a:pt x="11158" y="29752"/>
                    <a:pt x="11679" y="29512"/>
                    <a:pt x="12037" y="29101"/>
                  </a:cubicBezTo>
                  <a:cubicBezTo>
                    <a:pt x="12529" y="29217"/>
                    <a:pt x="13027" y="29307"/>
                    <a:pt x="13529" y="29370"/>
                  </a:cubicBezTo>
                  <a:cubicBezTo>
                    <a:pt x="13801" y="30103"/>
                    <a:pt x="14502" y="30592"/>
                    <a:pt x="15285" y="30592"/>
                  </a:cubicBezTo>
                  <a:lnTo>
                    <a:pt x="15307" y="30592"/>
                  </a:lnTo>
                  <a:cubicBezTo>
                    <a:pt x="16114" y="30592"/>
                    <a:pt x="16795" y="30083"/>
                    <a:pt x="17064" y="29369"/>
                  </a:cubicBezTo>
                  <a:cubicBezTo>
                    <a:pt x="17678" y="29294"/>
                    <a:pt x="18288" y="29179"/>
                    <a:pt x="18888" y="29023"/>
                  </a:cubicBezTo>
                  <a:cubicBezTo>
                    <a:pt x="19246" y="29411"/>
                    <a:pt x="19751" y="29635"/>
                    <a:pt x="20277" y="29635"/>
                  </a:cubicBezTo>
                  <a:cubicBezTo>
                    <a:pt x="20508" y="29635"/>
                    <a:pt x="20743" y="29591"/>
                    <a:pt x="20971" y="29500"/>
                  </a:cubicBezTo>
                  <a:lnTo>
                    <a:pt x="20989" y="29494"/>
                  </a:lnTo>
                  <a:cubicBezTo>
                    <a:pt x="21737" y="29193"/>
                    <a:pt x="22182" y="28467"/>
                    <a:pt x="22166" y="27706"/>
                  </a:cubicBezTo>
                  <a:cubicBezTo>
                    <a:pt x="22807" y="27351"/>
                    <a:pt x="23419" y="26946"/>
                    <a:pt x="23998" y="26495"/>
                  </a:cubicBezTo>
                  <a:cubicBezTo>
                    <a:pt x="24247" y="26609"/>
                    <a:pt x="24514" y="26666"/>
                    <a:pt x="24782" y="26666"/>
                  </a:cubicBezTo>
                  <a:cubicBezTo>
                    <a:pt x="25261" y="26666"/>
                    <a:pt x="25739" y="26484"/>
                    <a:pt x="26105" y="26118"/>
                  </a:cubicBezTo>
                  <a:lnTo>
                    <a:pt x="26118" y="26104"/>
                  </a:lnTo>
                  <a:cubicBezTo>
                    <a:pt x="26689" y="25533"/>
                    <a:pt x="26812" y="24691"/>
                    <a:pt x="26495" y="23995"/>
                  </a:cubicBezTo>
                  <a:cubicBezTo>
                    <a:pt x="26917" y="23457"/>
                    <a:pt x="27297" y="22888"/>
                    <a:pt x="27634" y="22293"/>
                  </a:cubicBezTo>
                  <a:cubicBezTo>
                    <a:pt x="27654" y="22293"/>
                    <a:pt x="27674" y="22293"/>
                    <a:pt x="27694" y="22293"/>
                  </a:cubicBezTo>
                  <a:cubicBezTo>
                    <a:pt x="28433" y="22293"/>
                    <a:pt x="29134" y="21858"/>
                    <a:pt x="29432" y="21132"/>
                  </a:cubicBezTo>
                  <a:lnTo>
                    <a:pt x="29442" y="21116"/>
                  </a:lnTo>
                  <a:cubicBezTo>
                    <a:pt x="29748" y="20370"/>
                    <a:pt x="29538" y="19546"/>
                    <a:pt x="28983" y="19026"/>
                  </a:cubicBezTo>
                  <a:cubicBezTo>
                    <a:pt x="29157" y="18382"/>
                    <a:pt x="29286" y="17725"/>
                    <a:pt x="29368" y="17062"/>
                  </a:cubicBezTo>
                  <a:cubicBezTo>
                    <a:pt x="30080" y="16794"/>
                    <a:pt x="30591" y="16112"/>
                    <a:pt x="30591" y="15306"/>
                  </a:cubicBezTo>
                  <a:lnTo>
                    <a:pt x="30591" y="15285"/>
                  </a:lnTo>
                  <a:cubicBezTo>
                    <a:pt x="30591" y="14479"/>
                    <a:pt x="30081" y="13797"/>
                    <a:pt x="29368" y="13528"/>
                  </a:cubicBezTo>
                  <a:cubicBezTo>
                    <a:pt x="29276" y="12783"/>
                    <a:pt x="29125" y="12046"/>
                    <a:pt x="28915" y="11325"/>
                  </a:cubicBezTo>
                  <a:cubicBezTo>
                    <a:pt x="29460" y="10796"/>
                    <a:pt x="29657" y="9968"/>
                    <a:pt x="29337" y="9228"/>
                  </a:cubicBezTo>
                  <a:lnTo>
                    <a:pt x="29328" y="9210"/>
                  </a:lnTo>
                  <a:cubicBezTo>
                    <a:pt x="29021" y="8500"/>
                    <a:pt x="28328" y="8081"/>
                    <a:pt x="27601" y="8081"/>
                  </a:cubicBezTo>
                  <a:cubicBezTo>
                    <a:pt x="27571" y="8081"/>
                    <a:pt x="27541" y="8082"/>
                    <a:pt x="27510" y="8083"/>
                  </a:cubicBezTo>
                  <a:cubicBezTo>
                    <a:pt x="27205" y="7566"/>
                    <a:pt x="26867" y="7069"/>
                    <a:pt x="26497" y="6595"/>
                  </a:cubicBezTo>
                  <a:cubicBezTo>
                    <a:pt x="26812" y="5903"/>
                    <a:pt x="26690" y="5059"/>
                    <a:pt x="26119" y="4487"/>
                  </a:cubicBezTo>
                  <a:lnTo>
                    <a:pt x="26105" y="4474"/>
                  </a:lnTo>
                  <a:cubicBezTo>
                    <a:pt x="25739" y="4108"/>
                    <a:pt x="25260" y="3927"/>
                    <a:pt x="24781" y="3927"/>
                  </a:cubicBezTo>
                  <a:cubicBezTo>
                    <a:pt x="24514" y="3927"/>
                    <a:pt x="24246" y="3983"/>
                    <a:pt x="23997" y="4096"/>
                  </a:cubicBezTo>
                  <a:cubicBezTo>
                    <a:pt x="23329" y="3576"/>
                    <a:pt x="22617" y="3117"/>
                    <a:pt x="21867" y="2724"/>
                  </a:cubicBezTo>
                  <a:cubicBezTo>
                    <a:pt x="21863" y="1963"/>
                    <a:pt x="21401" y="1248"/>
                    <a:pt x="20646" y="967"/>
                  </a:cubicBezTo>
                  <a:lnTo>
                    <a:pt x="20628" y="960"/>
                  </a:lnTo>
                  <a:cubicBezTo>
                    <a:pt x="20413" y="879"/>
                    <a:pt x="20192" y="842"/>
                    <a:pt x="19976" y="842"/>
                  </a:cubicBezTo>
                  <a:cubicBezTo>
                    <a:pt x="19432" y="842"/>
                    <a:pt x="18912" y="1080"/>
                    <a:pt x="18555" y="1490"/>
                  </a:cubicBezTo>
                  <a:cubicBezTo>
                    <a:pt x="18062" y="1375"/>
                    <a:pt x="17566" y="1286"/>
                    <a:pt x="17064" y="1224"/>
                  </a:cubicBezTo>
                  <a:cubicBezTo>
                    <a:pt x="16795" y="510"/>
                    <a:pt x="16114" y="1"/>
                    <a:pt x="15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6"/>
            <p:cNvSpPr/>
            <p:nvPr/>
          </p:nvSpPr>
          <p:spPr>
            <a:xfrm>
              <a:off x="2148753" y="3198646"/>
              <a:ext cx="264915" cy="264915"/>
            </a:xfrm>
            <a:custGeom>
              <a:rect b="b" l="l" r="r" t="t"/>
              <a:pathLst>
                <a:path extrusionOk="0" h="14614" w="14614">
                  <a:moveTo>
                    <a:pt x="7308" y="1"/>
                  </a:moveTo>
                  <a:cubicBezTo>
                    <a:pt x="3274" y="1"/>
                    <a:pt x="0" y="3272"/>
                    <a:pt x="0" y="7306"/>
                  </a:cubicBezTo>
                  <a:cubicBezTo>
                    <a:pt x="0" y="11342"/>
                    <a:pt x="3272" y="14614"/>
                    <a:pt x="7308" y="14614"/>
                  </a:cubicBezTo>
                  <a:cubicBezTo>
                    <a:pt x="11342" y="14614"/>
                    <a:pt x="14613" y="11342"/>
                    <a:pt x="14613" y="7306"/>
                  </a:cubicBezTo>
                  <a:cubicBezTo>
                    <a:pt x="14613" y="3269"/>
                    <a:pt x="11342" y="1"/>
                    <a:pt x="7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6"/>
            <p:cNvSpPr/>
            <p:nvPr/>
          </p:nvSpPr>
          <p:spPr>
            <a:xfrm>
              <a:off x="2208247" y="3258140"/>
              <a:ext cx="145908" cy="145890"/>
            </a:xfrm>
            <a:custGeom>
              <a:rect b="b" l="l" r="r" t="t"/>
              <a:pathLst>
                <a:path extrusionOk="0" h="8048" w="8049">
                  <a:moveTo>
                    <a:pt x="4026" y="1"/>
                  </a:moveTo>
                  <a:cubicBezTo>
                    <a:pt x="1802" y="1"/>
                    <a:pt x="0" y="1801"/>
                    <a:pt x="0" y="4024"/>
                  </a:cubicBezTo>
                  <a:cubicBezTo>
                    <a:pt x="0" y="6247"/>
                    <a:pt x="1803" y="8048"/>
                    <a:pt x="4026" y="8048"/>
                  </a:cubicBezTo>
                  <a:cubicBezTo>
                    <a:pt x="6247" y="8048"/>
                    <a:pt x="8048" y="6247"/>
                    <a:pt x="8048" y="4024"/>
                  </a:cubicBezTo>
                  <a:cubicBezTo>
                    <a:pt x="8048" y="1801"/>
                    <a:pt x="6247" y="1"/>
                    <a:pt x="40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6"/>
            <p:cNvSpPr/>
            <p:nvPr/>
          </p:nvSpPr>
          <p:spPr>
            <a:xfrm>
              <a:off x="2253204" y="3303115"/>
              <a:ext cx="58189" cy="55996"/>
            </a:xfrm>
            <a:custGeom>
              <a:rect b="b" l="l" r="r" t="t"/>
              <a:pathLst>
                <a:path extrusionOk="0" h="3089" w="3210">
                  <a:moveTo>
                    <a:pt x="1546" y="0"/>
                  </a:moveTo>
                  <a:cubicBezTo>
                    <a:pt x="694" y="0"/>
                    <a:pt x="2" y="691"/>
                    <a:pt x="2" y="1543"/>
                  </a:cubicBezTo>
                  <a:cubicBezTo>
                    <a:pt x="1" y="2167"/>
                    <a:pt x="376" y="2731"/>
                    <a:pt x="953" y="2971"/>
                  </a:cubicBezTo>
                  <a:cubicBezTo>
                    <a:pt x="1144" y="3050"/>
                    <a:pt x="1345" y="3088"/>
                    <a:pt x="1544" y="3088"/>
                  </a:cubicBezTo>
                  <a:cubicBezTo>
                    <a:pt x="1945" y="3088"/>
                    <a:pt x="2340" y="2931"/>
                    <a:pt x="2635" y="2636"/>
                  </a:cubicBezTo>
                  <a:cubicBezTo>
                    <a:pt x="3078" y="2195"/>
                    <a:pt x="3210" y="1531"/>
                    <a:pt x="2971" y="954"/>
                  </a:cubicBezTo>
                  <a:cubicBezTo>
                    <a:pt x="2734" y="377"/>
                    <a:pt x="2170" y="2"/>
                    <a:pt x="15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6"/>
            <p:cNvSpPr/>
            <p:nvPr/>
          </p:nvSpPr>
          <p:spPr>
            <a:xfrm>
              <a:off x="1350799" y="3053825"/>
              <a:ext cx="554575" cy="554556"/>
            </a:xfrm>
            <a:custGeom>
              <a:rect b="b" l="l" r="r" t="t"/>
              <a:pathLst>
                <a:path extrusionOk="0" h="30592" w="30593">
                  <a:moveTo>
                    <a:pt x="15286" y="1"/>
                  </a:moveTo>
                  <a:cubicBezTo>
                    <a:pt x="14481" y="1"/>
                    <a:pt x="13797" y="510"/>
                    <a:pt x="13530" y="1224"/>
                  </a:cubicBezTo>
                  <a:cubicBezTo>
                    <a:pt x="12914" y="1299"/>
                    <a:pt x="12304" y="1414"/>
                    <a:pt x="11703" y="1569"/>
                  </a:cubicBezTo>
                  <a:cubicBezTo>
                    <a:pt x="11347" y="1181"/>
                    <a:pt x="10841" y="958"/>
                    <a:pt x="10314" y="958"/>
                  </a:cubicBezTo>
                  <a:cubicBezTo>
                    <a:pt x="10083" y="958"/>
                    <a:pt x="9849" y="1001"/>
                    <a:pt x="9621" y="1092"/>
                  </a:cubicBezTo>
                  <a:lnTo>
                    <a:pt x="9603" y="1100"/>
                  </a:lnTo>
                  <a:cubicBezTo>
                    <a:pt x="8856" y="1399"/>
                    <a:pt x="8410" y="2124"/>
                    <a:pt x="8426" y="2884"/>
                  </a:cubicBezTo>
                  <a:cubicBezTo>
                    <a:pt x="7786" y="3240"/>
                    <a:pt x="7174" y="3645"/>
                    <a:pt x="6597" y="4096"/>
                  </a:cubicBezTo>
                  <a:cubicBezTo>
                    <a:pt x="6348" y="3983"/>
                    <a:pt x="6080" y="3926"/>
                    <a:pt x="5812" y="3926"/>
                  </a:cubicBezTo>
                  <a:cubicBezTo>
                    <a:pt x="5332" y="3926"/>
                    <a:pt x="4853" y="4108"/>
                    <a:pt x="4487" y="4474"/>
                  </a:cubicBezTo>
                  <a:lnTo>
                    <a:pt x="4474" y="4487"/>
                  </a:lnTo>
                  <a:cubicBezTo>
                    <a:pt x="3904" y="5058"/>
                    <a:pt x="3782" y="5900"/>
                    <a:pt x="4096" y="6595"/>
                  </a:cubicBezTo>
                  <a:cubicBezTo>
                    <a:pt x="3675" y="7135"/>
                    <a:pt x="3296" y="7705"/>
                    <a:pt x="2958" y="8300"/>
                  </a:cubicBezTo>
                  <a:cubicBezTo>
                    <a:pt x="2939" y="8299"/>
                    <a:pt x="2920" y="8299"/>
                    <a:pt x="2901" y="8299"/>
                  </a:cubicBezTo>
                  <a:cubicBezTo>
                    <a:pt x="2160" y="8299"/>
                    <a:pt x="1459" y="8733"/>
                    <a:pt x="1159" y="9460"/>
                  </a:cubicBezTo>
                  <a:lnTo>
                    <a:pt x="1152" y="9476"/>
                  </a:lnTo>
                  <a:cubicBezTo>
                    <a:pt x="844" y="10222"/>
                    <a:pt x="1055" y="11046"/>
                    <a:pt x="1610" y="11566"/>
                  </a:cubicBezTo>
                  <a:cubicBezTo>
                    <a:pt x="1434" y="12211"/>
                    <a:pt x="1306" y="12866"/>
                    <a:pt x="1224" y="13528"/>
                  </a:cubicBezTo>
                  <a:cubicBezTo>
                    <a:pt x="511" y="13797"/>
                    <a:pt x="1" y="14479"/>
                    <a:pt x="1" y="15285"/>
                  </a:cubicBezTo>
                  <a:lnTo>
                    <a:pt x="1" y="15307"/>
                  </a:lnTo>
                  <a:cubicBezTo>
                    <a:pt x="1" y="16113"/>
                    <a:pt x="511" y="16795"/>
                    <a:pt x="1224" y="17063"/>
                  </a:cubicBezTo>
                  <a:cubicBezTo>
                    <a:pt x="1317" y="17810"/>
                    <a:pt x="1468" y="18547"/>
                    <a:pt x="1678" y="19269"/>
                  </a:cubicBezTo>
                  <a:cubicBezTo>
                    <a:pt x="1133" y="19797"/>
                    <a:pt x="938" y="20626"/>
                    <a:pt x="1258" y="21364"/>
                  </a:cubicBezTo>
                  <a:lnTo>
                    <a:pt x="1264" y="21382"/>
                  </a:lnTo>
                  <a:cubicBezTo>
                    <a:pt x="1573" y="22094"/>
                    <a:pt x="2266" y="22512"/>
                    <a:pt x="2991" y="22512"/>
                  </a:cubicBezTo>
                  <a:cubicBezTo>
                    <a:pt x="3021" y="22512"/>
                    <a:pt x="3051" y="22511"/>
                    <a:pt x="3081" y="22509"/>
                  </a:cubicBezTo>
                  <a:cubicBezTo>
                    <a:pt x="3388" y="23026"/>
                    <a:pt x="3727" y="23523"/>
                    <a:pt x="4096" y="23996"/>
                  </a:cubicBezTo>
                  <a:cubicBezTo>
                    <a:pt x="3782" y="24691"/>
                    <a:pt x="3904" y="25536"/>
                    <a:pt x="4474" y="26104"/>
                  </a:cubicBezTo>
                  <a:lnTo>
                    <a:pt x="4487" y="26120"/>
                  </a:lnTo>
                  <a:cubicBezTo>
                    <a:pt x="4852" y="26486"/>
                    <a:pt x="5331" y="26667"/>
                    <a:pt x="5810" y="26667"/>
                  </a:cubicBezTo>
                  <a:cubicBezTo>
                    <a:pt x="6079" y="26667"/>
                    <a:pt x="6348" y="26610"/>
                    <a:pt x="6597" y="26497"/>
                  </a:cubicBezTo>
                  <a:cubicBezTo>
                    <a:pt x="7264" y="27016"/>
                    <a:pt x="7976" y="27476"/>
                    <a:pt x="8726" y="27868"/>
                  </a:cubicBezTo>
                  <a:cubicBezTo>
                    <a:pt x="8729" y="28630"/>
                    <a:pt x="9189" y="29345"/>
                    <a:pt x="9944" y="29626"/>
                  </a:cubicBezTo>
                  <a:lnTo>
                    <a:pt x="9965" y="29634"/>
                  </a:lnTo>
                  <a:cubicBezTo>
                    <a:pt x="10180" y="29714"/>
                    <a:pt x="10400" y="29752"/>
                    <a:pt x="10616" y="29752"/>
                  </a:cubicBezTo>
                  <a:cubicBezTo>
                    <a:pt x="11160" y="29752"/>
                    <a:pt x="11679" y="29512"/>
                    <a:pt x="12039" y="29101"/>
                  </a:cubicBezTo>
                  <a:cubicBezTo>
                    <a:pt x="12531" y="29217"/>
                    <a:pt x="13029" y="29307"/>
                    <a:pt x="13529" y="29370"/>
                  </a:cubicBezTo>
                  <a:cubicBezTo>
                    <a:pt x="13802" y="30103"/>
                    <a:pt x="14502" y="30590"/>
                    <a:pt x="15285" y="30592"/>
                  </a:cubicBezTo>
                  <a:lnTo>
                    <a:pt x="15307" y="30592"/>
                  </a:lnTo>
                  <a:cubicBezTo>
                    <a:pt x="16114" y="30592"/>
                    <a:pt x="16796" y="30083"/>
                    <a:pt x="17065" y="29369"/>
                  </a:cubicBezTo>
                  <a:cubicBezTo>
                    <a:pt x="17680" y="29294"/>
                    <a:pt x="18288" y="29179"/>
                    <a:pt x="18888" y="29023"/>
                  </a:cubicBezTo>
                  <a:cubicBezTo>
                    <a:pt x="19246" y="29411"/>
                    <a:pt x="19751" y="29635"/>
                    <a:pt x="20277" y="29635"/>
                  </a:cubicBezTo>
                  <a:cubicBezTo>
                    <a:pt x="20509" y="29635"/>
                    <a:pt x="20744" y="29591"/>
                    <a:pt x="20973" y="29500"/>
                  </a:cubicBezTo>
                  <a:lnTo>
                    <a:pt x="20990" y="29494"/>
                  </a:lnTo>
                  <a:cubicBezTo>
                    <a:pt x="21737" y="29193"/>
                    <a:pt x="22182" y="28467"/>
                    <a:pt x="22168" y="27706"/>
                  </a:cubicBezTo>
                  <a:cubicBezTo>
                    <a:pt x="22807" y="27351"/>
                    <a:pt x="23419" y="26947"/>
                    <a:pt x="23996" y="26497"/>
                  </a:cubicBezTo>
                  <a:cubicBezTo>
                    <a:pt x="24245" y="26610"/>
                    <a:pt x="24514" y="26667"/>
                    <a:pt x="24781" y="26667"/>
                  </a:cubicBezTo>
                  <a:cubicBezTo>
                    <a:pt x="25260" y="26667"/>
                    <a:pt x="25738" y="26485"/>
                    <a:pt x="26104" y="26120"/>
                  </a:cubicBezTo>
                  <a:lnTo>
                    <a:pt x="26120" y="26104"/>
                  </a:lnTo>
                  <a:cubicBezTo>
                    <a:pt x="26688" y="25534"/>
                    <a:pt x="26812" y="24691"/>
                    <a:pt x="26496" y="23996"/>
                  </a:cubicBezTo>
                  <a:cubicBezTo>
                    <a:pt x="26917" y="23457"/>
                    <a:pt x="27298" y="22889"/>
                    <a:pt x="27636" y="22294"/>
                  </a:cubicBezTo>
                  <a:cubicBezTo>
                    <a:pt x="27656" y="22294"/>
                    <a:pt x="27677" y="22295"/>
                    <a:pt x="27697" y="22295"/>
                  </a:cubicBezTo>
                  <a:cubicBezTo>
                    <a:pt x="28455" y="22295"/>
                    <a:pt x="29143" y="21837"/>
                    <a:pt x="29433" y="21133"/>
                  </a:cubicBezTo>
                  <a:lnTo>
                    <a:pt x="29441" y="21116"/>
                  </a:lnTo>
                  <a:cubicBezTo>
                    <a:pt x="29747" y="20370"/>
                    <a:pt x="29538" y="19548"/>
                    <a:pt x="28983" y="19026"/>
                  </a:cubicBezTo>
                  <a:cubicBezTo>
                    <a:pt x="29158" y="18383"/>
                    <a:pt x="29287" y="17726"/>
                    <a:pt x="29370" y="17063"/>
                  </a:cubicBezTo>
                  <a:cubicBezTo>
                    <a:pt x="30081" y="16795"/>
                    <a:pt x="30593" y="16113"/>
                    <a:pt x="30593" y="15307"/>
                  </a:cubicBezTo>
                  <a:lnTo>
                    <a:pt x="30593" y="15285"/>
                  </a:lnTo>
                  <a:cubicBezTo>
                    <a:pt x="30593" y="14479"/>
                    <a:pt x="30082" y="13797"/>
                    <a:pt x="29370" y="13528"/>
                  </a:cubicBezTo>
                  <a:cubicBezTo>
                    <a:pt x="29277" y="12783"/>
                    <a:pt x="29125" y="12046"/>
                    <a:pt x="28917" y="11325"/>
                  </a:cubicBezTo>
                  <a:cubicBezTo>
                    <a:pt x="29479" y="10782"/>
                    <a:pt x="29646" y="9947"/>
                    <a:pt x="29337" y="9228"/>
                  </a:cubicBezTo>
                  <a:lnTo>
                    <a:pt x="29330" y="9210"/>
                  </a:lnTo>
                  <a:cubicBezTo>
                    <a:pt x="29021" y="8500"/>
                    <a:pt x="28329" y="8081"/>
                    <a:pt x="27601" y="8081"/>
                  </a:cubicBezTo>
                  <a:cubicBezTo>
                    <a:pt x="27571" y="8081"/>
                    <a:pt x="27541" y="8082"/>
                    <a:pt x="27511" y="8083"/>
                  </a:cubicBezTo>
                  <a:cubicBezTo>
                    <a:pt x="27205" y="7566"/>
                    <a:pt x="26866" y="7069"/>
                    <a:pt x="26498" y="6595"/>
                  </a:cubicBezTo>
                  <a:cubicBezTo>
                    <a:pt x="26824" y="5882"/>
                    <a:pt x="26673" y="5042"/>
                    <a:pt x="26120" y="4487"/>
                  </a:cubicBezTo>
                  <a:lnTo>
                    <a:pt x="26105" y="4474"/>
                  </a:lnTo>
                  <a:cubicBezTo>
                    <a:pt x="25739" y="4108"/>
                    <a:pt x="25261" y="3927"/>
                    <a:pt x="24781" y="3927"/>
                  </a:cubicBezTo>
                  <a:cubicBezTo>
                    <a:pt x="24513" y="3927"/>
                    <a:pt x="24245" y="3983"/>
                    <a:pt x="23996" y="4096"/>
                  </a:cubicBezTo>
                  <a:cubicBezTo>
                    <a:pt x="23330" y="3576"/>
                    <a:pt x="22617" y="3117"/>
                    <a:pt x="21868" y="2724"/>
                  </a:cubicBezTo>
                  <a:cubicBezTo>
                    <a:pt x="21863" y="1963"/>
                    <a:pt x="21403" y="1248"/>
                    <a:pt x="20648" y="967"/>
                  </a:cubicBezTo>
                  <a:lnTo>
                    <a:pt x="20628" y="960"/>
                  </a:lnTo>
                  <a:cubicBezTo>
                    <a:pt x="20413" y="879"/>
                    <a:pt x="20193" y="842"/>
                    <a:pt x="19976" y="842"/>
                  </a:cubicBezTo>
                  <a:cubicBezTo>
                    <a:pt x="19433" y="842"/>
                    <a:pt x="18913" y="1080"/>
                    <a:pt x="18556" y="1490"/>
                  </a:cubicBezTo>
                  <a:cubicBezTo>
                    <a:pt x="18064" y="1375"/>
                    <a:pt x="17566" y="1286"/>
                    <a:pt x="17065" y="1224"/>
                  </a:cubicBezTo>
                  <a:cubicBezTo>
                    <a:pt x="16796" y="510"/>
                    <a:pt x="16114" y="1"/>
                    <a:pt x="15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6"/>
            <p:cNvSpPr/>
            <p:nvPr/>
          </p:nvSpPr>
          <p:spPr>
            <a:xfrm>
              <a:off x="1495619" y="3198646"/>
              <a:ext cx="264915" cy="264915"/>
            </a:xfrm>
            <a:custGeom>
              <a:rect b="b" l="l" r="r" t="t"/>
              <a:pathLst>
                <a:path extrusionOk="0" h="14614" w="14614">
                  <a:moveTo>
                    <a:pt x="7308" y="1"/>
                  </a:moveTo>
                  <a:cubicBezTo>
                    <a:pt x="3274" y="1"/>
                    <a:pt x="1" y="3272"/>
                    <a:pt x="1" y="7306"/>
                  </a:cubicBezTo>
                  <a:cubicBezTo>
                    <a:pt x="1" y="11342"/>
                    <a:pt x="3274" y="14614"/>
                    <a:pt x="7308" y="14614"/>
                  </a:cubicBezTo>
                  <a:cubicBezTo>
                    <a:pt x="11343" y="14614"/>
                    <a:pt x="14614" y="11342"/>
                    <a:pt x="14614" y="7306"/>
                  </a:cubicBezTo>
                  <a:cubicBezTo>
                    <a:pt x="14614" y="3269"/>
                    <a:pt x="11343" y="1"/>
                    <a:pt x="7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6"/>
            <p:cNvSpPr/>
            <p:nvPr/>
          </p:nvSpPr>
          <p:spPr>
            <a:xfrm>
              <a:off x="1555132" y="3258140"/>
              <a:ext cx="145890" cy="145890"/>
            </a:xfrm>
            <a:custGeom>
              <a:rect b="b" l="l" r="r" t="t"/>
              <a:pathLst>
                <a:path extrusionOk="0" h="8048" w="8048">
                  <a:moveTo>
                    <a:pt x="4025" y="1"/>
                  </a:moveTo>
                  <a:cubicBezTo>
                    <a:pt x="1804" y="1"/>
                    <a:pt x="1" y="1801"/>
                    <a:pt x="1" y="4024"/>
                  </a:cubicBezTo>
                  <a:cubicBezTo>
                    <a:pt x="1" y="6247"/>
                    <a:pt x="1803" y="8048"/>
                    <a:pt x="4025" y="8048"/>
                  </a:cubicBezTo>
                  <a:cubicBezTo>
                    <a:pt x="6247" y="8048"/>
                    <a:pt x="8048" y="6247"/>
                    <a:pt x="8048" y="4024"/>
                  </a:cubicBezTo>
                  <a:cubicBezTo>
                    <a:pt x="8048" y="1801"/>
                    <a:pt x="6247" y="1"/>
                    <a:pt x="40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6"/>
            <p:cNvSpPr/>
            <p:nvPr/>
          </p:nvSpPr>
          <p:spPr>
            <a:xfrm>
              <a:off x="1600106" y="3303115"/>
              <a:ext cx="58171" cy="55960"/>
            </a:xfrm>
            <a:custGeom>
              <a:rect b="b" l="l" r="r" t="t"/>
              <a:pathLst>
                <a:path extrusionOk="0" h="3087" w="3209">
                  <a:moveTo>
                    <a:pt x="1544" y="0"/>
                  </a:moveTo>
                  <a:cubicBezTo>
                    <a:pt x="692" y="0"/>
                    <a:pt x="2" y="691"/>
                    <a:pt x="2" y="1543"/>
                  </a:cubicBezTo>
                  <a:cubicBezTo>
                    <a:pt x="0" y="2167"/>
                    <a:pt x="376" y="2729"/>
                    <a:pt x="953" y="2969"/>
                  </a:cubicBezTo>
                  <a:cubicBezTo>
                    <a:pt x="1144" y="3048"/>
                    <a:pt x="1344" y="3087"/>
                    <a:pt x="1543" y="3087"/>
                  </a:cubicBezTo>
                  <a:cubicBezTo>
                    <a:pt x="1945" y="3087"/>
                    <a:pt x="2339" y="2930"/>
                    <a:pt x="2635" y="2635"/>
                  </a:cubicBezTo>
                  <a:cubicBezTo>
                    <a:pt x="3076" y="2194"/>
                    <a:pt x="3208" y="1530"/>
                    <a:pt x="2970" y="954"/>
                  </a:cubicBezTo>
                  <a:cubicBezTo>
                    <a:pt x="2731" y="377"/>
                    <a:pt x="2168" y="0"/>
                    <a:pt x="15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6"/>
            <p:cNvSpPr/>
            <p:nvPr/>
          </p:nvSpPr>
          <p:spPr>
            <a:xfrm>
              <a:off x="2811277" y="3053390"/>
              <a:ext cx="794836" cy="415935"/>
            </a:xfrm>
            <a:custGeom>
              <a:rect b="b" l="l" r="r" t="t"/>
              <a:pathLst>
                <a:path extrusionOk="0" h="22945" w="43847">
                  <a:moveTo>
                    <a:pt x="3059" y="1"/>
                  </a:moveTo>
                  <a:cubicBezTo>
                    <a:pt x="1371" y="1"/>
                    <a:pt x="1" y="1370"/>
                    <a:pt x="1" y="3061"/>
                  </a:cubicBezTo>
                  <a:lnTo>
                    <a:pt x="1" y="19884"/>
                  </a:lnTo>
                  <a:cubicBezTo>
                    <a:pt x="1" y="21575"/>
                    <a:pt x="1371" y="22944"/>
                    <a:pt x="3059" y="22944"/>
                  </a:cubicBezTo>
                  <a:lnTo>
                    <a:pt x="40788" y="22944"/>
                  </a:lnTo>
                  <a:cubicBezTo>
                    <a:pt x="42477" y="22944"/>
                    <a:pt x="43847" y="21574"/>
                    <a:pt x="43847" y="19884"/>
                  </a:cubicBezTo>
                  <a:lnTo>
                    <a:pt x="43847" y="3061"/>
                  </a:lnTo>
                  <a:cubicBezTo>
                    <a:pt x="43847" y="1370"/>
                    <a:pt x="42477" y="1"/>
                    <a:pt x="407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6"/>
            <p:cNvSpPr/>
            <p:nvPr/>
          </p:nvSpPr>
          <p:spPr>
            <a:xfrm>
              <a:off x="3384305" y="3034375"/>
              <a:ext cx="73942" cy="453967"/>
            </a:xfrm>
            <a:custGeom>
              <a:rect b="b" l="l" r="r" t="t"/>
              <a:pathLst>
                <a:path extrusionOk="0" h="25043" w="4079">
                  <a:moveTo>
                    <a:pt x="1" y="0"/>
                  </a:moveTo>
                  <a:lnTo>
                    <a:pt x="1" y="25043"/>
                  </a:lnTo>
                  <a:lnTo>
                    <a:pt x="4079" y="25043"/>
                  </a:lnTo>
                  <a:lnTo>
                    <a:pt x="407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6"/>
            <p:cNvSpPr/>
            <p:nvPr/>
          </p:nvSpPr>
          <p:spPr>
            <a:xfrm>
              <a:off x="2971451" y="3034375"/>
              <a:ext cx="73960" cy="453967"/>
            </a:xfrm>
            <a:custGeom>
              <a:rect b="b" l="l" r="r" t="t"/>
              <a:pathLst>
                <a:path extrusionOk="0" h="25043" w="4080">
                  <a:moveTo>
                    <a:pt x="0" y="0"/>
                  </a:moveTo>
                  <a:lnTo>
                    <a:pt x="0" y="25043"/>
                  </a:lnTo>
                  <a:lnTo>
                    <a:pt x="4080" y="25043"/>
                  </a:lnTo>
                  <a:lnTo>
                    <a:pt x="40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6"/>
            <p:cNvSpPr/>
            <p:nvPr/>
          </p:nvSpPr>
          <p:spPr>
            <a:xfrm>
              <a:off x="3975200" y="2286000"/>
              <a:ext cx="446100" cy="324000"/>
            </a:xfrm>
            <a:prstGeom prst="snip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5" name="Google Shape;1055;p16"/>
          <p:cNvSpPr txBox="1"/>
          <p:nvPr>
            <p:ph type="title"/>
          </p:nvPr>
        </p:nvSpPr>
        <p:spPr>
          <a:xfrm>
            <a:off x="5463550" y="2237725"/>
            <a:ext cx="3478800" cy="11121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g23ca49df3e1_0_49"/>
          <p:cNvSpPr txBox="1"/>
          <p:nvPr>
            <p:ph type="title"/>
          </p:nvPr>
        </p:nvSpPr>
        <p:spPr>
          <a:xfrm>
            <a:off x="5250625" y="898100"/>
            <a:ext cx="3488100" cy="357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High Level Analysis:</a:t>
            </a:r>
            <a:endParaRPr sz="1500"/>
          </a:p>
          <a:p>
            <a:pPr indent="0" lvl="0" marL="0" rtl="0" algn="l">
              <a:spcBef>
                <a:spcPts val="0"/>
              </a:spcBef>
              <a:spcAft>
                <a:spcPts val="0"/>
              </a:spcAft>
              <a:buNone/>
            </a:pPr>
            <a:r>
              <a:t/>
            </a:r>
            <a:endParaRPr sz="1500"/>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We can notice the distribution of High Risky drivers and Low Risky drivers. There are 9% of the total drivers that have a tendency of rash driving.</a:t>
            </a:r>
            <a:endParaRPr sz="1200">
              <a:solidFill>
                <a:srgbClr val="000000"/>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Lane departure and unsafe following are the two most prone events that leads to high risk.</a:t>
            </a:r>
            <a:endParaRPr sz="1200">
              <a:solidFill>
                <a:srgbClr val="000000"/>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Hollister, Oceano &amp; San Diego are the top cities that gives high average risk factors</a:t>
            </a:r>
            <a:r>
              <a:rPr lang="en" sz="800">
                <a:solidFill>
                  <a:srgbClr val="243D7F"/>
                </a:solidFill>
                <a:latin typeface="Montserrat"/>
                <a:ea typeface="Montserrat"/>
                <a:cs typeface="Montserrat"/>
                <a:sym typeface="Montserrat"/>
              </a:rPr>
              <a:t>.</a:t>
            </a:r>
            <a:endParaRPr sz="1500"/>
          </a:p>
        </p:txBody>
      </p:sp>
      <p:sp>
        <p:nvSpPr>
          <p:cNvPr id="1061" name="Google Shape;1061;g23ca49df3e1_0_49"/>
          <p:cNvSpPr txBox="1"/>
          <p:nvPr>
            <p:ph idx="2" type="title"/>
          </p:nvPr>
        </p:nvSpPr>
        <p:spPr>
          <a:xfrm>
            <a:off x="538225" y="78625"/>
            <a:ext cx="84312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sp>
        <p:nvSpPr>
          <p:cNvPr id="1062" name="Google Shape;1062;g23ca49df3e1_0_49"/>
          <p:cNvSpPr txBox="1"/>
          <p:nvPr/>
        </p:nvSpPr>
        <p:spPr>
          <a:xfrm>
            <a:off x="665250" y="559400"/>
            <a:ext cx="4263600" cy="338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Understanding the hindsight &amp; insight from the data</a:t>
            </a:r>
            <a:endParaRPr sz="1000"/>
          </a:p>
        </p:txBody>
      </p:sp>
      <p:pic>
        <p:nvPicPr>
          <p:cNvPr id="1063" name="Google Shape;1063;g23ca49df3e1_0_49"/>
          <p:cNvPicPr preferRelativeResize="0"/>
          <p:nvPr/>
        </p:nvPicPr>
        <p:blipFill>
          <a:blip r:embed="rId3">
            <a:alphaModFix/>
          </a:blip>
          <a:stretch>
            <a:fillRect/>
          </a:stretch>
        </p:blipFill>
        <p:spPr>
          <a:xfrm>
            <a:off x="180025" y="858988"/>
            <a:ext cx="4905252" cy="42449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g23ca49df3e1_0_57"/>
          <p:cNvSpPr txBox="1"/>
          <p:nvPr>
            <p:ph type="title"/>
          </p:nvPr>
        </p:nvSpPr>
        <p:spPr>
          <a:xfrm>
            <a:off x="5314125" y="659125"/>
            <a:ext cx="34881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Risky Drivers </a:t>
            </a:r>
            <a:r>
              <a:rPr lang="en" sz="1500"/>
              <a:t>Analysis:</a:t>
            </a:r>
            <a:endParaRPr sz="1500"/>
          </a:p>
          <a:p>
            <a:pPr indent="0" lvl="0" marL="0" rtl="0" algn="l">
              <a:spcBef>
                <a:spcPts val="0"/>
              </a:spcBef>
              <a:spcAft>
                <a:spcPts val="0"/>
              </a:spcAft>
              <a:buNone/>
            </a:pPr>
            <a:r>
              <a:t/>
            </a:r>
            <a:endParaRPr sz="1500"/>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Ford and Peterbilt models are prone to accidents and needs the companies attention.</a:t>
            </a:r>
            <a:endParaRPr sz="1200">
              <a:solidFill>
                <a:srgbClr val="000000"/>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A97 &amp; A73 are the most unsafe drivers with 14 &amp; 10 events respectively.</a:t>
            </a:r>
            <a:endParaRPr sz="1200">
              <a:solidFill>
                <a:srgbClr val="000000"/>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1200">
                <a:solidFill>
                  <a:srgbClr val="000000"/>
                </a:solidFill>
                <a:latin typeface="Montserrat"/>
                <a:ea typeface="Montserrat"/>
                <a:cs typeface="Montserrat"/>
                <a:sym typeface="Montserrat"/>
              </a:rPr>
              <a:t>We can get all the information for a particular driver with the overall table by using actions in tableau.</a:t>
            </a:r>
            <a:endParaRPr sz="1200">
              <a:solidFill>
                <a:srgbClr val="000000"/>
              </a:solidFill>
              <a:latin typeface="Montserrat"/>
              <a:ea typeface="Montserrat"/>
              <a:cs typeface="Montserrat"/>
              <a:sym typeface="Montserrat"/>
            </a:endParaRPr>
          </a:p>
        </p:txBody>
      </p:sp>
      <p:sp>
        <p:nvSpPr>
          <p:cNvPr id="1069" name="Google Shape;1069;g23ca49df3e1_0_57"/>
          <p:cNvSpPr txBox="1"/>
          <p:nvPr>
            <p:ph idx="2" type="title"/>
          </p:nvPr>
        </p:nvSpPr>
        <p:spPr>
          <a:xfrm>
            <a:off x="538225" y="78625"/>
            <a:ext cx="84312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sp>
        <p:nvSpPr>
          <p:cNvPr id="1070" name="Google Shape;1070;g23ca49df3e1_0_57"/>
          <p:cNvSpPr txBox="1"/>
          <p:nvPr/>
        </p:nvSpPr>
        <p:spPr>
          <a:xfrm>
            <a:off x="665250" y="559400"/>
            <a:ext cx="4263600" cy="338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Understanding the hindsight &amp; insight from the data</a:t>
            </a:r>
            <a:endParaRPr sz="1000"/>
          </a:p>
        </p:txBody>
      </p:sp>
      <p:pic>
        <p:nvPicPr>
          <p:cNvPr id="1071" name="Google Shape;1071;g23ca49df3e1_0_57"/>
          <p:cNvPicPr preferRelativeResize="0"/>
          <p:nvPr/>
        </p:nvPicPr>
        <p:blipFill>
          <a:blip r:embed="rId3">
            <a:alphaModFix/>
          </a:blip>
          <a:stretch>
            <a:fillRect/>
          </a:stretch>
        </p:blipFill>
        <p:spPr>
          <a:xfrm>
            <a:off x="445200" y="948725"/>
            <a:ext cx="4703690" cy="407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ucking Business Plan">
  <a:themeElements>
    <a:clrScheme name="Simple Light">
      <a:dk1>
        <a:srgbClr val="1D262D"/>
      </a:dk1>
      <a:lt1>
        <a:srgbClr val="FBFFFE"/>
      </a:lt1>
      <a:dk2>
        <a:srgbClr val="4C5F6D"/>
      </a:dk2>
      <a:lt2>
        <a:srgbClr val="4AAF91"/>
      </a:lt2>
      <a:accent1>
        <a:srgbClr val="1D262D"/>
      </a:accent1>
      <a:accent2>
        <a:srgbClr val="8BD2BD"/>
      </a:accent2>
      <a:accent3>
        <a:srgbClr val="FFE031"/>
      </a:accent3>
      <a:accent4>
        <a:srgbClr val="4AAF91"/>
      </a:accent4>
      <a:accent5>
        <a:srgbClr val="FBFFFE"/>
      </a:accent5>
      <a:accent6>
        <a:srgbClr val="4C5F6D"/>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