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Staatliches"/>
      <p:regular r:id="rId20"/>
    </p:embeddedFon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lVjCLx3WLENpBkEdrvFdGEKZ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taatliches-regular.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43382bd55b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43382bd55b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43382bd55b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43382bd55b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43382bd55b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43382bd55b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43382bd55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43382bd55b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42386cd0fb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42386cd0fb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43382bd55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43382bd55b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3382bd55b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43382bd55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3382bd5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43382bd55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3382bd55b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43382bd55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43382bd55b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43382bd55b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8"/>
          <p:cNvSpPr/>
          <p:nvPr/>
        </p:nvSpPr>
        <p:spPr>
          <a:xfrm>
            <a:off x="211" y="2468066"/>
            <a:ext cx="9144157" cy="2589077"/>
          </a:xfrm>
          <a:custGeom>
            <a:rect b="b" l="l" r="r" t="t"/>
            <a:pathLst>
              <a:path extrusionOk="0" h="80089" w="28286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8"/>
          <p:cNvSpPr/>
          <p:nvPr/>
        </p:nvSpPr>
        <p:spPr>
          <a:xfrm>
            <a:off x="211" y="3041782"/>
            <a:ext cx="9144157" cy="2101126"/>
          </a:xfrm>
          <a:custGeom>
            <a:rect b="b" l="l" r="r" t="t"/>
            <a:pathLst>
              <a:path extrusionOk="0" h="64995" w="28286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8"/>
          <p:cNvSpPr txBox="1"/>
          <p:nvPr>
            <p:ph type="ctrTitle"/>
          </p:nvPr>
        </p:nvSpPr>
        <p:spPr>
          <a:xfrm>
            <a:off x="737700" y="1201125"/>
            <a:ext cx="4586400" cy="159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8"/>
          <p:cNvSpPr txBox="1"/>
          <p:nvPr>
            <p:ph idx="1" type="subTitle"/>
          </p:nvPr>
        </p:nvSpPr>
        <p:spPr>
          <a:xfrm>
            <a:off x="1496700" y="3117875"/>
            <a:ext cx="3068400" cy="40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600">
                <a:solidFill>
                  <a:schemeClr val="dk1"/>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 name="Google Shape;13;p8"/>
          <p:cNvSpPr/>
          <p:nvPr/>
        </p:nvSpPr>
        <p:spPr>
          <a:xfrm>
            <a:off x="3589" y="3966975"/>
            <a:ext cx="9175078" cy="1180763"/>
          </a:xfrm>
          <a:custGeom>
            <a:rect b="b" l="l" r="r" t="t"/>
            <a:pathLst>
              <a:path extrusionOk="0" h="36761" w="285650">
                <a:moveTo>
                  <a:pt x="285649" y="0"/>
                </a:moveTo>
                <a:cubicBezTo>
                  <a:pt x="285649" y="0"/>
                  <a:pt x="250969" y="6396"/>
                  <a:pt x="202600" y="6396"/>
                </a:cubicBezTo>
                <a:cubicBezTo>
                  <a:pt x="184261" y="6396"/>
                  <a:pt x="163955" y="5476"/>
                  <a:pt x="142825" y="2941"/>
                </a:cubicBezTo>
                <a:cubicBezTo>
                  <a:pt x="125322" y="829"/>
                  <a:pt x="110002" y="13"/>
                  <a:pt x="96779" y="13"/>
                </a:cubicBezTo>
                <a:cubicBezTo>
                  <a:pt x="52258" y="13"/>
                  <a:pt x="31520" y="9257"/>
                  <a:pt x="31304" y="9369"/>
                </a:cubicBezTo>
                <a:cubicBezTo>
                  <a:pt x="25714" y="12019"/>
                  <a:pt x="24037" y="14400"/>
                  <a:pt x="29213" y="16077"/>
                </a:cubicBezTo>
                <a:cubicBezTo>
                  <a:pt x="47381" y="22360"/>
                  <a:pt x="51853" y="28789"/>
                  <a:pt x="0" y="36760"/>
                </a:cubicBezTo>
                <a:lnTo>
                  <a:pt x="285649" y="36760"/>
                </a:lnTo>
                <a:lnTo>
                  <a:pt x="28564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8"/>
          <p:cNvSpPr/>
          <p:nvPr/>
        </p:nvSpPr>
        <p:spPr>
          <a:xfrm>
            <a:off x="672584" y="4613358"/>
            <a:ext cx="8506083" cy="534380"/>
          </a:xfrm>
          <a:custGeom>
            <a:rect b="b" l="l" r="r" t="t"/>
            <a:pathLst>
              <a:path extrusionOk="0" h="16637" w="264822">
                <a:moveTo>
                  <a:pt x="35631" y="0"/>
                </a:moveTo>
                <a:cubicBezTo>
                  <a:pt x="43323" y="5031"/>
                  <a:pt x="38012" y="10342"/>
                  <a:pt x="0" y="16636"/>
                </a:cubicBezTo>
                <a:lnTo>
                  <a:pt x="264821" y="16636"/>
                </a:lnTo>
                <a:lnTo>
                  <a:pt x="264821" y="9090"/>
                </a:lnTo>
                <a:cubicBezTo>
                  <a:pt x="264821" y="9090"/>
                  <a:pt x="245479" y="2893"/>
                  <a:pt x="211257" y="2893"/>
                </a:cubicBezTo>
                <a:cubicBezTo>
                  <a:pt x="199213" y="2893"/>
                  <a:pt x="185327" y="3661"/>
                  <a:pt x="169791" y="5736"/>
                </a:cubicBezTo>
                <a:cubicBezTo>
                  <a:pt x="148149" y="8623"/>
                  <a:pt x="127498" y="9894"/>
                  <a:pt x="108899" y="9894"/>
                </a:cubicBezTo>
                <a:cubicBezTo>
                  <a:pt x="76222" y="9894"/>
                  <a:pt x="49881" y="5971"/>
                  <a:pt x="356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grpSp>
        <p:nvGrpSpPr>
          <p:cNvPr id="16" name="Google Shape;16;p9"/>
          <p:cNvGrpSpPr/>
          <p:nvPr/>
        </p:nvGrpSpPr>
        <p:grpSpPr>
          <a:xfrm>
            <a:off x="211" y="2468066"/>
            <a:ext cx="9144157" cy="2674842"/>
            <a:chOff x="211" y="2468066"/>
            <a:chExt cx="9144157" cy="2674842"/>
          </a:xfrm>
        </p:grpSpPr>
        <p:sp>
          <p:nvSpPr>
            <p:cNvPr id="17" name="Google Shape;17;p9"/>
            <p:cNvSpPr/>
            <p:nvPr/>
          </p:nvSpPr>
          <p:spPr>
            <a:xfrm>
              <a:off x="211" y="2468066"/>
              <a:ext cx="9144157" cy="2589077"/>
            </a:xfrm>
            <a:custGeom>
              <a:rect b="b" l="l" r="r" t="t"/>
              <a:pathLst>
                <a:path extrusionOk="0" h="80089" w="28286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9"/>
            <p:cNvSpPr/>
            <p:nvPr/>
          </p:nvSpPr>
          <p:spPr>
            <a:xfrm>
              <a:off x="211" y="3041782"/>
              <a:ext cx="9144157" cy="2101126"/>
            </a:xfrm>
            <a:custGeom>
              <a:rect b="b" l="l" r="r" t="t"/>
              <a:pathLst>
                <a:path extrusionOk="0" h="64995" w="28286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 name="Google Shape;19;p9"/>
          <p:cNvSpPr/>
          <p:nvPr/>
        </p:nvSpPr>
        <p:spPr>
          <a:xfrm flipH="1">
            <a:off x="8467188" y="2875625"/>
            <a:ext cx="894125" cy="2448850"/>
          </a:xfrm>
          <a:custGeom>
            <a:rect b="b" l="l" r="r" t="t"/>
            <a:pathLst>
              <a:path extrusionOk="0" h="97954" w="35765">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txBox="1"/>
          <p:nvPr>
            <p:ph idx="1" type="body"/>
          </p:nvPr>
        </p:nvSpPr>
        <p:spPr>
          <a:xfrm>
            <a:off x="713225" y="1140700"/>
            <a:ext cx="7863900" cy="34587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SzPts val="1100"/>
              <a:buAutoNum type="arabicPeriod"/>
              <a:defRPr sz="1200">
                <a:solidFill>
                  <a:srgbClr val="FFFFFF"/>
                </a:solidFill>
              </a:defRPr>
            </a:lvl1pPr>
            <a:lvl2pPr indent="-298450" lvl="1" marL="914400" algn="l">
              <a:lnSpc>
                <a:spcPct val="115000"/>
              </a:lnSpc>
              <a:spcBef>
                <a:spcPts val="0"/>
              </a:spcBef>
              <a:spcAft>
                <a:spcPts val="0"/>
              </a:spcAft>
              <a:buClr>
                <a:schemeClr val="dk1"/>
              </a:buClr>
              <a:buSzPts val="1100"/>
              <a:buAutoNum type="alphaLcPeriod"/>
              <a:defRPr sz="1200">
                <a:solidFill>
                  <a:schemeClr val="dk1"/>
                </a:solidFill>
              </a:defRPr>
            </a:lvl2pPr>
            <a:lvl3pPr indent="-298450" lvl="2" marL="1371600" algn="l">
              <a:lnSpc>
                <a:spcPct val="115000"/>
              </a:lnSpc>
              <a:spcBef>
                <a:spcPts val="1600"/>
              </a:spcBef>
              <a:spcAft>
                <a:spcPts val="0"/>
              </a:spcAft>
              <a:buClr>
                <a:schemeClr val="dk1"/>
              </a:buClr>
              <a:buSzPts val="1100"/>
              <a:buAutoNum type="romanLcPeriod"/>
              <a:defRPr sz="1200">
                <a:solidFill>
                  <a:schemeClr val="dk1"/>
                </a:solidFill>
              </a:defRPr>
            </a:lvl3pPr>
            <a:lvl4pPr indent="-298450" lvl="3" marL="1828800" algn="l">
              <a:lnSpc>
                <a:spcPct val="115000"/>
              </a:lnSpc>
              <a:spcBef>
                <a:spcPts val="1600"/>
              </a:spcBef>
              <a:spcAft>
                <a:spcPts val="0"/>
              </a:spcAft>
              <a:buClr>
                <a:schemeClr val="dk1"/>
              </a:buClr>
              <a:buSzPts val="1100"/>
              <a:buAutoNum type="arabicPeriod"/>
              <a:defRPr sz="1200">
                <a:solidFill>
                  <a:schemeClr val="dk1"/>
                </a:solidFill>
              </a:defRPr>
            </a:lvl4pPr>
            <a:lvl5pPr indent="-298450" lvl="4" marL="2286000" algn="l">
              <a:lnSpc>
                <a:spcPct val="115000"/>
              </a:lnSpc>
              <a:spcBef>
                <a:spcPts val="1600"/>
              </a:spcBef>
              <a:spcAft>
                <a:spcPts val="0"/>
              </a:spcAft>
              <a:buClr>
                <a:schemeClr val="dk1"/>
              </a:buClr>
              <a:buSzPts val="1100"/>
              <a:buAutoNum type="alphaLcPeriod"/>
              <a:defRPr sz="1200">
                <a:solidFill>
                  <a:schemeClr val="dk1"/>
                </a:solidFill>
              </a:defRPr>
            </a:lvl5pPr>
            <a:lvl6pPr indent="-298450" lvl="5" marL="2743200" algn="l">
              <a:lnSpc>
                <a:spcPct val="115000"/>
              </a:lnSpc>
              <a:spcBef>
                <a:spcPts val="1600"/>
              </a:spcBef>
              <a:spcAft>
                <a:spcPts val="0"/>
              </a:spcAft>
              <a:buClr>
                <a:schemeClr val="dk1"/>
              </a:buClr>
              <a:buSzPts val="1100"/>
              <a:buAutoNum type="romanLcPeriod"/>
              <a:defRPr sz="1200">
                <a:solidFill>
                  <a:schemeClr val="dk1"/>
                </a:solidFill>
              </a:defRPr>
            </a:lvl6pPr>
            <a:lvl7pPr indent="-298450" lvl="6" marL="3200400" algn="l">
              <a:lnSpc>
                <a:spcPct val="115000"/>
              </a:lnSpc>
              <a:spcBef>
                <a:spcPts val="1600"/>
              </a:spcBef>
              <a:spcAft>
                <a:spcPts val="0"/>
              </a:spcAft>
              <a:buClr>
                <a:schemeClr val="dk1"/>
              </a:buClr>
              <a:buSzPts val="1100"/>
              <a:buAutoNum type="arabicPeriod"/>
              <a:defRPr sz="1200">
                <a:solidFill>
                  <a:schemeClr val="dk1"/>
                </a:solidFill>
              </a:defRPr>
            </a:lvl7pPr>
            <a:lvl8pPr indent="-298450" lvl="7" marL="3657600" algn="l">
              <a:lnSpc>
                <a:spcPct val="115000"/>
              </a:lnSpc>
              <a:spcBef>
                <a:spcPts val="1600"/>
              </a:spcBef>
              <a:spcAft>
                <a:spcPts val="0"/>
              </a:spcAft>
              <a:buClr>
                <a:schemeClr val="dk1"/>
              </a:buClr>
              <a:buSzPts val="1100"/>
              <a:buAutoNum type="alphaLcPeriod"/>
              <a:defRPr sz="1200">
                <a:solidFill>
                  <a:schemeClr val="dk1"/>
                </a:solidFill>
              </a:defRPr>
            </a:lvl8pPr>
            <a:lvl9pPr indent="-298450" lvl="8" marL="4114800" algn="l">
              <a:lnSpc>
                <a:spcPct val="115000"/>
              </a:lnSpc>
              <a:spcBef>
                <a:spcPts val="1600"/>
              </a:spcBef>
              <a:spcAft>
                <a:spcPts val="1600"/>
              </a:spcAft>
              <a:buClr>
                <a:schemeClr val="dk1"/>
              </a:buClr>
              <a:buSzPts val="1100"/>
              <a:buAutoNum type="romanLcPeriod"/>
              <a:defRPr sz="1200">
                <a:solidFill>
                  <a:schemeClr val="dk1"/>
                </a:solidFill>
              </a:defRPr>
            </a:lvl9pPr>
          </a:lstStyle>
          <a:p/>
        </p:txBody>
      </p:sp>
      <p:sp>
        <p:nvSpPr>
          <p:cNvPr id="21" name="Google Shape;21;p9"/>
          <p:cNvSpPr txBox="1"/>
          <p:nvPr>
            <p:ph type="title"/>
          </p:nvPr>
        </p:nvSpPr>
        <p:spPr>
          <a:xfrm>
            <a:off x="685800" y="533400"/>
            <a:ext cx="7772400" cy="30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9"/>
          <p:cNvSpPr/>
          <p:nvPr/>
        </p:nvSpPr>
        <p:spPr>
          <a:xfrm>
            <a:off x="-219612" y="2875625"/>
            <a:ext cx="894125" cy="2448850"/>
          </a:xfrm>
          <a:custGeom>
            <a:rect b="b" l="l" r="r" t="t"/>
            <a:pathLst>
              <a:path extrusionOk="0" h="97954" w="35765">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grpSp>
        <p:nvGrpSpPr>
          <p:cNvPr id="24" name="Google Shape;24;p11"/>
          <p:cNvGrpSpPr/>
          <p:nvPr/>
        </p:nvGrpSpPr>
        <p:grpSpPr>
          <a:xfrm>
            <a:off x="211" y="2468066"/>
            <a:ext cx="9144157" cy="2674842"/>
            <a:chOff x="211" y="2468066"/>
            <a:chExt cx="9144157" cy="2674842"/>
          </a:xfrm>
        </p:grpSpPr>
        <p:sp>
          <p:nvSpPr>
            <p:cNvPr id="25" name="Google Shape;25;p11"/>
            <p:cNvSpPr/>
            <p:nvPr/>
          </p:nvSpPr>
          <p:spPr>
            <a:xfrm>
              <a:off x="211" y="2468066"/>
              <a:ext cx="9144157" cy="2589077"/>
            </a:xfrm>
            <a:custGeom>
              <a:rect b="b" l="l" r="r" t="t"/>
              <a:pathLst>
                <a:path extrusionOk="0" h="80089" w="28286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1"/>
            <p:cNvSpPr/>
            <p:nvPr/>
          </p:nvSpPr>
          <p:spPr>
            <a:xfrm>
              <a:off x="211" y="3041782"/>
              <a:ext cx="9144157" cy="2101126"/>
            </a:xfrm>
            <a:custGeom>
              <a:rect b="b" l="l" r="r" t="t"/>
              <a:pathLst>
                <a:path extrusionOk="0" h="64995" w="28286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11"/>
          <p:cNvSpPr txBox="1"/>
          <p:nvPr>
            <p:ph type="title"/>
          </p:nvPr>
        </p:nvSpPr>
        <p:spPr>
          <a:xfrm>
            <a:off x="685800" y="533400"/>
            <a:ext cx="7772400" cy="30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1"/>
          <p:cNvSpPr/>
          <p:nvPr/>
        </p:nvSpPr>
        <p:spPr>
          <a:xfrm flipH="1">
            <a:off x="8467188" y="2875625"/>
            <a:ext cx="894125" cy="2448850"/>
          </a:xfrm>
          <a:custGeom>
            <a:rect b="b" l="l" r="r" t="t"/>
            <a:pathLst>
              <a:path extrusionOk="0" h="97954" w="35765">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1"/>
          <p:cNvSpPr/>
          <p:nvPr/>
        </p:nvSpPr>
        <p:spPr>
          <a:xfrm>
            <a:off x="-219612" y="2875625"/>
            <a:ext cx="894125" cy="2448850"/>
          </a:xfrm>
          <a:custGeom>
            <a:rect b="b" l="l" r="r" t="t"/>
            <a:pathLst>
              <a:path extrusionOk="0" h="97954" w="35765">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spTree>
      <p:nvGrpSpPr>
        <p:cNvPr id="30" name="Shape 30"/>
        <p:cNvGrpSpPr/>
        <p:nvPr/>
      </p:nvGrpSpPr>
      <p:grpSpPr>
        <a:xfrm>
          <a:off x="0" y="0"/>
          <a:ext cx="0" cy="0"/>
          <a:chOff x="0" y="0"/>
          <a:chExt cx="0" cy="0"/>
        </a:xfrm>
      </p:grpSpPr>
      <p:grpSp>
        <p:nvGrpSpPr>
          <p:cNvPr id="31" name="Google Shape;31;p12"/>
          <p:cNvGrpSpPr/>
          <p:nvPr/>
        </p:nvGrpSpPr>
        <p:grpSpPr>
          <a:xfrm>
            <a:off x="211" y="2468066"/>
            <a:ext cx="9144157" cy="2674842"/>
            <a:chOff x="211" y="2468066"/>
            <a:chExt cx="9144157" cy="2674842"/>
          </a:xfrm>
        </p:grpSpPr>
        <p:sp>
          <p:nvSpPr>
            <p:cNvPr id="32" name="Google Shape;32;p12"/>
            <p:cNvSpPr/>
            <p:nvPr/>
          </p:nvSpPr>
          <p:spPr>
            <a:xfrm>
              <a:off x="211" y="2468066"/>
              <a:ext cx="9144157" cy="2589077"/>
            </a:xfrm>
            <a:custGeom>
              <a:rect b="b" l="l" r="r" t="t"/>
              <a:pathLst>
                <a:path extrusionOk="0" h="80089" w="28286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a:off x="211" y="3041782"/>
              <a:ext cx="9144157" cy="2101126"/>
            </a:xfrm>
            <a:custGeom>
              <a:rect b="b" l="l" r="r" t="t"/>
              <a:pathLst>
                <a:path extrusionOk="0" h="64995" w="28286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2"/>
          <p:cNvSpPr txBox="1"/>
          <p:nvPr>
            <p:ph type="title"/>
          </p:nvPr>
        </p:nvSpPr>
        <p:spPr>
          <a:xfrm>
            <a:off x="685800" y="533400"/>
            <a:ext cx="7772400" cy="30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12"/>
          <p:cNvSpPr txBox="1"/>
          <p:nvPr>
            <p:ph idx="1" type="subTitle"/>
          </p:nvPr>
        </p:nvSpPr>
        <p:spPr>
          <a:xfrm>
            <a:off x="2378450" y="3440047"/>
            <a:ext cx="1755600" cy="224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6" name="Google Shape;36;p12"/>
          <p:cNvSpPr txBox="1"/>
          <p:nvPr>
            <p:ph idx="2" type="subTitle"/>
          </p:nvPr>
        </p:nvSpPr>
        <p:spPr>
          <a:xfrm>
            <a:off x="4969674" y="3440047"/>
            <a:ext cx="1755600" cy="22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7" name="Google Shape;37;p12"/>
          <p:cNvSpPr txBox="1"/>
          <p:nvPr>
            <p:ph idx="3" type="subTitle"/>
          </p:nvPr>
        </p:nvSpPr>
        <p:spPr>
          <a:xfrm>
            <a:off x="2348150" y="3785896"/>
            <a:ext cx="1785900" cy="564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8" name="Google Shape;38;p12"/>
          <p:cNvSpPr txBox="1"/>
          <p:nvPr>
            <p:ph idx="4" type="subTitle"/>
          </p:nvPr>
        </p:nvSpPr>
        <p:spPr>
          <a:xfrm>
            <a:off x="4969674" y="3785896"/>
            <a:ext cx="1785900" cy="56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9" name="Google Shape;39;p12"/>
          <p:cNvSpPr txBox="1"/>
          <p:nvPr>
            <p:ph idx="5" type="title"/>
          </p:nvPr>
        </p:nvSpPr>
        <p:spPr>
          <a:xfrm>
            <a:off x="3443450" y="2448141"/>
            <a:ext cx="690600" cy="24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Font typeface="Staatliches"/>
              <a:buNone/>
              <a:defRPr sz="2500">
                <a:latin typeface="Staatliches"/>
                <a:ea typeface="Staatliches"/>
                <a:cs typeface="Staatliches"/>
                <a:sym typeface="Staatliches"/>
              </a:defRPr>
            </a:lvl2pPr>
            <a:lvl3pPr lvl="2" algn="ctr">
              <a:lnSpc>
                <a:spcPct val="100000"/>
              </a:lnSpc>
              <a:spcBef>
                <a:spcPts val="0"/>
              </a:spcBef>
              <a:spcAft>
                <a:spcPts val="0"/>
              </a:spcAft>
              <a:buSzPts val="2500"/>
              <a:buFont typeface="Staatliches"/>
              <a:buNone/>
              <a:defRPr sz="2500">
                <a:latin typeface="Staatliches"/>
                <a:ea typeface="Staatliches"/>
                <a:cs typeface="Staatliches"/>
                <a:sym typeface="Staatliches"/>
              </a:defRPr>
            </a:lvl3pPr>
            <a:lvl4pPr lvl="3" algn="ctr">
              <a:lnSpc>
                <a:spcPct val="100000"/>
              </a:lnSpc>
              <a:spcBef>
                <a:spcPts val="0"/>
              </a:spcBef>
              <a:spcAft>
                <a:spcPts val="0"/>
              </a:spcAft>
              <a:buSzPts val="2500"/>
              <a:buFont typeface="Staatliches"/>
              <a:buNone/>
              <a:defRPr sz="2500">
                <a:latin typeface="Staatliches"/>
                <a:ea typeface="Staatliches"/>
                <a:cs typeface="Staatliches"/>
                <a:sym typeface="Staatliches"/>
              </a:defRPr>
            </a:lvl4pPr>
            <a:lvl5pPr lvl="4" algn="ctr">
              <a:lnSpc>
                <a:spcPct val="100000"/>
              </a:lnSpc>
              <a:spcBef>
                <a:spcPts val="0"/>
              </a:spcBef>
              <a:spcAft>
                <a:spcPts val="0"/>
              </a:spcAft>
              <a:buSzPts val="2500"/>
              <a:buFont typeface="Staatliches"/>
              <a:buNone/>
              <a:defRPr sz="2500">
                <a:latin typeface="Staatliches"/>
                <a:ea typeface="Staatliches"/>
                <a:cs typeface="Staatliches"/>
                <a:sym typeface="Staatliches"/>
              </a:defRPr>
            </a:lvl5pPr>
            <a:lvl6pPr lvl="5" algn="ctr">
              <a:lnSpc>
                <a:spcPct val="100000"/>
              </a:lnSpc>
              <a:spcBef>
                <a:spcPts val="0"/>
              </a:spcBef>
              <a:spcAft>
                <a:spcPts val="0"/>
              </a:spcAft>
              <a:buSzPts val="2500"/>
              <a:buFont typeface="Staatliches"/>
              <a:buNone/>
              <a:defRPr sz="2500">
                <a:latin typeface="Staatliches"/>
                <a:ea typeface="Staatliches"/>
                <a:cs typeface="Staatliches"/>
                <a:sym typeface="Staatliches"/>
              </a:defRPr>
            </a:lvl6pPr>
            <a:lvl7pPr lvl="6" algn="ctr">
              <a:lnSpc>
                <a:spcPct val="100000"/>
              </a:lnSpc>
              <a:spcBef>
                <a:spcPts val="0"/>
              </a:spcBef>
              <a:spcAft>
                <a:spcPts val="0"/>
              </a:spcAft>
              <a:buSzPts val="2500"/>
              <a:buFont typeface="Staatliches"/>
              <a:buNone/>
              <a:defRPr sz="2500">
                <a:latin typeface="Staatliches"/>
                <a:ea typeface="Staatliches"/>
                <a:cs typeface="Staatliches"/>
                <a:sym typeface="Staatliches"/>
              </a:defRPr>
            </a:lvl7pPr>
            <a:lvl8pPr lvl="7" algn="ctr">
              <a:lnSpc>
                <a:spcPct val="100000"/>
              </a:lnSpc>
              <a:spcBef>
                <a:spcPts val="0"/>
              </a:spcBef>
              <a:spcAft>
                <a:spcPts val="0"/>
              </a:spcAft>
              <a:buSzPts val="2500"/>
              <a:buFont typeface="Staatliches"/>
              <a:buNone/>
              <a:defRPr sz="2500">
                <a:latin typeface="Staatliches"/>
                <a:ea typeface="Staatliches"/>
                <a:cs typeface="Staatliches"/>
                <a:sym typeface="Staatliches"/>
              </a:defRPr>
            </a:lvl8pPr>
            <a:lvl9pPr lvl="8" algn="ctr">
              <a:lnSpc>
                <a:spcPct val="100000"/>
              </a:lnSpc>
              <a:spcBef>
                <a:spcPts val="0"/>
              </a:spcBef>
              <a:spcAft>
                <a:spcPts val="0"/>
              </a:spcAft>
              <a:buSzPts val="2500"/>
              <a:buFont typeface="Staatliches"/>
              <a:buNone/>
              <a:defRPr sz="2500">
                <a:latin typeface="Staatliches"/>
                <a:ea typeface="Staatliches"/>
                <a:cs typeface="Staatliches"/>
                <a:sym typeface="Staatliches"/>
              </a:defRPr>
            </a:lvl9pPr>
          </a:lstStyle>
          <a:p/>
        </p:txBody>
      </p:sp>
      <p:sp>
        <p:nvSpPr>
          <p:cNvPr id="40" name="Google Shape;40;p12"/>
          <p:cNvSpPr txBox="1"/>
          <p:nvPr>
            <p:ph idx="6" type="title"/>
          </p:nvPr>
        </p:nvSpPr>
        <p:spPr>
          <a:xfrm>
            <a:off x="4969674" y="2448141"/>
            <a:ext cx="690600" cy="24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Font typeface="Staatliches"/>
              <a:buNone/>
              <a:defRPr sz="2500">
                <a:latin typeface="Staatliches"/>
                <a:ea typeface="Staatliches"/>
                <a:cs typeface="Staatliches"/>
                <a:sym typeface="Staatliches"/>
              </a:defRPr>
            </a:lvl2pPr>
            <a:lvl3pPr lvl="2" algn="ctr">
              <a:lnSpc>
                <a:spcPct val="100000"/>
              </a:lnSpc>
              <a:spcBef>
                <a:spcPts val="0"/>
              </a:spcBef>
              <a:spcAft>
                <a:spcPts val="0"/>
              </a:spcAft>
              <a:buSzPts val="2500"/>
              <a:buFont typeface="Staatliches"/>
              <a:buNone/>
              <a:defRPr sz="2500">
                <a:latin typeface="Staatliches"/>
                <a:ea typeface="Staatliches"/>
                <a:cs typeface="Staatliches"/>
                <a:sym typeface="Staatliches"/>
              </a:defRPr>
            </a:lvl3pPr>
            <a:lvl4pPr lvl="3" algn="ctr">
              <a:lnSpc>
                <a:spcPct val="100000"/>
              </a:lnSpc>
              <a:spcBef>
                <a:spcPts val="0"/>
              </a:spcBef>
              <a:spcAft>
                <a:spcPts val="0"/>
              </a:spcAft>
              <a:buSzPts val="2500"/>
              <a:buFont typeface="Staatliches"/>
              <a:buNone/>
              <a:defRPr sz="2500">
                <a:latin typeface="Staatliches"/>
                <a:ea typeface="Staatliches"/>
                <a:cs typeface="Staatliches"/>
                <a:sym typeface="Staatliches"/>
              </a:defRPr>
            </a:lvl4pPr>
            <a:lvl5pPr lvl="4" algn="ctr">
              <a:lnSpc>
                <a:spcPct val="100000"/>
              </a:lnSpc>
              <a:spcBef>
                <a:spcPts val="0"/>
              </a:spcBef>
              <a:spcAft>
                <a:spcPts val="0"/>
              </a:spcAft>
              <a:buSzPts val="2500"/>
              <a:buFont typeface="Staatliches"/>
              <a:buNone/>
              <a:defRPr sz="2500">
                <a:latin typeface="Staatliches"/>
                <a:ea typeface="Staatliches"/>
                <a:cs typeface="Staatliches"/>
                <a:sym typeface="Staatliches"/>
              </a:defRPr>
            </a:lvl5pPr>
            <a:lvl6pPr lvl="5" algn="ctr">
              <a:lnSpc>
                <a:spcPct val="100000"/>
              </a:lnSpc>
              <a:spcBef>
                <a:spcPts val="0"/>
              </a:spcBef>
              <a:spcAft>
                <a:spcPts val="0"/>
              </a:spcAft>
              <a:buSzPts val="2500"/>
              <a:buFont typeface="Staatliches"/>
              <a:buNone/>
              <a:defRPr sz="2500">
                <a:latin typeface="Staatliches"/>
                <a:ea typeface="Staatliches"/>
                <a:cs typeface="Staatliches"/>
                <a:sym typeface="Staatliches"/>
              </a:defRPr>
            </a:lvl6pPr>
            <a:lvl7pPr lvl="6" algn="ctr">
              <a:lnSpc>
                <a:spcPct val="100000"/>
              </a:lnSpc>
              <a:spcBef>
                <a:spcPts val="0"/>
              </a:spcBef>
              <a:spcAft>
                <a:spcPts val="0"/>
              </a:spcAft>
              <a:buSzPts val="2500"/>
              <a:buFont typeface="Staatliches"/>
              <a:buNone/>
              <a:defRPr sz="2500">
                <a:latin typeface="Staatliches"/>
                <a:ea typeface="Staatliches"/>
                <a:cs typeface="Staatliches"/>
                <a:sym typeface="Staatliches"/>
              </a:defRPr>
            </a:lvl7pPr>
            <a:lvl8pPr lvl="7" algn="ctr">
              <a:lnSpc>
                <a:spcPct val="100000"/>
              </a:lnSpc>
              <a:spcBef>
                <a:spcPts val="0"/>
              </a:spcBef>
              <a:spcAft>
                <a:spcPts val="0"/>
              </a:spcAft>
              <a:buSzPts val="2500"/>
              <a:buFont typeface="Staatliches"/>
              <a:buNone/>
              <a:defRPr sz="2500">
                <a:latin typeface="Staatliches"/>
                <a:ea typeface="Staatliches"/>
                <a:cs typeface="Staatliches"/>
                <a:sym typeface="Staatliches"/>
              </a:defRPr>
            </a:lvl8pPr>
            <a:lvl9pPr lvl="8" algn="ctr">
              <a:lnSpc>
                <a:spcPct val="100000"/>
              </a:lnSpc>
              <a:spcBef>
                <a:spcPts val="0"/>
              </a:spcBef>
              <a:spcAft>
                <a:spcPts val="0"/>
              </a:spcAft>
              <a:buSzPts val="2500"/>
              <a:buFont typeface="Staatliches"/>
              <a:buNone/>
              <a:defRPr sz="2500">
                <a:latin typeface="Staatliches"/>
                <a:ea typeface="Staatliches"/>
                <a:cs typeface="Staatliches"/>
                <a:sym typeface="Staatliches"/>
              </a:defRPr>
            </a:lvl9pPr>
          </a:lstStyle>
          <a:p/>
        </p:txBody>
      </p:sp>
      <p:sp>
        <p:nvSpPr>
          <p:cNvPr id="41" name="Google Shape;41;p12"/>
          <p:cNvSpPr/>
          <p:nvPr/>
        </p:nvSpPr>
        <p:spPr>
          <a:xfrm flipH="1">
            <a:off x="8467188" y="2875625"/>
            <a:ext cx="894125" cy="2448850"/>
          </a:xfrm>
          <a:custGeom>
            <a:rect b="b" l="l" r="r" t="t"/>
            <a:pathLst>
              <a:path extrusionOk="0" h="97954" w="35765">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2"/>
          <p:cNvSpPr/>
          <p:nvPr/>
        </p:nvSpPr>
        <p:spPr>
          <a:xfrm>
            <a:off x="-219612" y="2875625"/>
            <a:ext cx="894125" cy="2448850"/>
          </a:xfrm>
          <a:custGeom>
            <a:rect b="b" l="l" r="r" t="t"/>
            <a:pathLst>
              <a:path extrusionOk="0" h="97954" w="35765">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able of Contents">
  <p:cSld name="CUSTOM_1_1">
    <p:spTree>
      <p:nvGrpSpPr>
        <p:cNvPr id="43" name="Shape 43"/>
        <p:cNvGrpSpPr/>
        <p:nvPr/>
      </p:nvGrpSpPr>
      <p:grpSpPr>
        <a:xfrm>
          <a:off x="0" y="0"/>
          <a:ext cx="0" cy="0"/>
          <a:chOff x="0" y="0"/>
          <a:chExt cx="0" cy="0"/>
        </a:xfrm>
      </p:grpSpPr>
      <p:grpSp>
        <p:nvGrpSpPr>
          <p:cNvPr id="44" name="Google Shape;44;p10"/>
          <p:cNvGrpSpPr/>
          <p:nvPr/>
        </p:nvGrpSpPr>
        <p:grpSpPr>
          <a:xfrm>
            <a:off x="211" y="2468066"/>
            <a:ext cx="9144157" cy="2674842"/>
            <a:chOff x="211" y="2468066"/>
            <a:chExt cx="9144157" cy="2674842"/>
          </a:xfrm>
        </p:grpSpPr>
        <p:sp>
          <p:nvSpPr>
            <p:cNvPr id="45" name="Google Shape;45;p10"/>
            <p:cNvSpPr/>
            <p:nvPr/>
          </p:nvSpPr>
          <p:spPr>
            <a:xfrm>
              <a:off x="211" y="2468066"/>
              <a:ext cx="9144157" cy="2589077"/>
            </a:xfrm>
            <a:custGeom>
              <a:rect b="b" l="l" r="r" t="t"/>
              <a:pathLst>
                <a:path extrusionOk="0" h="80089" w="28286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0"/>
            <p:cNvSpPr/>
            <p:nvPr/>
          </p:nvSpPr>
          <p:spPr>
            <a:xfrm>
              <a:off x="211" y="3041782"/>
              <a:ext cx="9144157" cy="2101126"/>
            </a:xfrm>
            <a:custGeom>
              <a:rect b="b" l="l" r="r" t="t"/>
              <a:pathLst>
                <a:path extrusionOk="0" h="64995" w="28286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10"/>
          <p:cNvSpPr txBox="1"/>
          <p:nvPr>
            <p:ph type="title"/>
          </p:nvPr>
        </p:nvSpPr>
        <p:spPr>
          <a:xfrm>
            <a:off x="685800" y="533400"/>
            <a:ext cx="7772400" cy="30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10"/>
          <p:cNvSpPr txBox="1"/>
          <p:nvPr>
            <p:ph idx="1" type="subTitle"/>
          </p:nvPr>
        </p:nvSpPr>
        <p:spPr>
          <a:xfrm>
            <a:off x="2057400" y="1690688"/>
            <a:ext cx="2286000" cy="22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ctr">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p:txBody>
      </p:sp>
      <p:sp>
        <p:nvSpPr>
          <p:cNvPr id="49" name="Google Shape;49;p10"/>
          <p:cNvSpPr txBox="1"/>
          <p:nvPr>
            <p:ph idx="2" type="subTitle"/>
          </p:nvPr>
        </p:nvSpPr>
        <p:spPr>
          <a:xfrm>
            <a:off x="2057400" y="2015723"/>
            <a:ext cx="2371500" cy="39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ctr">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ctr">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ctr">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ctr">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ctr">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ctr">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ctr">
              <a:lnSpc>
                <a:spcPct val="100000"/>
              </a:lnSpc>
              <a:spcBef>
                <a:spcPts val="0"/>
              </a:spcBef>
              <a:spcAft>
                <a:spcPts val="0"/>
              </a:spcAft>
              <a:buSzPts val="1400"/>
              <a:buFont typeface="Montserrat"/>
              <a:buNone/>
              <a:defRPr>
                <a:latin typeface="Montserrat"/>
                <a:ea typeface="Montserrat"/>
                <a:cs typeface="Montserrat"/>
                <a:sym typeface="Montserrat"/>
              </a:defRPr>
            </a:lvl9pPr>
          </a:lstStyle>
          <a:p/>
        </p:txBody>
      </p:sp>
      <p:sp>
        <p:nvSpPr>
          <p:cNvPr id="50" name="Google Shape;50;p10"/>
          <p:cNvSpPr txBox="1"/>
          <p:nvPr>
            <p:ph idx="3" type="subTitle"/>
          </p:nvPr>
        </p:nvSpPr>
        <p:spPr>
          <a:xfrm>
            <a:off x="5962650" y="1690688"/>
            <a:ext cx="2286000" cy="22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ctr">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p:txBody>
      </p:sp>
      <p:sp>
        <p:nvSpPr>
          <p:cNvPr id="51" name="Google Shape;51;p10"/>
          <p:cNvSpPr txBox="1"/>
          <p:nvPr>
            <p:ph idx="4" type="subTitle"/>
          </p:nvPr>
        </p:nvSpPr>
        <p:spPr>
          <a:xfrm>
            <a:off x="5962650" y="2015723"/>
            <a:ext cx="2371500" cy="39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ctr">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ctr">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ctr">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ctr">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ctr">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ctr">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ctr">
              <a:lnSpc>
                <a:spcPct val="100000"/>
              </a:lnSpc>
              <a:spcBef>
                <a:spcPts val="0"/>
              </a:spcBef>
              <a:spcAft>
                <a:spcPts val="0"/>
              </a:spcAft>
              <a:buSzPts val="1400"/>
              <a:buFont typeface="Montserrat"/>
              <a:buNone/>
              <a:defRPr>
                <a:latin typeface="Montserrat"/>
                <a:ea typeface="Montserrat"/>
                <a:cs typeface="Montserrat"/>
                <a:sym typeface="Montserrat"/>
              </a:defRPr>
            </a:lvl9pPr>
          </a:lstStyle>
          <a:p/>
        </p:txBody>
      </p:sp>
      <p:sp>
        <p:nvSpPr>
          <p:cNvPr id="52" name="Google Shape;52;p10"/>
          <p:cNvSpPr txBox="1"/>
          <p:nvPr>
            <p:ph idx="5" type="subTitle"/>
          </p:nvPr>
        </p:nvSpPr>
        <p:spPr>
          <a:xfrm>
            <a:off x="2057400" y="3555206"/>
            <a:ext cx="2286000" cy="22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ctr">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p:txBody>
      </p:sp>
      <p:sp>
        <p:nvSpPr>
          <p:cNvPr id="53" name="Google Shape;53;p10"/>
          <p:cNvSpPr txBox="1"/>
          <p:nvPr>
            <p:ph idx="6" type="subTitle"/>
          </p:nvPr>
        </p:nvSpPr>
        <p:spPr>
          <a:xfrm>
            <a:off x="2057400" y="3875907"/>
            <a:ext cx="2371500" cy="40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ctr">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ctr">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ctr">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ctr">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ctr">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ctr">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ctr">
              <a:lnSpc>
                <a:spcPct val="100000"/>
              </a:lnSpc>
              <a:spcBef>
                <a:spcPts val="0"/>
              </a:spcBef>
              <a:spcAft>
                <a:spcPts val="0"/>
              </a:spcAft>
              <a:buSzPts val="1400"/>
              <a:buFont typeface="Montserrat"/>
              <a:buNone/>
              <a:defRPr>
                <a:latin typeface="Montserrat"/>
                <a:ea typeface="Montserrat"/>
                <a:cs typeface="Montserrat"/>
                <a:sym typeface="Montserrat"/>
              </a:defRPr>
            </a:lvl9pPr>
          </a:lstStyle>
          <a:p/>
        </p:txBody>
      </p:sp>
      <p:sp>
        <p:nvSpPr>
          <p:cNvPr id="54" name="Google Shape;54;p10"/>
          <p:cNvSpPr txBox="1"/>
          <p:nvPr>
            <p:ph idx="7" type="subTitle"/>
          </p:nvPr>
        </p:nvSpPr>
        <p:spPr>
          <a:xfrm>
            <a:off x="5962650" y="3555206"/>
            <a:ext cx="2286000" cy="22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ctr">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p:txBody>
      </p:sp>
      <p:sp>
        <p:nvSpPr>
          <p:cNvPr id="55" name="Google Shape;55;p10"/>
          <p:cNvSpPr txBox="1"/>
          <p:nvPr>
            <p:ph idx="8" type="subTitle"/>
          </p:nvPr>
        </p:nvSpPr>
        <p:spPr>
          <a:xfrm>
            <a:off x="5962650" y="3875907"/>
            <a:ext cx="2371500" cy="40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ctr">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ctr">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ctr">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ctr">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ctr">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ctr">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ctr">
              <a:lnSpc>
                <a:spcPct val="100000"/>
              </a:lnSpc>
              <a:spcBef>
                <a:spcPts val="0"/>
              </a:spcBef>
              <a:spcAft>
                <a:spcPts val="0"/>
              </a:spcAft>
              <a:buSzPts val="1400"/>
              <a:buFont typeface="Montserrat"/>
              <a:buNone/>
              <a:defRPr>
                <a:latin typeface="Montserrat"/>
                <a:ea typeface="Montserrat"/>
                <a:cs typeface="Montserrat"/>
                <a:sym typeface="Montserrat"/>
              </a:defRPr>
            </a:lvl9pPr>
          </a:lstStyle>
          <a:p/>
        </p:txBody>
      </p:sp>
      <p:sp>
        <p:nvSpPr>
          <p:cNvPr id="56" name="Google Shape;56;p10"/>
          <p:cNvSpPr txBox="1"/>
          <p:nvPr>
            <p:ph idx="9" type="title"/>
          </p:nvPr>
        </p:nvSpPr>
        <p:spPr>
          <a:xfrm>
            <a:off x="2057400" y="1316831"/>
            <a:ext cx="544800" cy="24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Font typeface="Staatliches"/>
              <a:buNone/>
              <a:defRPr sz="2500">
                <a:latin typeface="Staatliches"/>
                <a:ea typeface="Staatliches"/>
                <a:cs typeface="Staatliches"/>
                <a:sym typeface="Staatliches"/>
              </a:defRPr>
            </a:lvl2pPr>
            <a:lvl3pPr lvl="2" algn="ctr">
              <a:lnSpc>
                <a:spcPct val="100000"/>
              </a:lnSpc>
              <a:spcBef>
                <a:spcPts val="0"/>
              </a:spcBef>
              <a:spcAft>
                <a:spcPts val="0"/>
              </a:spcAft>
              <a:buSzPts val="2500"/>
              <a:buFont typeface="Staatliches"/>
              <a:buNone/>
              <a:defRPr sz="2500">
                <a:latin typeface="Staatliches"/>
                <a:ea typeface="Staatliches"/>
                <a:cs typeface="Staatliches"/>
                <a:sym typeface="Staatliches"/>
              </a:defRPr>
            </a:lvl3pPr>
            <a:lvl4pPr lvl="3" algn="ctr">
              <a:lnSpc>
                <a:spcPct val="100000"/>
              </a:lnSpc>
              <a:spcBef>
                <a:spcPts val="0"/>
              </a:spcBef>
              <a:spcAft>
                <a:spcPts val="0"/>
              </a:spcAft>
              <a:buSzPts val="2500"/>
              <a:buFont typeface="Staatliches"/>
              <a:buNone/>
              <a:defRPr sz="2500">
                <a:latin typeface="Staatliches"/>
                <a:ea typeface="Staatliches"/>
                <a:cs typeface="Staatliches"/>
                <a:sym typeface="Staatliches"/>
              </a:defRPr>
            </a:lvl4pPr>
            <a:lvl5pPr lvl="4" algn="ctr">
              <a:lnSpc>
                <a:spcPct val="100000"/>
              </a:lnSpc>
              <a:spcBef>
                <a:spcPts val="0"/>
              </a:spcBef>
              <a:spcAft>
                <a:spcPts val="0"/>
              </a:spcAft>
              <a:buSzPts val="2500"/>
              <a:buFont typeface="Staatliches"/>
              <a:buNone/>
              <a:defRPr sz="2500">
                <a:latin typeface="Staatliches"/>
                <a:ea typeface="Staatliches"/>
                <a:cs typeface="Staatliches"/>
                <a:sym typeface="Staatliches"/>
              </a:defRPr>
            </a:lvl5pPr>
            <a:lvl6pPr lvl="5" algn="ctr">
              <a:lnSpc>
                <a:spcPct val="100000"/>
              </a:lnSpc>
              <a:spcBef>
                <a:spcPts val="0"/>
              </a:spcBef>
              <a:spcAft>
                <a:spcPts val="0"/>
              </a:spcAft>
              <a:buSzPts val="2500"/>
              <a:buFont typeface="Staatliches"/>
              <a:buNone/>
              <a:defRPr sz="2500">
                <a:latin typeface="Staatliches"/>
                <a:ea typeface="Staatliches"/>
                <a:cs typeface="Staatliches"/>
                <a:sym typeface="Staatliches"/>
              </a:defRPr>
            </a:lvl6pPr>
            <a:lvl7pPr lvl="6" algn="ctr">
              <a:lnSpc>
                <a:spcPct val="100000"/>
              </a:lnSpc>
              <a:spcBef>
                <a:spcPts val="0"/>
              </a:spcBef>
              <a:spcAft>
                <a:spcPts val="0"/>
              </a:spcAft>
              <a:buSzPts val="2500"/>
              <a:buFont typeface="Staatliches"/>
              <a:buNone/>
              <a:defRPr sz="2500">
                <a:latin typeface="Staatliches"/>
                <a:ea typeface="Staatliches"/>
                <a:cs typeface="Staatliches"/>
                <a:sym typeface="Staatliches"/>
              </a:defRPr>
            </a:lvl7pPr>
            <a:lvl8pPr lvl="7" algn="ctr">
              <a:lnSpc>
                <a:spcPct val="100000"/>
              </a:lnSpc>
              <a:spcBef>
                <a:spcPts val="0"/>
              </a:spcBef>
              <a:spcAft>
                <a:spcPts val="0"/>
              </a:spcAft>
              <a:buSzPts val="2500"/>
              <a:buFont typeface="Staatliches"/>
              <a:buNone/>
              <a:defRPr sz="2500">
                <a:latin typeface="Staatliches"/>
                <a:ea typeface="Staatliches"/>
                <a:cs typeface="Staatliches"/>
                <a:sym typeface="Staatliches"/>
              </a:defRPr>
            </a:lvl8pPr>
            <a:lvl9pPr lvl="8" algn="ctr">
              <a:lnSpc>
                <a:spcPct val="100000"/>
              </a:lnSpc>
              <a:spcBef>
                <a:spcPts val="0"/>
              </a:spcBef>
              <a:spcAft>
                <a:spcPts val="0"/>
              </a:spcAft>
              <a:buSzPts val="2500"/>
              <a:buFont typeface="Staatliches"/>
              <a:buNone/>
              <a:defRPr sz="2500">
                <a:latin typeface="Staatliches"/>
                <a:ea typeface="Staatliches"/>
                <a:cs typeface="Staatliches"/>
                <a:sym typeface="Staatliches"/>
              </a:defRPr>
            </a:lvl9pPr>
          </a:lstStyle>
          <a:p/>
        </p:txBody>
      </p:sp>
      <p:sp>
        <p:nvSpPr>
          <p:cNvPr id="57" name="Google Shape;57;p10"/>
          <p:cNvSpPr txBox="1"/>
          <p:nvPr>
            <p:ph idx="13" type="title"/>
          </p:nvPr>
        </p:nvSpPr>
        <p:spPr>
          <a:xfrm>
            <a:off x="5962650" y="1316831"/>
            <a:ext cx="544800" cy="24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Font typeface="Staatliches"/>
              <a:buNone/>
              <a:defRPr sz="2500">
                <a:latin typeface="Staatliches"/>
                <a:ea typeface="Staatliches"/>
                <a:cs typeface="Staatliches"/>
                <a:sym typeface="Staatliches"/>
              </a:defRPr>
            </a:lvl2pPr>
            <a:lvl3pPr lvl="2" algn="ctr">
              <a:lnSpc>
                <a:spcPct val="100000"/>
              </a:lnSpc>
              <a:spcBef>
                <a:spcPts val="0"/>
              </a:spcBef>
              <a:spcAft>
                <a:spcPts val="0"/>
              </a:spcAft>
              <a:buSzPts val="2500"/>
              <a:buFont typeface="Staatliches"/>
              <a:buNone/>
              <a:defRPr sz="2500">
                <a:latin typeface="Staatliches"/>
                <a:ea typeface="Staatliches"/>
                <a:cs typeface="Staatliches"/>
                <a:sym typeface="Staatliches"/>
              </a:defRPr>
            </a:lvl3pPr>
            <a:lvl4pPr lvl="3" algn="ctr">
              <a:lnSpc>
                <a:spcPct val="100000"/>
              </a:lnSpc>
              <a:spcBef>
                <a:spcPts val="0"/>
              </a:spcBef>
              <a:spcAft>
                <a:spcPts val="0"/>
              </a:spcAft>
              <a:buSzPts val="2500"/>
              <a:buFont typeface="Staatliches"/>
              <a:buNone/>
              <a:defRPr sz="2500">
                <a:latin typeface="Staatliches"/>
                <a:ea typeface="Staatliches"/>
                <a:cs typeface="Staatliches"/>
                <a:sym typeface="Staatliches"/>
              </a:defRPr>
            </a:lvl4pPr>
            <a:lvl5pPr lvl="4" algn="ctr">
              <a:lnSpc>
                <a:spcPct val="100000"/>
              </a:lnSpc>
              <a:spcBef>
                <a:spcPts val="0"/>
              </a:spcBef>
              <a:spcAft>
                <a:spcPts val="0"/>
              </a:spcAft>
              <a:buSzPts val="2500"/>
              <a:buFont typeface="Staatliches"/>
              <a:buNone/>
              <a:defRPr sz="2500">
                <a:latin typeface="Staatliches"/>
                <a:ea typeface="Staatliches"/>
                <a:cs typeface="Staatliches"/>
                <a:sym typeface="Staatliches"/>
              </a:defRPr>
            </a:lvl5pPr>
            <a:lvl6pPr lvl="5" algn="ctr">
              <a:lnSpc>
                <a:spcPct val="100000"/>
              </a:lnSpc>
              <a:spcBef>
                <a:spcPts val="0"/>
              </a:spcBef>
              <a:spcAft>
                <a:spcPts val="0"/>
              </a:spcAft>
              <a:buSzPts val="2500"/>
              <a:buFont typeface="Staatliches"/>
              <a:buNone/>
              <a:defRPr sz="2500">
                <a:latin typeface="Staatliches"/>
                <a:ea typeface="Staatliches"/>
                <a:cs typeface="Staatliches"/>
                <a:sym typeface="Staatliches"/>
              </a:defRPr>
            </a:lvl6pPr>
            <a:lvl7pPr lvl="6" algn="ctr">
              <a:lnSpc>
                <a:spcPct val="100000"/>
              </a:lnSpc>
              <a:spcBef>
                <a:spcPts val="0"/>
              </a:spcBef>
              <a:spcAft>
                <a:spcPts val="0"/>
              </a:spcAft>
              <a:buSzPts val="2500"/>
              <a:buFont typeface="Staatliches"/>
              <a:buNone/>
              <a:defRPr sz="2500">
                <a:latin typeface="Staatliches"/>
                <a:ea typeface="Staatliches"/>
                <a:cs typeface="Staatliches"/>
                <a:sym typeface="Staatliches"/>
              </a:defRPr>
            </a:lvl7pPr>
            <a:lvl8pPr lvl="7" algn="ctr">
              <a:lnSpc>
                <a:spcPct val="100000"/>
              </a:lnSpc>
              <a:spcBef>
                <a:spcPts val="0"/>
              </a:spcBef>
              <a:spcAft>
                <a:spcPts val="0"/>
              </a:spcAft>
              <a:buSzPts val="2500"/>
              <a:buFont typeface="Staatliches"/>
              <a:buNone/>
              <a:defRPr sz="2500">
                <a:latin typeface="Staatliches"/>
                <a:ea typeface="Staatliches"/>
                <a:cs typeface="Staatliches"/>
                <a:sym typeface="Staatliches"/>
              </a:defRPr>
            </a:lvl8pPr>
            <a:lvl9pPr lvl="8" algn="ctr">
              <a:lnSpc>
                <a:spcPct val="100000"/>
              </a:lnSpc>
              <a:spcBef>
                <a:spcPts val="0"/>
              </a:spcBef>
              <a:spcAft>
                <a:spcPts val="0"/>
              </a:spcAft>
              <a:buSzPts val="2500"/>
              <a:buFont typeface="Staatliches"/>
              <a:buNone/>
              <a:defRPr sz="2500">
                <a:latin typeface="Staatliches"/>
                <a:ea typeface="Staatliches"/>
                <a:cs typeface="Staatliches"/>
                <a:sym typeface="Staatliches"/>
              </a:defRPr>
            </a:lvl9pPr>
          </a:lstStyle>
          <a:p/>
        </p:txBody>
      </p:sp>
      <p:sp>
        <p:nvSpPr>
          <p:cNvPr id="58" name="Google Shape;58;p10"/>
          <p:cNvSpPr txBox="1"/>
          <p:nvPr>
            <p:ph idx="14" type="title"/>
          </p:nvPr>
        </p:nvSpPr>
        <p:spPr>
          <a:xfrm>
            <a:off x="2057400" y="3183731"/>
            <a:ext cx="548700" cy="24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Font typeface="Staatliches"/>
              <a:buNone/>
              <a:defRPr sz="2500">
                <a:latin typeface="Staatliches"/>
                <a:ea typeface="Staatliches"/>
                <a:cs typeface="Staatliches"/>
                <a:sym typeface="Staatliches"/>
              </a:defRPr>
            </a:lvl2pPr>
            <a:lvl3pPr lvl="2" algn="ctr">
              <a:lnSpc>
                <a:spcPct val="100000"/>
              </a:lnSpc>
              <a:spcBef>
                <a:spcPts val="0"/>
              </a:spcBef>
              <a:spcAft>
                <a:spcPts val="0"/>
              </a:spcAft>
              <a:buSzPts val="2500"/>
              <a:buFont typeface="Staatliches"/>
              <a:buNone/>
              <a:defRPr sz="2500">
                <a:latin typeface="Staatliches"/>
                <a:ea typeface="Staatliches"/>
                <a:cs typeface="Staatliches"/>
                <a:sym typeface="Staatliches"/>
              </a:defRPr>
            </a:lvl3pPr>
            <a:lvl4pPr lvl="3" algn="ctr">
              <a:lnSpc>
                <a:spcPct val="100000"/>
              </a:lnSpc>
              <a:spcBef>
                <a:spcPts val="0"/>
              </a:spcBef>
              <a:spcAft>
                <a:spcPts val="0"/>
              </a:spcAft>
              <a:buSzPts val="2500"/>
              <a:buFont typeface="Staatliches"/>
              <a:buNone/>
              <a:defRPr sz="2500">
                <a:latin typeface="Staatliches"/>
                <a:ea typeface="Staatliches"/>
                <a:cs typeface="Staatliches"/>
                <a:sym typeface="Staatliches"/>
              </a:defRPr>
            </a:lvl4pPr>
            <a:lvl5pPr lvl="4" algn="ctr">
              <a:lnSpc>
                <a:spcPct val="100000"/>
              </a:lnSpc>
              <a:spcBef>
                <a:spcPts val="0"/>
              </a:spcBef>
              <a:spcAft>
                <a:spcPts val="0"/>
              </a:spcAft>
              <a:buSzPts val="2500"/>
              <a:buFont typeface="Staatliches"/>
              <a:buNone/>
              <a:defRPr sz="2500">
                <a:latin typeface="Staatliches"/>
                <a:ea typeface="Staatliches"/>
                <a:cs typeface="Staatliches"/>
                <a:sym typeface="Staatliches"/>
              </a:defRPr>
            </a:lvl5pPr>
            <a:lvl6pPr lvl="5" algn="ctr">
              <a:lnSpc>
                <a:spcPct val="100000"/>
              </a:lnSpc>
              <a:spcBef>
                <a:spcPts val="0"/>
              </a:spcBef>
              <a:spcAft>
                <a:spcPts val="0"/>
              </a:spcAft>
              <a:buSzPts val="2500"/>
              <a:buFont typeface="Staatliches"/>
              <a:buNone/>
              <a:defRPr sz="2500">
                <a:latin typeface="Staatliches"/>
                <a:ea typeface="Staatliches"/>
                <a:cs typeface="Staatliches"/>
                <a:sym typeface="Staatliches"/>
              </a:defRPr>
            </a:lvl6pPr>
            <a:lvl7pPr lvl="6" algn="ctr">
              <a:lnSpc>
                <a:spcPct val="100000"/>
              </a:lnSpc>
              <a:spcBef>
                <a:spcPts val="0"/>
              </a:spcBef>
              <a:spcAft>
                <a:spcPts val="0"/>
              </a:spcAft>
              <a:buSzPts val="2500"/>
              <a:buFont typeface="Staatliches"/>
              <a:buNone/>
              <a:defRPr sz="2500">
                <a:latin typeface="Staatliches"/>
                <a:ea typeface="Staatliches"/>
                <a:cs typeface="Staatliches"/>
                <a:sym typeface="Staatliches"/>
              </a:defRPr>
            </a:lvl7pPr>
            <a:lvl8pPr lvl="7" algn="ctr">
              <a:lnSpc>
                <a:spcPct val="100000"/>
              </a:lnSpc>
              <a:spcBef>
                <a:spcPts val="0"/>
              </a:spcBef>
              <a:spcAft>
                <a:spcPts val="0"/>
              </a:spcAft>
              <a:buSzPts val="2500"/>
              <a:buFont typeface="Staatliches"/>
              <a:buNone/>
              <a:defRPr sz="2500">
                <a:latin typeface="Staatliches"/>
                <a:ea typeface="Staatliches"/>
                <a:cs typeface="Staatliches"/>
                <a:sym typeface="Staatliches"/>
              </a:defRPr>
            </a:lvl8pPr>
            <a:lvl9pPr lvl="8" algn="ctr">
              <a:lnSpc>
                <a:spcPct val="100000"/>
              </a:lnSpc>
              <a:spcBef>
                <a:spcPts val="0"/>
              </a:spcBef>
              <a:spcAft>
                <a:spcPts val="0"/>
              </a:spcAft>
              <a:buSzPts val="2500"/>
              <a:buFont typeface="Staatliches"/>
              <a:buNone/>
              <a:defRPr sz="2500">
                <a:latin typeface="Staatliches"/>
                <a:ea typeface="Staatliches"/>
                <a:cs typeface="Staatliches"/>
                <a:sym typeface="Staatliches"/>
              </a:defRPr>
            </a:lvl9pPr>
          </a:lstStyle>
          <a:p/>
        </p:txBody>
      </p:sp>
      <p:sp>
        <p:nvSpPr>
          <p:cNvPr id="59" name="Google Shape;59;p10"/>
          <p:cNvSpPr txBox="1"/>
          <p:nvPr>
            <p:ph idx="15" type="title"/>
          </p:nvPr>
        </p:nvSpPr>
        <p:spPr>
          <a:xfrm>
            <a:off x="5962650" y="3183731"/>
            <a:ext cx="548700" cy="24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Font typeface="Staatliches"/>
              <a:buNone/>
              <a:defRPr sz="2500">
                <a:latin typeface="Staatliches"/>
                <a:ea typeface="Staatliches"/>
                <a:cs typeface="Staatliches"/>
                <a:sym typeface="Staatliches"/>
              </a:defRPr>
            </a:lvl2pPr>
            <a:lvl3pPr lvl="2" algn="ctr">
              <a:lnSpc>
                <a:spcPct val="100000"/>
              </a:lnSpc>
              <a:spcBef>
                <a:spcPts val="0"/>
              </a:spcBef>
              <a:spcAft>
                <a:spcPts val="0"/>
              </a:spcAft>
              <a:buSzPts val="2500"/>
              <a:buFont typeface="Staatliches"/>
              <a:buNone/>
              <a:defRPr sz="2500">
                <a:latin typeface="Staatliches"/>
                <a:ea typeface="Staatliches"/>
                <a:cs typeface="Staatliches"/>
                <a:sym typeface="Staatliches"/>
              </a:defRPr>
            </a:lvl3pPr>
            <a:lvl4pPr lvl="3" algn="ctr">
              <a:lnSpc>
                <a:spcPct val="100000"/>
              </a:lnSpc>
              <a:spcBef>
                <a:spcPts val="0"/>
              </a:spcBef>
              <a:spcAft>
                <a:spcPts val="0"/>
              </a:spcAft>
              <a:buSzPts val="2500"/>
              <a:buFont typeface="Staatliches"/>
              <a:buNone/>
              <a:defRPr sz="2500">
                <a:latin typeface="Staatliches"/>
                <a:ea typeface="Staatliches"/>
                <a:cs typeface="Staatliches"/>
                <a:sym typeface="Staatliches"/>
              </a:defRPr>
            </a:lvl4pPr>
            <a:lvl5pPr lvl="4" algn="ctr">
              <a:lnSpc>
                <a:spcPct val="100000"/>
              </a:lnSpc>
              <a:spcBef>
                <a:spcPts val="0"/>
              </a:spcBef>
              <a:spcAft>
                <a:spcPts val="0"/>
              </a:spcAft>
              <a:buSzPts val="2500"/>
              <a:buFont typeface="Staatliches"/>
              <a:buNone/>
              <a:defRPr sz="2500">
                <a:latin typeface="Staatliches"/>
                <a:ea typeface="Staatliches"/>
                <a:cs typeface="Staatliches"/>
                <a:sym typeface="Staatliches"/>
              </a:defRPr>
            </a:lvl5pPr>
            <a:lvl6pPr lvl="5" algn="ctr">
              <a:lnSpc>
                <a:spcPct val="100000"/>
              </a:lnSpc>
              <a:spcBef>
                <a:spcPts val="0"/>
              </a:spcBef>
              <a:spcAft>
                <a:spcPts val="0"/>
              </a:spcAft>
              <a:buSzPts val="2500"/>
              <a:buFont typeface="Staatliches"/>
              <a:buNone/>
              <a:defRPr sz="2500">
                <a:latin typeface="Staatliches"/>
                <a:ea typeface="Staatliches"/>
                <a:cs typeface="Staatliches"/>
                <a:sym typeface="Staatliches"/>
              </a:defRPr>
            </a:lvl6pPr>
            <a:lvl7pPr lvl="6" algn="ctr">
              <a:lnSpc>
                <a:spcPct val="100000"/>
              </a:lnSpc>
              <a:spcBef>
                <a:spcPts val="0"/>
              </a:spcBef>
              <a:spcAft>
                <a:spcPts val="0"/>
              </a:spcAft>
              <a:buSzPts val="2500"/>
              <a:buFont typeface="Staatliches"/>
              <a:buNone/>
              <a:defRPr sz="2500">
                <a:latin typeface="Staatliches"/>
                <a:ea typeface="Staatliches"/>
                <a:cs typeface="Staatliches"/>
                <a:sym typeface="Staatliches"/>
              </a:defRPr>
            </a:lvl7pPr>
            <a:lvl8pPr lvl="7" algn="ctr">
              <a:lnSpc>
                <a:spcPct val="100000"/>
              </a:lnSpc>
              <a:spcBef>
                <a:spcPts val="0"/>
              </a:spcBef>
              <a:spcAft>
                <a:spcPts val="0"/>
              </a:spcAft>
              <a:buSzPts val="2500"/>
              <a:buFont typeface="Staatliches"/>
              <a:buNone/>
              <a:defRPr sz="2500">
                <a:latin typeface="Staatliches"/>
                <a:ea typeface="Staatliches"/>
                <a:cs typeface="Staatliches"/>
                <a:sym typeface="Staatliches"/>
              </a:defRPr>
            </a:lvl8pPr>
            <a:lvl9pPr lvl="8" algn="ctr">
              <a:lnSpc>
                <a:spcPct val="100000"/>
              </a:lnSpc>
              <a:spcBef>
                <a:spcPts val="0"/>
              </a:spcBef>
              <a:spcAft>
                <a:spcPts val="0"/>
              </a:spcAft>
              <a:buSzPts val="2500"/>
              <a:buFont typeface="Staatliches"/>
              <a:buNone/>
              <a:defRPr sz="2500">
                <a:latin typeface="Staatliches"/>
                <a:ea typeface="Staatliches"/>
                <a:cs typeface="Staatliches"/>
                <a:sym typeface="Staatliche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60" name="Shape 6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61" name="Shape 61"/>
        <p:cNvGrpSpPr/>
        <p:nvPr/>
      </p:nvGrpSpPr>
      <p:grpSpPr>
        <a:xfrm>
          <a:off x="0" y="0"/>
          <a:ext cx="0" cy="0"/>
          <a:chOff x="0" y="0"/>
          <a:chExt cx="0" cy="0"/>
        </a:xfrm>
      </p:grpSpPr>
      <p:grpSp>
        <p:nvGrpSpPr>
          <p:cNvPr id="62" name="Google Shape;62;p14"/>
          <p:cNvGrpSpPr/>
          <p:nvPr/>
        </p:nvGrpSpPr>
        <p:grpSpPr>
          <a:xfrm>
            <a:off x="211" y="2468066"/>
            <a:ext cx="9144157" cy="2674842"/>
            <a:chOff x="211" y="2468066"/>
            <a:chExt cx="9144157" cy="2674842"/>
          </a:xfrm>
        </p:grpSpPr>
        <p:sp>
          <p:nvSpPr>
            <p:cNvPr id="63" name="Google Shape;63;p14"/>
            <p:cNvSpPr/>
            <p:nvPr/>
          </p:nvSpPr>
          <p:spPr>
            <a:xfrm>
              <a:off x="211" y="2468066"/>
              <a:ext cx="9144157" cy="2589077"/>
            </a:xfrm>
            <a:custGeom>
              <a:rect b="b" l="l" r="r" t="t"/>
              <a:pathLst>
                <a:path extrusionOk="0" h="80089" w="28286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211" y="3041782"/>
              <a:ext cx="9144157" cy="2101126"/>
            </a:xfrm>
            <a:custGeom>
              <a:rect b="b" l="l" r="r" t="t"/>
              <a:pathLst>
                <a:path extrusionOk="0" h="64995" w="28286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713400" y="445025"/>
            <a:ext cx="7717500" cy="5727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Staatliches"/>
              <a:buNone/>
              <a:defRPr b="0" i="0" sz="2800" u="none" cap="none" strike="noStrike">
                <a:solidFill>
                  <a:schemeClr val="dk1"/>
                </a:solidFill>
                <a:latin typeface="Staatliches"/>
                <a:ea typeface="Staatliches"/>
                <a:cs typeface="Staatliches"/>
                <a:sym typeface="Staatliche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Montserrat"/>
              <a:buChar char="●"/>
              <a:defRPr b="0" i="0" sz="1800" u="none" cap="none" strike="noStrike">
                <a:solidFill>
                  <a:schemeClr val="dk1"/>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2pPr>
            <a:lvl3pPr indent="-317500" lvl="2" marL="1371600" marR="0" rtl="0" algn="l">
              <a:lnSpc>
                <a:spcPct val="115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3pPr>
            <a:lvl4pPr indent="-317500" lvl="3" marL="1828800" marR="0" rtl="0" algn="l">
              <a:lnSpc>
                <a:spcPct val="115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grpSp>
        <p:nvGrpSpPr>
          <p:cNvPr id="69" name="Google Shape;69;p1"/>
          <p:cNvGrpSpPr/>
          <p:nvPr/>
        </p:nvGrpSpPr>
        <p:grpSpPr>
          <a:xfrm>
            <a:off x="7726675" y="2737075"/>
            <a:ext cx="535300" cy="194950"/>
            <a:chOff x="5054325" y="1441125"/>
            <a:chExt cx="535300" cy="194950"/>
          </a:xfrm>
        </p:grpSpPr>
        <p:sp>
          <p:nvSpPr>
            <p:cNvPr id="70" name="Google Shape;70;p1"/>
            <p:cNvSpPr/>
            <p:nvPr/>
          </p:nvSpPr>
          <p:spPr>
            <a:xfrm>
              <a:off x="5054325" y="1441125"/>
              <a:ext cx="535300" cy="194950"/>
            </a:xfrm>
            <a:custGeom>
              <a:rect b="b" l="l" r="r" t="t"/>
              <a:pathLst>
                <a:path extrusionOk="0" h="7798" w="21412">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5127025" y="1513400"/>
              <a:ext cx="339950" cy="122675"/>
            </a:xfrm>
            <a:custGeom>
              <a:rect b="b" l="l" r="r" t="t"/>
              <a:pathLst>
                <a:path extrusionOk="0" h="4907" w="13598">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1"/>
          <p:cNvGrpSpPr/>
          <p:nvPr/>
        </p:nvGrpSpPr>
        <p:grpSpPr>
          <a:xfrm>
            <a:off x="5221600" y="1845625"/>
            <a:ext cx="535300" cy="194950"/>
            <a:chOff x="5054325" y="1441125"/>
            <a:chExt cx="535300" cy="194950"/>
          </a:xfrm>
        </p:grpSpPr>
        <p:sp>
          <p:nvSpPr>
            <p:cNvPr id="73" name="Google Shape;73;p1"/>
            <p:cNvSpPr/>
            <p:nvPr/>
          </p:nvSpPr>
          <p:spPr>
            <a:xfrm>
              <a:off x="5054325" y="1441125"/>
              <a:ext cx="535300" cy="194950"/>
            </a:xfrm>
            <a:custGeom>
              <a:rect b="b" l="l" r="r" t="t"/>
              <a:pathLst>
                <a:path extrusionOk="0" h="7798" w="21412">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5127025" y="1513400"/>
              <a:ext cx="339950" cy="122675"/>
            </a:xfrm>
            <a:custGeom>
              <a:rect b="b" l="l" r="r" t="t"/>
              <a:pathLst>
                <a:path extrusionOk="0" h="4907" w="13598">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1"/>
          <p:cNvGrpSpPr/>
          <p:nvPr/>
        </p:nvGrpSpPr>
        <p:grpSpPr>
          <a:xfrm>
            <a:off x="6803675" y="1785450"/>
            <a:ext cx="535300" cy="194950"/>
            <a:chOff x="5054325" y="1441125"/>
            <a:chExt cx="535300" cy="194950"/>
          </a:xfrm>
        </p:grpSpPr>
        <p:sp>
          <p:nvSpPr>
            <p:cNvPr id="76" name="Google Shape;76;p1"/>
            <p:cNvSpPr/>
            <p:nvPr/>
          </p:nvSpPr>
          <p:spPr>
            <a:xfrm>
              <a:off x="5054325" y="1441125"/>
              <a:ext cx="535300" cy="194950"/>
            </a:xfrm>
            <a:custGeom>
              <a:rect b="b" l="l" r="r" t="t"/>
              <a:pathLst>
                <a:path extrusionOk="0" h="7798" w="21412">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5127025" y="1513400"/>
              <a:ext cx="339950" cy="122675"/>
            </a:xfrm>
            <a:custGeom>
              <a:rect b="b" l="l" r="r" t="t"/>
              <a:pathLst>
                <a:path extrusionOk="0" h="4907" w="13598">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
          <p:cNvSpPr txBox="1"/>
          <p:nvPr>
            <p:ph type="ctrTitle"/>
          </p:nvPr>
        </p:nvSpPr>
        <p:spPr>
          <a:xfrm>
            <a:off x="737700" y="1201125"/>
            <a:ext cx="4586400" cy="159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The Climate Change Twitter Data</a:t>
            </a:r>
            <a:endParaRPr/>
          </a:p>
        </p:txBody>
      </p:sp>
      <p:sp>
        <p:nvSpPr>
          <p:cNvPr id="79" name="Google Shape;79;p1"/>
          <p:cNvSpPr txBox="1"/>
          <p:nvPr>
            <p:ph idx="1" type="subTitle"/>
          </p:nvPr>
        </p:nvSpPr>
        <p:spPr>
          <a:xfrm>
            <a:off x="1496700" y="3471475"/>
            <a:ext cx="3068400" cy="40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GROUP 5 - BUGS</a:t>
            </a:r>
            <a:endParaRPr/>
          </a:p>
        </p:txBody>
      </p:sp>
      <p:grpSp>
        <p:nvGrpSpPr>
          <p:cNvPr id="80" name="Google Shape;80;p1"/>
          <p:cNvGrpSpPr/>
          <p:nvPr/>
        </p:nvGrpSpPr>
        <p:grpSpPr>
          <a:xfrm>
            <a:off x="5410199" y="1847860"/>
            <a:ext cx="3472597" cy="2899165"/>
            <a:chOff x="5486399" y="2000260"/>
            <a:chExt cx="3472597" cy="2899165"/>
          </a:xfrm>
        </p:grpSpPr>
        <p:grpSp>
          <p:nvGrpSpPr>
            <p:cNvPr id="81" name="Google Shape;81;p1"/>
            <p:cNvGrpSpPr/>
            <p:nvPr/>
          </p:nvGrpSpPr>
          <p:grpSpPr>
            <a:xfrm>
              <a:off x="7932255" y="3060679"/>
              <a:ext cx="157641" cy="90525"/>
              <a:chOff x="1469050" y="2166475"/>
              <a:chExt cx="281150" cy="161450"/>
            </a:xfrm>
          </p:grpSpPr>
          <p:sp>
            <p:nvSpPr>
              <p:cNvPr id="82" name="Google Shape;82;p1"/>
              <p:cNvSpPr/>
              <p:nvPr/>
            </p:nvSpPr>
            <p:spPr>
              <a:xfrm>
                <a:off x="1520750" y="2193525"/>
                <a:ext cx="187400" cy="73200"/>
              </a:xfrm>
              <a:custGeom>
                <a:rect b="b" l="l" r="r" t="t"/>
                <a:pathLst>
                  <a:path extrusionOk="0" h="2928" w="7496">
                    <a:moveTo>
                      <a:pt x="999" y="0"/>
                    </a:moveTo>
                    <a:cubicBezTo>
                      <a:pt x="668" y="0"/>
                      <a:pt x="308" y="124"/>
                      <a:pt x="1" y="248"/>
                    </a:cubicBezTo>
                    <a:cubicBezTo>
                      <a:pt x="279" y="136"/>
                      <a:pt x="600" y="67"/>
                      <a:pt x="904" y="67"/>
                    </a:cubicBezTo>
                    <a:cubicBezTo>
                      <a:pt x="1014" y="67"/>
                      <a:pt x="1122" y="76"/>
                      <a:pt x="1224" y="95"/>
                    </a:cubicBezTo>
                    <a:cubicBezTo>
                      <a:pt x="1450" y="95"/>
                      <a:pt x="1683" y="175"/>
                      <a:pt x="1836" y="328"/>
                    </a:cubicBezTo>
                    <a:cubicBezTo>
                      <a:pt x="1683" y="175"/>
                      <a:pt x="1450" y="95"/>
                      <a:pt x="1224" y="22"/>
                    </a:cubicBezTo>
                    <a:cubicBezTo>
                      <a:pt x="1151" y="7"/>
                      <a:pt x="1076" y="0"/>
                      <a:pt x="999" y="0"/>
                    </a:cubicBezTo>
                    <a:close/>
                    <a:moveTo>
                      <a:pt x="1836" y="328"/>
                    </a:moveTo>
                    <a:lnTo>
                      <a:pt x="1836" y="328"/>
                    </a:lnTo>
                    <a:cubicBezTo>
                      <a:pt x="1909" y="401"/>
                      <a:pt x="1909" y="481"/>
                      <a:pt x="1989" y="554"/>
                    </a:cubicBezTo>
                    <a:lnTo>
                      <a:pt x="2215" y="787"/>
                    </a:lnTo>
                    <a:cubicBezTo>
                      <a:pt x="2368" y="940"/>
                      <a:pt x="2601" y="1093"/>
                      <a:pt x="2827" y="1166"/>
                    </a:cubicBezTo>
                    <a:cubicBezTo>
                      <a:pt x="2980" y="1245"/>
                      <a:pt x="3212" y="1245"/>
                      <a:pt x="3439" y="1245"/>
                    </a:cubicBezTo>
                    <a:cubicBezTo>
                      <a:pt x="3212" y="1166"/>
                      <a:pt x="2980" y="1166"/>
                      <a:pt x="2827" y="1093"/>
                    </a:cubicBezTo>
                    <a:cubicBezTo>
                      <a:pt x="2601" y="1013"/>
                      <a:pt x="2448" y="940"/>
                      <a:pt x="2295" y="787"/>
                    </a:cubicBezTo>
                    <a:lnTo>
                      <a:pt x="2062" y="554"/>
                    </a:lnTo>
                    <a:lnTo>
                      <a:pt x="1836" y="328"/>
                    </a:lnTo>
                    <a:close/>
                    <a:moveTo>
                      <a:pt x="3439" y="1245"/>
                    </a:moveTo>
                    <a:cubicBezTo>
                      <a:pt x="3671" y="1319"/>
                      <a:pt x="3824" y="1398"/>
                      <a:pt x="4051" y="1398"/>
                    </a:cubicBezTo>
                    <a:cubicBezTo>
                      <a:pt x="3898" y="1319"/>
                      <a:pt x="3671" y="1245"/>
                      <a:pt x="3439" y="1245"/>
                    </a:cubicBezTo>
                    <a:close/>
                    <a:moveTo>
                      <a:pt x="4051" y="1398"/>
                    </a:moveTo>
                    <a:cubicBezTo>
                      <a:pt x="4283" y="1472"/>
                      <a:pt x="4436" y="1625"/>
                      <a:pt x="4589" y="1704"/>
                    </a:cubicBezTo>
                    <a:cubicBezTo>
                      <a:pt x="4815" y="1857"/>
                      <a:pt x="4968" y="2010"/>
                      <a:pt x="5121" y="2163"/>
                    </a:cubicBezTo>
                    <a:cubicBezTo>
                      <a:pt x="5201" y="2163"/>
                      <a:pt x="5354" y="2237"/>
                      <a:pt x="5427" y="2316"/>
                    </a:cubicBezTo>
                    <a:cubicBezTo>
                      <a:pt x="5507" y="2316"/>
                      <a:pt x="5580" y="2390"/>
                      <a:pt x="5733" y="2390"/>
                    </a:cubicBezTo>
                    <a:cubicBezTo>
                      <a:pt x="5660" y="2316"/>
                      <a:pt x="5507" y="2316"/>
                      <a:pt x="5427" y="2237"/>
                    </a:cubicBezTo>
                    <a:cubicBezTo>
                      <a:pt x="5354" y="2237"/>
                      <a:pt x="5274" y="2163"/>
                      <a:pt x="5121" y="2084"/>
                    </a:cubicBezTo>
                    <a:cubicBezTo>
                      <a:pt x="4968" y="1931"/>
                      <a:pt x="4815" y="1778"/>
                      <a:pt x="4662" y="1704"/>
                    </a:cubicBezTo>
                    <a:cubicBezTo>
                      <a:pt x="4510" y="1551"/>
                      <a:pt x="4283" y="1472"/>
                      <a:pt x="4051" y="1398"/>
                    </a:cubicBezTo>
                    <a:close/>
                    <a:moveTo>
                      <a:pt x="5733" y="2390"/>
                    </a:moveTo>
                    <a:cubicBezTo>
                      <a:pt x="6119" y="2543"/>
                      <a:pt x="6577" y="2469"/>
                      <a:pt x="7036" y="2622"/>
                    </a:cubicBezTo>
                    <a:cubicBezTo>
                      <a:pt x="7189" y="2622"/>
                      <a:pt x="7416" y="2775"/>
                      <a:pt x="7495" y="2928"/>
                    </a:cubicBezTo>
                    <a:cubicBezTo>
                      <a:pt x="7416" y="2775"/>
                      <a:pt x="7189" y="2622"/>
                      <a:pt x="7036" y="2543"/>
                    </a:cubicBezTo>
                    <a:cubicBezTo>
                      <a:pt x="6577" y="2469"/>
                      <a:pt x="6119" y="2469"/>
                      <a:pt x="5733" y="2390"/>
                    </a:cubicBezTo>
                    <a:close/>
                  </a:path>
                </a:pathLst>
              </a:custGeom>
              <a:solidFill>
                <a:srgbClr val="462754"/>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1581925" y="2166475"/>
                <a:ext cx="168275" cy="100250"/>
              </a:xfrm>
              <a:custGeom>
                <a:rect b="b" l="l" r="r" t="t"/>
                <a:pathLst>
                  <a:path extrusionOk="0" h="4010" w="6731">
                    <a:moveTo>
                      <a:pt x="609" y="0"/>
                    </a:moveTo>
                    <a:cubicBezTo>
                      <a:pt x="406" y="0"/>
                      <a:pt x="203" y="10"/>
                      <a:pt x="1" y="33"/>
                    </a:cubicBezTo>
                    <a:lnTo>
                      <a:pt x="1071" y="33"/>
                    </a:lnTo>
                    <a:cubicBezTo>
                      <a:pt x="1377" y="33"/>
                      <a:pt x="1757" y="107"/>
                      <a:pt x="2063" y="186"/>
                    </a:cubicBezTo>
                    <a:cubicBezTo>
                      <a:pt x="2448" y="186"/>
                      <a:pt x="2754" y="260"/>
                      <a:pt x="3133" y="413"/>
                    </a:cubicBezTo>
                    <a:cubicBezTo>
                      <a:pt x="3439" y="492"/>
                      <a:pt x="3745" y="645"/>
                      <a:pt x="3977" y="871"/>
                    </a:cubicBezTo>
                    <a:cubicBezTo>
                      <a:pt x="4130" y="1024"/>
                      <a:pt x="4204" y="1177"/>
                      <a:pt x="4357" y="1330"/>
                    </a:cubicBezTo>
                    <a:cubicBezTo>
                      <a:pt x="4436" y="1410"/>
                      <a:pt x="4589" y="1563"/>
                      <a:pt x="4742" y="1636"/>
                    </a:cubicBezTo>
                    <a:lnTo>
                      <a:pt x="4357" y="1257"/>
                    </a:lnTo>
                    <a:cubicBezTo>
                      <a:pt x="4283" y="1104"/>
                      <a:pt x="4204" y="951"/>
                      <a:pt x="4051" y="871"/>
                    </a:cubicBezTo>
                    <a:cubicBezTo>
                      <a:pt x="3745" y="645"/>
                      <a:pt x="3439" y="492"/>
                      <a:pt x="3133" y="339"/>
                    </a:cubicBezTo>
                    <a:cubicBezTo>
                      <a:pt x="2754" y="260"/>
                      <a:pt x="2448" y="186"/>
                      <a:pt x="2063" y="107"/>
                    </a:cubicBezTo>
                    <a:cubicBezTo>
                      <a:pt x="1580" y="55"/>
                      <a:pt x="1094" y="0"/>
                      <a:pt x="609" y="0"/>
                    </a:cubicBezTo>
                    <a:close/>
                    <a:moveTo>
                      <a:pt x="4742" y="1636"/>
                    </a:moveTo>
                    <a:lnTo>
                      <a:pt x="4742" y="1636"/>
                    </a:lnTo>
                    <a:cubicBezTo>
                      <a:pt x="4969" y="1942"/>
                      <a:pt x="5275" y="2095"/>
                      <a:pt x="5580" y="2327"/>
                    </a:cubicBezTo>
                    <a:cubicBezTo>
                      <a:pt x="5813" y="2480"/>
                      <a:pt x="6119" y="2707"/>
                      <a:pt x="6272" y="3013"/>
                    </a:cubicBezTo>
                    <a:cubicBezTo>
                      <a:pt x="6498" y="3319"/>
                      <a:pt x="6651" y="3625"/>
                      <a:pt x="6731" y="4010"/>
                    </a:cubicBezTo>
                    <a:cubicBezTo>
                      <a:pt x="6651" y="3625"/>
                      <a:pt x="6498" y="3319"/>
                      <a:pt x="6345" y="3013"/>
                    </a:cubicBezTo>
                    <a:cubicBezTo>
                      <a:pt x="6119" y="2707"/>
                      <a:pt x="5886" y="2480"/>
                      <a:pt x="5580" y="2248"/>
                    </a:cubicBezTo>
                    <a:cubicBezTo>
                      <a:pt x="5275" y="2095"/>
                      <a:pt x="4969" y="1869"/>
                      <a:pt x="4742" y="1636"/>
                    </a:cubicBezTo>
                    <a:close/>
                  </a:path>
                </a:pathLst>
              </a:custGeom>
              <a:solidFill>
                <a:srgbClr val="462754"/>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1469050" y="2259075"/>
                <a:ext cx="126225" cy="68850"/>
              </a:xfrm>
              <a:custGeom>
                <a:rect b="b" l="l" r="r" t="t"/>
                <a:pathLst>
                  <a:path extrusionOk="0" h="2754" w="5049">
                    <a:moveTo>
                      <a:pt x="1" y="0"/>
                    </a:moveTo>
                    <a:lnTo>
                      <a:pt x="1377" y="459"/>
                    </a:lnTo>
                    <a:cubicBezTo>
                      <a:pt x="1916" y="612"/>
                      <a:pt x="2374" y="765"/>
                      <a:pt x="2833" y="918"/>
                    </a:cubicBezTo>
                    <a:cubicBezTo>
                      <a:pt x="2374" y="685"/>
                      <a:pt x="1916" y="532"/>
                      <a:pt x="1377" y="379"/>
                    </a:cubicBezTo>
                    <a:cubicBezTo>
                      <a:pt x="918" y="226"/>
                      <a:pt x="460" y="153"/>
                      <a:pt x="1" y="0"/>
                    </a:cubicBezTo>
                    <a:close/>
                    <a:moveTo>
                      <a:pt x="2833" y="918"/>
                    </a:moveTo>
                    <a:cubicBezTo>
                      <a:pt x="3292" y="1144"/>
                      <a:pt x="3751" y="1377"/>
                      <a:pt x="4130" y="1603"/>
                    </a:cubicBezTo>
                    <a:cubicBezTo>
                      <a:pt x="3751" y="1297"/>
                      <a:pt x="3292" y="1071"/>
                      <a:pt x="2833" y="918"/>
                    </a:cubicBezTo>
                    <a:close/>
                    <a:moveTo>
                      <a:pt x="4130" y="1603"/>
                    </a:moveTo>
                    <a:lnTo>
                      <a:pt x="4130" y="1603"/>
                    </a:lnTo>
                    <a:cubicBezTo>
                      <a:pt x="4363" y="1756"/>
                      <a:pt x="4516" y="1909"/>
                      <a:pt x="4669" y="2062"/>
                    </a:cubicBezTo>
                    <a:cubicBezTo>
                      <a:pt x="4895" y="2294"/>
                      <a:pt x="5048" y="2447"/>
                      <a:pt x="5048" y="2753"/>
                    </a:cubicBezTo>
                    <a:cubicBezTo>
                      <a:pt x="5048" y="2447"/>
                      <a:pt x="4895" y="2294"/>
                      <a:pt x="4742" y="2062"/>
                    </a:cubicBezTo>
                    <a:cubicBezTo>
                      <a:pt x="4589" y="1909"/>
                      <a:pt x="4363" y="1756"/>
                      <a:pt x="4130" y="1603"/>
                    </a:cubicBezTo>
                    <a:close/>
                  </a:path>
                </a:pathLst>
              </a:custGeom>
              <a:solidFill>
                <a:srgbClr val="462754"/>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1585750" y="2268550"/>
                <a:ext cx="72675" cy="40250"/>
              </a:xfrm>
              <a:custGeom>
                <a:rect b="b" l="l" r="r" t="t"/>
                <a:pathLst>
                  <a:path extrusionOk="0" h="1610" w="2907">
                    <a:moveTo>
                      <a:pt x="1" y="0"/>
                    </a:moveTo>
                    <a:cubicBezTo>
                      <a:pt x="307" y="80"/>
                      <a:pt x="533" y="153"/>
                      <a:pt x="839" y="233"/>
                    </a:cubicBezTo>
                    <a:cubicBezTo>
                      <a:pt x="1145" y="306"/>
                      <a:pt x="1377" y="386"/>
                      <a:pt x="1683" y="459"/>
                    </a:cubicBezTo>
                    <a:cubicBezTo>
                      <a:pt x="1145" y="233"/>
                      <a:pt x="612" y="80"/>
                      <a:pt x="1" y="0"/>
                    </a:cubicBezTo>
                    <a:close/>
                    <a:moveTo>
                      <a:pt x="1683" y="459"/>
                    </a:moveTo>
                    <a:lnTo>
                      <a:pt x="2368" y="918"/>
                    </a:lnTo>
                    <a:cubicBezTo>
                      <a:pt x="2601" y="1071"/>
                      <a:pt x="2827" y="1304"/>
                      <a:pt x="2907" y="1609"/>
                    </a:cubicBezTo>
                    <a:cubicBezTo>
                      <a:pt x="2827" y="1304"/>
                      <a:pt x="2601" y="1071"/>
                      <a:pt x="2448" y="918"/>
                    </a:cubicBezTo>
                    <a:cubicBezTo>
                      <a:pt x="2215" y="692"/>
                      <a:pt x="1910" y="539"/>
                      <a:pt x="1683" y="459"/>
                    </a:cubicBezTo>
                    <a:close/>
                  </a:path>
                </a:pathLst>
              </a:custGeom>
              <a:solidFill>
                <a:srgbClr val="462754"/>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1"/>
            <p:cNvGrpSpPr/>
            <p:nvPr/>
          </p:nvGrpSpPr>
          <p:grpSpPr>
            <a:xfrm rot="1428786">
              <a:off x="8051411" y="3251257"/>
              <a:ext cx="157651" cy="90531"/>
              <a:chOff x="1469050" y="2166475"/>
              <a:chExt cx="281150" cy="161450"/>
            </a:xfrm>
          </p:grpSpPr>
          <p:sp>
            <p:nvSpPr>
              <p:cNvPr id="87" name="Google Shape;87;p1"/>
              <p:cNvSpPr/>
              <p:nvPr/>
            </p:nvSpPr>
            <p:spPr>
              <a:xfrm>
                <a:off x="1520750" y="2193525"/>
                <a:ext cx="187400" cy="73200"/>
              </a:xfrm>
              <a:custGeom>
                <a:rect b="b" l="l" r="r" t="t"/>
                <a:pathLst>
                  <a:path extrusionOk="0" h="2928" w="7496">
                    <a:moveTo>
                      <a:pt x="999" y="0"/>
                    </a:moveTo>
                    <a:cubicBezTo>
                      <a:pt x="668" y="0"/>
                      <a:pt x="308" y="124"/>
                      <a:pt x="1" y="248"/>
                    </a:cubicBezTo>
                    <a:cubicBezTo>
                      <a:pt x="279" y="136"/>
                      <a:pt x="600" y="67"/>
                      <a:pt x="904" y="67"/>
                    </a:cubicBezTo>
                    <a:cubicBezTo>
                      <a:pt x="1014" y="67"/>
                      <a:pt x="1122" y="76"/>
                      <a:pt x="1224" y="95"/>
                    </a:cubicBezTo>
                    <a:cubicBezTo>
                      <a:pt x="1450" y="95"/>
                      <a:pt x="1683" y="175"/>
                      <a:pt x="1836" y="328"/>
                    </a:cubicBezTo>
                    <a:cubicBezTo>
                      <a:pt x="1683" y="175"/>
                      <a:pt x="1450" y="95"/>
                      <a:pt x="1224" y="22"/>
                    </a:cubicBezTo>
                    <a:cubicBezTo>
                      <a:pt x="1151" y="7"/>
                      <a:pt x="1076" y="0"/>
                      <a:pt x="999" y="0"/>
                    </a:cubicBezTo>
                    <a:close/>
                    <a:moveTo>
                      <a:pt x="1836" y="328"/>
                    </a:moveTo>
                    <a:lnTo>
                      <a:pt x="1836" y="328"/>
                    </a:lnTo>
                    <a:cubicBezTo>
                      <a:pt x="1909" y="401"/>
                      <a:pt x="1909" y="481"/>
                      <a:pt x="1989" y="554"/>
                    </a:cubicBezTo>
                    <a:lnTo>
                      <a:pt x="2215" y="787"/>
                    </a:lnTo>
                    <a:cubicBezTo>
                      <a:pt x="2368" y="940"/>
                      <a:pt x="2601" y="1093"/>
                      <a:pt x="2827" y="1166"/>
                    </a:cubicBezTo>
                    <a:cubicBezTo>
                      <a:pt x="2980" y="1245"/>
                      <a:pt x="3212" y="1245"/>
                      <a:pt x="3439" y="1245"/>
                    </a:cubicBezTo>
                    <a:cubicBezTo>
                      <a:pt x="3212" y="1166"/>
                      <a:pt x="2980" y="1166"/>
                      <a:pt x="2827" y="1093"/>
                    </a:cubicBezTo>
                    <a:cubicBezTo>
                      <a:pt x="2601" y="1013"/>
                      <a:pt x="2448" y="940"/>
                      <a:pt x="2295" y="787"/>
                    </a:cubicBezTo>
                    <a:lnTo>
                      <a:pt x="2062" y="554"/>
                    </a:lnTo>
                    <a:lnTo>
                      <a:pt x="1836" y="328"/>
                    </a:lnTo>
                    <a:close/>
                    <a:moveTo>
                      <a:pt x="3439" y="1245"/>
                    </a:moveTo>
                    <a:cubicBezTo>
                      <a:pt x="3671" y="1319"/>
                      <a:pt x="3824" y="1398"/>
                      <a:pt x="4051" y="1398"/>
                    </a:cubicBezTo>
                    <a:cubicBezTo>
                      <a:pt x="3898" y="1319"/>
                      <a:pt x="3671" y="1245"/>
                      <a:pt x="3439" y="1245"/>
                    </a:cubicBezTo>
                    <a:close/>
                    <a:moveTo>
                      <a:pt x="4051" y="1398"/>
                    </a:moveTo>
                    <a:cubicBezTo>
                      <a:pt x="4283" y="1472"/>
                      <a:pt x="4436" y="1625"/>
                      <a:pt x="4589" y="1704"/>
                    </a:cubicBezTo>
                    <a:cubicBezTo>
                      <a:pt x="4815" y="1857"/>
                      <a:pt x="4968" y="2010"/>
                      <a:pt x="5121" y="2163"/>
                    </a:cubicBezTo>
                    <a:cubicBezTo>
                      <a:pt x="5201" y="2163"/>
                      <a:pt x="5354" y="2237"/>
                      <a:pt x="5427" y="2316"/>
                    </a:cubicBezTo>
                    <a:cubicBezTo>
                      <a:pt x="5507" y="2316"/>
                      <a:pt x="5580" y="2390"/>
                      <a:pt x="5733" y="2390"/>
                    </a:cubicBezTo>
                    <a:cubicBezTo>
                      <a:pt x="5660" y="2316"/>
                      <a:pt x="5507" y="2316"/>
                      <a:pt x="5427" y="2237"/>
                    </a:cubicBezTo>
                    <a:cubicBezTo>
                      <a:pt x="5354" y="2237"/>
                      <a:pt x="5274" y="2163"/>
                      <a:pt x="5121" y="2084"/>
                    </a:cubicBezTo>
                    <a:cubicBezTo>
                      <a:pt x="4968" y="1931"/>
                      <a:pt x="4815" y="1778"/>
                      <a:pt x="4662" y="1704"/>
                    </a:cubicBezTo>
                    <a:cubicBezTo>
                      <a:pt x="4510" y="1551"/>
                      <a:pt x="4283" y="1472"/>
                      <a:pt x="4051" y="1398"/>
                    </a:cubicBezTo>
                    <a:close/>
                    <a:moveTo>
                      <a:pt x="5733" y="2390"/>
                    </a:moveTo>
                    <a:cubicBezTo>
                      <a:pt x="6119" y="2543"/>
                      <a:pt x="6577" y="2469"/>
                      <a:pt x="7036" y="2622"/>
                    </a:cubicBezTo>
                    <a:cubicBezTo>
                      <a:pt x="7189" y="2622"/>
                      <a:pt x="7416" y="2775"/>
                      <a:pt x="7495" y="2928"/>
                    </a:cubicBezTo>
                    <a:cubicBezTo>
                      <a:pt x="7416" y="2775"/>
                      <a:pt x="7189" y="2622"/>
                      <a:pt x="7036" y="2543"/>
                    </a:cubicBezTo>
                    <a:cubicBezTo>
                      <a:pt x="6577" y="2469"/>
                      <a:pt x="6119" y="2469"/>
                      <a:pt x="5733" y="2390"/>
                    </a:cubicBezTo>
                    <a:close/>
                  </a:path>
                </a:pathLst>
              </a:custGeom>
              <a:solidFill>
                <a:srgbClr val="462754"/>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1581925" y="2166475"/>
                <a:ext cx="168275" cy="100250"/>
              </a:xfrm>
              <a:custGeom>
                <a:rect b="b" l="l" r="r" t="t"/>
                <a:pathLst>
                  <a:path extrusionOk="0" h="4010" w="6731">
                    <a:moveTo>
                      <a:pt x="609" y="0"/>
                    </a:moveTo>
                    <a:cubicBezTo>
                      <a:pt x="406" y="0"/>
                      <a:pt x="203" y="10"/>
                      <a:pt x="1" y="33"/>
                    </a:cubicBezTo>
                    <a:lnTo>
                      <a:pt x="1071" y="33"/>
                    </a:lnTo>
                    <a:cubicBezTo>
                      <a:pt x="1377" y="33"/>
                      <a:pt x="1757" y="107"/>
                      <a:pt x="2063" y="186"/>
                    </a:cubicBezTo>
                    <a:cubicBezTo>
                      <a:pt x="2448" y="186"/>
                      <a:pt x="2754" y="260"/>
                      <a:pt x="3133" y="413"/>
                    </a:cubicBezTo>
                    <a:cubicBezTo>
                      <a:pt x="3439" y="492"/>
                      <a:pt x="3745" y="645"/>
                      <a:pt x="3977" y="871"/>
                    </a:cubicBezTo>
                    <a:cubicBezTo>
                      <a:pt x="4130" y="1024"/>
                      <a:pt x="4204" y="1177"/>
                      <a:pt x="4357" y="1330"/>
                    </a:cubicBezTo>
                    <a:cubicBezTo>
                      <a:pt x="4436" y="1410"/>
                      <a:pt x="4589" y="1563"/>
                      <a:pt x="4742" y="1636"/>
                    </a:cubicBezTo>
                    <a:lnTo>
                      <a:pt x="4357" y="1257"/>
                    </a:lnTo>
                    <a:cubicBezTo>
                      <a:pt x="4283" y="1104"/>
                      <a:pt x="4204" y="951"/>
                      <a:pt x="4051" y="871"/>
                    </a:cubicBezTo>
                    <a:cubicBezTo>
                      <a:pt x="3745" y="645"/>
                      <a:pt x="3439" y="492"/>
                      <a:pt x="3133" y="339"/>
                    </a:cubicBezTo>
                    <a:cubicBezTo>
                      <a:pt x="2754" y="260"/>
                      <a:pt x="2448" y="186"/>
                      <a:pt x="2063" y="107"/>
                    </a:cubicBezTo>
                    <a:cubicBezTo>
                      <a:pt x="1580" y="55"/>
                      <a:pt x="1094" y="0"/>
                      <a:pt x="609" y="0"/>
                    </a:cubicBezTo>
                    <a:close/>
                    <a:moveTo>
                      <a:pt x="4742" y="1636"/>
                    </a:moveTo>
                    <a:lnTo>
                      <a:pt x="4742" y="1636"/>
                    </a:lnTo>
                    <a:cubicBezTo>
                      <a:pt x="4969" y="1942"/>
                      <a:pt x="5275" y="2095"/>
                      <a:pt x="5580" y="2327"/>
                    </a:cubicBezTo>
                    <a:cubicBezTo>
                      <a:pt x="5813" y="2480"/>
                      <a:pt x="6119" y="2707"/>
                      <a:pt x="6272" y="3013"/>
                    </a:cubicBezTo>
                    <a:cubicBezTo>
                      <a:pt x="6498" y="3319"/>
                      <a:pt x="6651" y="3625"/>
                      <a:pt x="6731" y="4010"/>
                    </a:cubicBezTo>
                    <a:cubicBezTo>
                      <a:pt x="6651" y="3625"/>
                      <a:pt x="6498" y="3319"/>
                      <a:pt x="6345" y="3013"/>
                    </a:cubicBezTo>
                    <a:cubicBezTo>
                      <a:pt x="6119" y="2707"/>
                      <a:pt x="5886" y="2480"/>
                      <a:pt x="5580" y="2248"/>
                    </a:cubicBezTo>
                    <a:cubicBezTo>
                      <a:pt x="5275" y="2095"/>
                      <a:pt x="4969" y="1869"/>
                      <a:pt x="4742" y="1636"/>
                    </a:cubicBezTo>
                    <a:close/>
                  </a:path>
                </a:pathLst>
              </a:custGeom>
              <a:solidFill>
                <a:srgbClr val="462754"/>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1469050" y="2259075"/>
                <a:ext cx="126225" cy="68850"/>
              </a:xfrm>
              <a:custGeom>
                <a:rect b="b" l="l" r="r" t="t"/>
                <a:pathLst>
                  <a:path extrusionOk="0" h="2754" w="5049">
                    <a:moveTo>
                      <a:pt x="1" y="0"/>
                    </a:moveTo>
                    <a:lnTo>
                      <a:pt x="1377" y="459"/>
                    </a:lnTo>
                    <a:cubicBezTo>
                      <a:pt x="1916" y="612"/>
                      <a:pt x="2374" y="765"/>
                      <a:pt x="2833" y="918"/>
                    </a:cubicBezTo>
                    <a:cubicBezTo>
                      <a:pt x="2374" y="685"/>
                      <a:pt x="1916" y="532"/>
                      <a:pt x="1377" y="379"/>
                    </a:cubicBezTo>
                    <a:cubicBezTo>
                      <a:pt x="918" y="226"/>
                      <a:pt x="460" y="153"/>
                      <a:pt x="1" y="0"/>
                    </a:cubicBezTo>
                    <a:close/>
                    <a:moveTo>
                      <a:pt x="2833" y="918"/>
                    </a:moveTo>
                    <a:cubicBezTo>
                      <a:pt x="3292" y="1144"/>
                      <a:pt x="3751" y="1377"/>
                      <a:pt x="4130" y="1603"/>
                    </a:cubicBezTo>
                    <a:cubicBezTo>
                      <a:pt x="3751" y="1297"/>
                      <a:pt x="3292" y="1071"/>
                      <a:pt x="2833" y="918"/>
                    </a:cubicBezTo>
                    <a:close/>
                    <a:moveTo>
                      <a:pt x="4130" y="1603"/>
                    </a:moveTo>
                    <a:lnTo>
                      <a:pt x="4130" y="1603"/>
                    </a:lnTo>
                    <a:cubicBezTo>
                      <a:pt x="4363" y="1756"/>
                      <a:pt x="4516" y="1909"/>
                      <a:pt x="4669" y="2062"/>
                    </a:cubicBezTo>
                    <a:cubicBezTo>
                      <a:pt x="4895" y="2294"/>
                      <a:pt x="5048" y="2447"/>
                      <a:pt x="5048" y="2753"/>
                    </a:cubicBezTo>
                    <a:cubicBezTo>
                      <a:pt x="5048" y="2447"/>
                      <a:pt x="4895" y="2294"/>
                      <a:pt x="4742" y="2062"/>
                    </a:cubicBezTo>
                    <a:cubicBezTo>
                      <a:pt x="4589" y="1909"/>
                      <a:pt x="4363" y="1756"/>
                      <a:pt x="4130" y="1603"/>
                    </a:cubicBezTo>
                    <a:close/>
                  </a:path>
                </a:pathLst>
              </a:custGeom>
              <a:solidFill>
                <a:srgbClr val="462754"/>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1585750" y="2268550"/>
                <a:ext cx="72675" cy="40250"/>
              </a:xfrm>
              <a:custGeom>
                <a:rect b="b" l="l" r="r" t="t"/>
                <a:pathLst>
                  <a:path extrusionOk="0" h="1610" w="2907">
                    <a:moveTo>
                      <a:pt x="1" y="0"/>
                    </a:moveTo>
                    <a:cubicBezTo>
                      <a:pt x="307" y="80"/>
                      <a:pt x="533" y="153"/>
                      <a:pt x="839" y="233"/>
                    </a:cubicBezTo>
                    <a:cubicBezTo>
                      <a:pt x="1145" y="306"/>
                      <a:pt x="1377" y="386"/>
                      <a:pt x="1683" y="459"/>
                    </a:cubicBezTo>
                    <a:cubicBezTo>
                      <a:pt x="1145" y="233"/>
                      <a:pt x="612" y="80"/>
                      <a:pt x="1" y="0"/>
                    </a:cubicBezTo>
                    <a:close/>
                    <a:moveTo>
                      <a:pt x="1683" y="459"/>
                    </a:moveTo>
                    <a:lnTo>
                      <a:pt x="2368" y="918"/>
                    </a:lnTo>
                    <a:cubicBezTo>
                      <a:pt x="2601" y="1071"/>
                      <a:pt x="2827" y="1304"/>
                      <a:pt x="2907" y="1609"/>
                    </a:cubicBezTo>
                    <a:cubicBezTo>
                      <a:pt x="2827" y="1304"/>
                      <a:pt x="2601" y="1071"/>
                      <a:pt x="2448" y="918"/>
                    </a:cubicBezTo>
                    <a:cubicBezTo>
                      <a:pt x="2215" y="692"/>
                      <a:pt x="1910" y="539"/>
                      <a:pt x="1683" y="459"/>
                    </a:cubicBezTo>
                    <a:close/>
                  </a:path>
                </a:pathLst>
              </a:custGeom>
              <a:solidFill>
                <a:srgbClr val="462754"/>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1"/>
            <p:cNvGrpSpPr/>
            <p:nvPr/>
          </p:nvGrpSpPr>
          <p:grpSpPr>
            <a:xfrm>
              <a:off x="5486399" y="2000260"/>
              <a:ext cx="3472597" cy="2899165"/>
              <a:chOff x="-6383075" y="-848075"/>
              <a:chExt cx="6268225" cy="5233150"/>
            </a:xfrm>
          </p:grpSpPr>
          <p:sp>
            <p:nvSpPr>
              <p:cNvPr id="92" name="Google Shape;92;p1"/>
              <p:cNvSpPr/>
              <p:nvPr/>
            </p:nvSpPr>
            <p:spPr>
              <a:xfrm>
                <a:off x="-2639750" y="775625"/>
                <a:ext cx="233850" cy="174650"/>
              </a:xfrm>
              <a:custGeom>
                <a:rect b="b" l="l" r="r" t="t"/>
                <a:pathLst>
                  <a:path extrusionOk="0" h="6986" w="9354">
                    <a:moveTo>
                      <a:pt x="3344" y="0"/>
                    </a:moveTo>
                    <a:cubicBezTo>
                      <a:pt x="3336" y="0"/>
                      <a:pt x="3327" y="1"/>
                      <a:pt x="3319" y="1"/>
                    </a:cubicBezTo>
                    <a:cubicBezTo>
                      <a:pt x="2576" y="72"/>
                      <a:pt x="3931" y="3054"/>
                      <a:pt x="3931" y="3054"/>
                    </a:cubicBezTo>
                    <a:cubicBezTo>
                      <a:pt x="3931" y="3054"/>
                      <a:pt x="2723" y="516"/>
                      <a:pt x="2072" y="516"/>
                    </a:cubicBezTo>
                    <a:cubicBezTo>
                      <a:pt x="2034" y="516"/>
                      <a:pt x="1997" y="525"/>
                      <a:pt x="1963" y="544"/>
                    </a:cubicBezTo>
                    <a:cubicBezTo>
                      <a:pt x="1090" y="1042"/>
                      <a:pt x="3083" y="3260"/>
                      <a:pt x="3410" y="3614"/>
                    </a:cubicBezTo>
                    <a:lnTo>
                      <a:pt x="3410" y="3614"/>
                    </a:lnTo>
                    <a:cubicBezTo>
                      <a:pt x="3139" y="3326"/>
                      <a:pt x="1693" y="1827"/>
                      <a:pt x="929" y="1827"/>
                    </a:cubicBezTo>
                    <a:cubicBezTo>
                      <a:pt x="799" y="1827"/>
                      <a:pt x="689" y="1870"/>
                      <a:pt x="607" y="1970"/>
                    </a:cubicBezTo>
                    <a:cubicBezTo>
                      <a:pt x="0" y="2713"/>
                      <a:pt x="4067" y="5494"/>
                      <a:pt x="4067" y="5494"/>
                    </a:cubicBezTo>
                    <a:cubicBezTo>
                      <a:pt x="4067" y="5494"/>
                      <a:pt x="2033" y="5901"/>
                      <a:pt x="2305" y="6443"/>
                    </a:cubicBezTo>
                    <a:cubicBezTo>
                      <a:pt x="2388" y="6627"/>
                      <a:pt x="2526" y="6695"/>
                      <a:pt x="2711" y="6695"/>
                    </a:cubicBezTo>
                    <a:cubicBezTo>
                      <a:pt x="3232" y="6695"/>
                      <a:pt x="4132" y="6161"/>
                      <a:pt x="5274" y="6161"/>
                    </a:cubicBezTo>
                    <a:cubicBezTo>
                      <a:pt x="5367" y="6161"/>
                      <a:pt x="5462" y="6165"/>
                      <a:pt x="5558" y="6172"/>
                    </a:cubicBezTo>
                    <a:cubicBezTo>
                      <a:pt x="5630" y="6163"/>
                      <a:pt x="5707" y="6159"/>
                      <a:pt x="5787" y="6159"/>
                    </a:cubicBezTo>
                    <a:cubicBezTo>
                      <a:pt x="6905" y="6159"/>
                      <a:pt x="8676" y="6986"/>
                      <a:pt x="8676" y="6986"/>
                    </a:cubicBezTo>
                    <a:lnTo>
                      <a:pt x="9354" y="5288"/>
                    </a:lnTo>
                    <a:lnTo>
                      <a:pt x="5423" y="2648"/>
                    </a:lnTo>
                    <a:cubicBezTo>
                      <a:pt x="5423" y="2648"/>
                      <a:pt x="5222" y="136"/>
                      <a:pt x="4632" y="136"/>
                    </a:cubicBezTo>
                    <a:cubicBezTo>
                      <a:pt x="4624" y="136"/>
                      <a:pt x="4617" y="136"/>
                      <a:pt x="4609" y="137"/>
                    </a:cubicBezTo>
                    <a:cubicBezTo>
                      <a:pt x="4150" y="190"/>
                      <a:pt x="4415" y="1649"/>
                      <a:pt x="4577" y="2377"/>
                    </a:cubicBezTo>
                    <a:lnTo>
                      <a:pt x="4577" y="2377"/>
                    </a:lnTo>
                    <a:cubicBezTo>
                      <a:pt x="4380" y="1605"/>
                      <a:pt x="3903" y="0"/>
                      <a:pt x="3344" y="0"/>
                    </a:cubicBezTo>
                    <a:close/>
                  </a:path>
                </a:pathLst>
              </a:custGeom>
              <a:solidFill>
                <a:srgbClr val="F9C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2441575" y="884100"/>
                <a:ext cx="711750" cy="767725"/>
              </a:xfrm>
              <a:custGeom>
                <a:rect b="b" l="l" r="r" t="t"/>
                <a:pathLst>
                  <a:path extrusionOk="0" h="30709" w="28470">
                    <a:moveTo>
                      <a:pt x="885" y="0"/>
                    </a:moveTo>
                    <a:cubicBezTo>
                      <a:pt x="885" y="0"/>
                      <a:pt x="1" y="1562"/>
                      <a:pt x="136" y="3324"/>
                    </a:cubicBezTo>
                    <a:cubicBezTo>
                      <a:pt x="140" y="3324"/>
                      <a:pt x="143" y="3324"/>
                      <a:pt x="147" y="3324"/>
                    </a:cubicBezTo>
                    <a:cubicBezTo>
                      <a:pt x="1310" y="3324"/>
                      <a:pt x="15320" y="14370"/>
                      <a:pt x="15320" y="14370"/>
                    </a:cubicBezTo>
                    <a:lnTo>
                      <a:pt x="18508" y="30708"/>
                    </a:lnTo>
                    <a:lnTo>
                      <a:pt x="28469" y="28946"/>
                    </a:lnTo>
                    <a:cubicBezTo>
                      <a:pt x="28469" y="28268"/>
                      <a:pt x="24673" y="13015"/>
                      <a:pt x="18508" y="7934"/>
                    </a:cubicBezTo>
                    <a:cubicBezTo>
                      <a:pt x="12337" y="2782"/>
                      <a:pt x="885" y="0"/>
                      <a:pt x="885" y="0"/>
                    </a:cubicBezTo>
                    <a:close/>
                  </a:path>
                </a:pathLst>
              </a:cu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5554375" y="292775"/>
                <a:ext cx="801475" cy="4071975"/>
              </a:xfrm>
              <a:custGeom>
                <a:rect b="b" l="l" r="r" t="t"/>
                <a:pathLst>
                  <a:path extrusionOk="0" h="162879" w="32059">
                    <a:moveTo>
                      <a:pt x="2912" y="0"/>
                    </a:moveTo>
                    <a:lnTo>
                      <a:pt x="0" y="271"/>
                    </a:lnTo>
                    <a:lnTo>
                      <a:pt x="28197" y="162878"/>
                    </a:lnTo>
                    <a:lnTo>
                      <a:pt x="32058" y="162878"/>
                    </a:lnTo>
                    <a:lnTo>
                      <a:pt x="291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6383075" y="269050"/>
                <a:ext cx="903275" cy="4095700"/>
              </a:xfrm>
              <a:custGeom>
                <a:rect b="b" l="l" r="r" t="t"/>
                <a:pathLst>
                  <a:path extrusionOk="0" h="163828" w="36131">
                    <a:moveTo>
                      <a:pt x="34504" y="0"/>
                    </a:moveTo>
                    <a:cubicBezTo>
                      <a:pt x="33755" y="0"/>
                      <a:pt x="33078" y="407"/>
                      <a:pt x="32877" y="814"/>
                    </a:cubicBezTo>
                    <a:lnTo>
                      <a:pt x="0" y="163827"/>
                    </a:lnTo>
                    <a:lnTo>
                      <a:pt x="3866" y="163827"/>
                    </a:lnTo>
                    <a:lnTo>
                      <a:pt x="36130" y="743"/>
                    </a:lnTo>
                    <a:cubicBezTo>
                      <a:pt x="35859" y="336"/>
                      <a:pt x="35317" y="65"/>
                      <a:pt x="3470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5137525" y="2427900"/>
                <a:ext cx="25" cy="25"/>
              </a:xfrm>
              <a:custGeom>
                <a:rect b="b" l="l" r="r" t="t"/>
                <a:pathLst>
                  <a:path extrusionOk="0" fill="none" h="1" w="1">
                    <a:moveTo>
                      <a:pt x="0" y="1"/>
                    </a:moveTo>
                    <a:lnTo>
                      <a:pt x="0" y="1"/>
                    </a:lnTo>
                    <a:close/>
                  </a:path>
                </a:pathLst>
              </a:custGeom>
              <a:noFill/>
              <a:ln cap="rnd" cmpd="sng" w="9525">
                <a:solidFill>
                  <a:srgbClr val="A8AAAB"/>
                </a:solidFill>
                <a:prstDash val="solid"/>
                <a:miter lim="542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4773275" y="2423200"/>
                <a:ext cx="391550" cy="262300"/>
              </a:xfrm>
              <a:custGeom>
                <a:rect b="b" l="l" r="r" t="t"/>
                <a:pathLst>
                  <a:path extrusionOk="0" h="10492" w="15662">
                    <a:moveTo>
                      <a:pt x="15490" y="0"/>
                    </a:moveTo>
                    <a:cubicBezTo>
                      <a:pt x="15456" y="0"/>
                      <a:pt x="15423" y="18"/>
                      <a:pt x="15390" y="53"/>
                    </a:cubicBezTo>
                    <a:lnTo>
                      <a:pt x="136" y="10286"/>
                    </a:lnTo>
                    <a:cubicBezTo>
                      <a:pt x="71" y="10286"/>
                      <a:pt x="1" y="10421"/>
                      <a:pt x="71" y="10492"/>
                    </a:cubicBezTo>
                    <a:lnTo>
                      <a:pt x="272" y="10492"/>
                    </a:lnTo>
                    <a:lnTo>
                      <a:pt x="15591" y="254"/>
                    </a:lnTo>
                    <a:cubicBezTo>
                      <a:pt x="15661" y="254"/>
                      <a:pt x="15661" y="118"/>
                      <a:pt x="15591" y="53"/>
                    </a:cubicBezTo>
                    <a:cubicBezTo>
                      <a:pt x="15558" y="18"/>
                      <a:pt x="15524" y="0"/>
                      <a:pt x="15490" y="0"/>
                    </a:cubicBezTo>
                    <a:close/>
                  </a:path>
                </a:pathLst>
              </a:custGeom>
              <a:solidFill>
                <a:srgbClr val="A8A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6261075" y="3558100"/>
                <a:ext cx="740600" cy="66175"/>
              </a:xfrm>
              <a:custGeom>
                <a:rect b="b" l="l" r="r" t="t"/>
                <a:pathLst>
                  <a:path extrusionOk="0" h="2647" w="29624">
                    <a:moveTo>
                      <a:pt x="543" y="1"/>
                    </a:moveTo>
                    <a:lnTo>
                      <a:pt x="0" y="2647"/>
                    </a:lnTo>
                    <a:lnTo>
                      <a:pt x="29081" y="2647"/>
                    </a:lnTo>
                    <a:lnTo>
                      <a:pt x="296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5684925" y="3558100"/>
                <a:ext cx="228850" cy="66175"/>
              </a:xfrm>
              <a:custGeom>
                <a:rect b="b" l="l" r="r" t="t"/>
                <a:pathLst>
                  <a:path extrusionOk="0" h="2647" w="9154">
                    <a:moveTo>
                      <a:pt x="542" y="1"/>
                    </a:moveTo>
                    <a:lnTo>
                      <a:pt x="0" y="2647"/>
                    </a:lnTo>
                    <a:lnTo>
                      <a:pt x="8611" y="2647"/>
                    </a:lnTo>
                    <a:lnTo>
                      <a:pt x="9153" y="1"/>
                    </a:lnTo>
                    <a:close/>
                  </a:path>
                </a:pathLst>
              </a:custGeom>
              <a:solidFill>
                <a:srgbClr val="9779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6127150" y="2895600"/>
                <a:ext cx="740475" cy="66050"/>
              </a:xfrm>
              <a:custGeom>
                <a:rect b="b" l="l" r="r" t="t"/>
                <a:pathLst>
                  <a:path extrusionOk="0" h="2642" w="29619">
                    <a:moveTo>
                      <a:pt x="543" y="1"/>
                    </a:moveTo>
                    <a:lnTo>
                      <a:pt x="1" y="2641"/>
                    </a:lnTo>
                    <a:lnTo>
                      <a:pt x="29077" y="2641"/>
                    </a:lnTo>
                    <a:lnTo>
                      <a:pt x="2961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5551000" y="2895600"/>
                <a:ext cx="228725" cy="66050"/>
              </a:xfrm>
              <a:custGeom>
                <a:rect b="b" l="l" r="r" t="t"/>
                <a:pathLst>
                  <a:path extrusionOk="0" h="2642" w="9149">
                    <a:moveTo>
                      <a:pt x="543" y="1"/>
                    </a:moveTo>
                    <a:lnTo>
                      <a:pt x="1" y="2641"/>
                    </a:lnTo>
                    <a:lnTo>
                      <a:pt x="8606" y="2641"/>
                    </a:lnTo>
                    <a:lnTo>
                      <a:pt x="9148" y="1"/>
                    </a:lnTo>
                    <a:close/>
                  </a:path>
                </a:pathLst>
              </a:custGeom>
              <a:solidFill>
                <a:srgbClr val="9779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5993350" y="2231325"/>
                <a:ext cx="740625" cy="66050"/>
              </a:xfrm>
              <a:custGeom>
                <a:rect b="b" l="l" r="r" t="t"/>
                <a:pathLst>
                  <a:path extrusionOk="0" h="2642" w="29625">
                    <a:moveTo>
                      <a:pt x="543" y="1"/>
                    </a:moveTo>
                    <a:lnTo>
                      <a:pt x="1" y="2642"/>
                    </a:lnTo>
                    <a:lnTo>
                      <a:pt x="29082" y="2642"/>
                    </a:lnTo>
                    <a:lnTo>
                      <a:pt x="296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5417200" y="2231325"/>
                <a:ext cx="228850" cy="66050"/>
              </a:xfrm>
              <a:custGeom>
                <a:rect b="b" l="l" r="r" t="t"/>
                <a:pathLst>
                  <a:path extrusionOk="0" h="2642" w="9154">
                    <a:moveTo>
                      <a:pt x="543" y="1"/>
                    </a:moveTo>
                    <a:lnTo>
                      <a:pt x="1" y="2642"/>
                    </a:lnTo>
                    <a:lnTo>
                      <a:pt x="8612" y="2642"/>
                    </a:lnTo>
                    <a:lnTo>
                      <a:pt x="9154" y="1"/>
                    </a:lnTo>
                    <a:close/>
                  </a:path>
                </a:pathLst>
              </a:custGeom>
              <a:solidFill>
                <a:srgbClr val="9779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5859400" y="1568700"/>
                <a:ext cx="740475" cy="66175"/>
              </a:xfrm>
              <a:custGeom>
                <a:rect b="b" l="l" r="r" t="t"/>
                <a:pathLst>
                  <a:path extrusionOk="0" h="2647" w="29619">
                    <a:moveTo>
                      <a:pt x="543" y="0"/>
                    </a:moveTo>
                    <a:lnTo>
                      <a:pt x="0" y="2647"/>
                    </a:lnTo>
                    <a:lnTo>
                      <a:pt x="29076" y="2647"/>
                    </a:lnTo>
                    <a:lnTo>
                      <a:pt x="2961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5283250" y="1568700"/>
                <a:ext cx="228725" cy="66175"/>
              </a:xfrm>
              <a:custGeom>
                <a:rect b="b" l="l" r="r" t="t"/>
                <a:pathLst>
                  <a:path extrusionOk="0" h="2647" w="9149">
                    <a:moveTo>
                      <a:pt x="542" y="0"/>
                    </a:moveTo>
                    <a:lnTo>
                      <a:pt x="0" y="2647"/>
                    </a:lnTo>
                    <a:lnTo>
                      <a:pt x="8606" y="2647"/>
                    </a:lnTo>
                    <a:lnTo>
                      <a:pt x="9148" y="0"/>
                    </a:lnTo>
                    <a:close/>
                  </a:path>
                </a:pathLst>
              </a:custGeom>
              <a:solidFill>
                <a:srgbClr val="4C86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5210450" y="782425"/>
                <a:ext cx="255950" cy="158125"/>
              </a:xfrm>
              <a:custGeom>
                <a:rect b="b" l="l" r="r" t="t"/>
                <a:pathLst>
                  <a:path extrusionOk="0" h="6325" w="10238">
                    <a:moveTo>
                      <a:pt x="1020" y="0"/>
                    </a:moveTo>
                    <a:lnTo>
                      <a:pt x="0" y="2305"/>
                    </a:lnTo>
                    <a:cubicBezTo>
                      <a:pt x="1627" y="2983"/>
                      <a:pt x="1627" y="6307"/>
                      <a:pt x="1627" y="6307"/>
                    </a:cubicBezTo>
                    <a:cubicBezTo>
                      <a:pt x="1627" y="6307"/>
                      <a:pt x="1921" y="6325"/>
                      <a:pt x="2567" y="6325"/>
                    </a:cubicBezTo>
                    <a:cubicBezTo>
                      <a:pt x="3703" y="6325"/>
                      <a:pt x="5929" y="6270"/>
                      <a:pt x="9560" y="5965"/>
                    </a:cubicBezTo>
                    <a:cubicBezTo>
                      <a:pt x="10238" y="2034"/>
                      <a:pt x="4203" y="1833"/>
                      <a:pt x="4203" y="1833"/>
                    </a:cubicBezTo>
                    <a:lnTo>
                      <a:pt x="1020" y="0"/>
                    </a:lnTo>
                    <a:close/>
                  </a:path>
                </a:pathLst>
              </a:custGeom>
              <a:solidFill>
                <a:srgbClr val="F9C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5725600" y="906200"/>
                <a:ext cx="740600" cy="66050"/>
              </a:xfrm>
              <a:custGeom>
                <a:rect b="b" l="l" r="r" t="t"/>
                <a:pathLst>
                  <a:path extrusionOk="0" h="2642" w="29624">
                    <a:moveTo>
                      <a:pt x="543" y="0"/>
                    </a:moveTo>
                    <a:lnTo>
                      <a:pt x="0" y="2641"/>
                    </a:lnTo>
                    <a:lnTo>
                      <a:pt x="29082" y="2641"/>
                    </a:lnTo>
                    <a:lnTo>
                      <a:pt x="2962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5149450" y="906200"/>
                <a:ext cx="228850" cy="66050"/>
              </a:xfrm>
              <a:custGeom>
                <a:rect b="b" l="l" r="r" t="t"/>
                <a:pathLst>
                  <a:path extrusionOk="0" h="2642" w="9154">
                    <a:moveTo>
                      <a:pt x="543" y="0"/>
                    </a:moveTo>
                    <a:lnTo>
                      <a:pt x="0" y="2641"/>
                    </a:lnTo>
                    <a:lnTo>
                      <a:pt x="8611" y="2641"/>
                    </a:lnTo>
                    <a:lnTo>
                      <a:pt x="9154" y="0"/>
                    </a:lnTo>
                    <a:close/>
                  </a:path>
                </a:pathLst>
              </a:custGeom>
              <a:solidFill>
                <a:srgbClr val="9779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4322525" y="2873500"/>
                <a:ext cx="25" cy="25"/>
              </a:xfrm>
              <a:custGeom>
                <a:rect b="b" l="l" r="r" t="t"/>
                <a:pathLst>
                  <a:path extrusionOk="0" fill="none" h="1" w="1">
                    <a:moveTo>
                      <a:pt x="1" y="1"/>
                    </a:moveTo>
                    <a:lnTo>
                      <a:pt x="1" y="1"/>
                    </a:lnTo>
                    <a:close/>
                  </a:path>
                </a:pathLst>
              </a:custGeom>
              <a:noFill/>
              <a:ln cap="rnd" cmpd="sng" w="9525">
                <a:solidFill>
                  <a:srgbClr val="D0D2D3"/>
                </a:solidFill>
                <a:prstDash val="solid"/>
                <a:miter lim="542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4869800" y="292775"/>
                <a:ext cx="901525" cy="4071975"/>
              </a:xfrm>
              <a:custGeom>
                <a:rect b="b" l="l" r="r" t="t"/>
                <a:pathLst>
                  <a:path extrusionOk="0" h="162879" w="36061">
                    <a:moveTo>
                      <a:pt x="2913" y="0"/>
                    </a:moveTo>
                    <a:lnTo>
                      <a:pt x="1" y="271"/>
                    </a:lnTo>
                    <a:lnTo>
                      <a:pt x="32130" y="162878"/>
                    </a:lnTo>
                    <a:lnTo>
                      <a:pt x="36061" y="162878"/>
                    </a:lnTo>
                    <a:lnTo>
                      <a:pt x="291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5600200" y="269050"/>
                <a:ext cx="805000" cy="4095700"/>
              </a:xfrm>
              <a:custGeom>
                <a:rect b="b" l="l" r="r" t="t"/>
                <a:pathLst>
                  <a:path extrusionOk="0" h="163828" w="32200">
                    <a:moveTo>
                      <a:pt x="30573" y="0"/>
                    </a:moveTo>
                    <a:cubicBezTo>
                      <a:pt x="29824" y="0"/>
                      <a:pt x="29146" y="336"/>
                      <a:pt x="28946" y="743"/>
                    </a:cubicBezTo>
                    <a:lnTo>
                      <a:pt x="0" y="163827"/>
                    </a:lnTo>
                    <a:lnTo>
                      <a:pt x="3867" y="163827"/>
                    </a:lnTo>
                    <a:lnTo>
                      <a:pt x="32199" y="743"/>
                    </a:lnTo>
                    <a:cubicBezTo>
                      <a:pt x="31993" y="336"/>
                      <a:pt x="31316" y="0"/>
                      <a:pt x="3057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3654875" y="292775"/>
                <a:ext cx="741300" cy="577250"/>
              </a:xfrm>
              <a:custGeom>
                <a:rect b="b" l="l" r="r" t="t"/>
                <a:pathLst>
                  <a:path extrusionOk="0" h="23090" w="29652">
                    <a:moveTo>
                      <a:pt x="1969" y="0"/>
                    </a:moveTo>
                    <a:lnTo>
                      <a:pt x="1085" y="4674"/>
                    </a:lnTo>
                    <a:cubicBezTo>
                      <a:pt x="1085" y="4674"/>
                      <a:pt x="9355" y="8335"/>
                      <a:pt x="9355" y="16268"/>
                    </a:cubicBezTo>
                    <a:cubicBezTo>
                      <a:pt x="8043" y="16076"/>
                      <a:pt x="7162" y="15993"/>
                      <a:pt x="6595" y="15993"/>
                    </a:cubicBezTo>
                    <a:cubicBezTo>
                      <a:pt x="4760" y="15993"/>
                      <a:pt x="6222" y="16860"/>
                      <a:pt x="7050" y="17689"/>
                    </a:cubicBezTo>
                    <a:cubicBezTo>
                      <a:pt x="1563" y="17689"/>
                      <a:pt x="4545" y="19250"/>
                      <a:pt x="6443" y="19250"/>
                    </a:cubicBezTo>
                    <a:cubicBezTo>
                      <a:pt x="1" y="19250"/>
                      <a:pt x="2647" y="22368"/>
                      <a:pt x="6237" y="22911"/>
                    </a:cubicBezTo>
                    <a:cubicBezTo>
                      <a:pt x="6903" y="23023"/>
                      <a:pt x="8166" y="23089"/>
                      <a:pt x="9741" y="23089"/>
                    </a:cubicBezTo>
                    <a:cubicBezTo>
                      <a:pt x="16672" y="23089"/>
                      <a:pt x="29652" y="21808"/>
                      <a:pt x="24402" y="17553"/>
                    </a:cubicBezTo>
                    <a:cubicBezTo>
                      <a:pt x="25571" y="16387"/>
                      <a:pt x="25226" y="15999"/>
                      <a:pt x="24449" y="15999"/>
                    </a:cubicBezTo>
                    <a:cubicBezTo>
                      <a:pt x="23556" y="15999"/>
                      <a:pt x="22091" y="16511"/>
                      <a:pt x="21691" y="16946"/>
                    </a:cubicBezTo>
                    <a:cubicBezTo>
                      <a:pt x="22190" y="15174"/>
                      <a:pt x="22001" y="14615"/>
                      <a:pt x="21563" y="14615"/>
                    </a:cubicBezTo>
                    <a:cubicBezTo>
                      <a:pt x="20810" y="14615"/>
                      <a:pt x="19321" y="16268"/>
                      <a:pt x="19321" y="16268"/>
                    </a:cubicBezTo>
                    <a:cubicBezTo>
                      <a:pt x="20677" y="11317"/>
                      <a:pt x="13964" y="2912"/>
                      <a:pt x="19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4998575" y="774025"/>
                <a:ext cx="3611050" cy="3611050"/>
              </a:xfrm>
              <a:custGeom>
                <a:rect b="b" l="l" r="r" t="t"/>
                <a:pathLst>
                  <a:path extrusionOk="0" h="144442" w="144442">
                    <a:moveTo>
                      <a:pt x="72186" y="0"/>
                    </a:moveTo>
                    <a:cubicBezTo>
                      <a:pt x="32330" y="0"/>
                      <a:pt x="1" y="32330"/>
                      <a:pt x="1" y="72186"/>
                    </a:cubicBezTo>
                    <a:cubicBezTo>
                      <a:pt x="1" y="112112"/>
                      <a:pt x="32330" y="144441"/>
                      <a:pt x="72186" y="144441"/>
                    </a:cubicBezTo>
                    <a:cubicBezTo>
                      <a:pt x="112112" y="144441"/>
                      <a:pt x="144441" y="112112"/>
                      <a:pt x="144441" y="72186"/>
                    </a:cubicBezTo>
                    <a:cubicBezTo>
                      <a:pt x="144441" y="32330"/>
                      <a:pt x="112112" y="0"/>
                      <a:pt x="721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855250" y="1502925"/>
                <a:ext cx="457550" cy="1016500"/>
              </a:xfrm>
              <a:custGeom>
                <a:rect b="b" l="l" r="r" t="t"/>
                <a:pathLst>
                  <a:path extrusionOk="0" h="40660" w="18302">
                    <a:moveTo>
                      <a:pt x="884" y="1954"/>
                    </a:moveTo>
                    <a:lnTo>
                      <a:pt x="884" y="1954"/>
                    </a:lnTo>
                    <a:cubicBezTo>
                      <a:pt x="901" y="1964"/>
                      <a:pt x="920" y="1972"/>
                      <a:pt x="942" y="1979"/>
                    </a:cubicBezTo>
                    <a:lnTo>
                      <a:pt x="942" y="1979"/>
                    </a:lnTo>
                    <a:cubicBezTo>
                      <a:pt x="924" y="1971"/>
                      <a:pt x="904" y="1962"/>
                      <a:pt x="884" y="1954"/>
                    </a:cubicBezTo>
                    <a:close/>
                    <a:moveTo>
                      <a:pt x="8337" y="0"/>
                    </a:moveTo>
                    <a:cubicBezTo>
                      <a:pt x="7765" y="0"/>
                      <a:pt x="6807" y="262"/>
                      <a:pt x="6372" y="262"/>
                    </a:cubicBezTo>
                    <a:cubicBezTo>
                      <a:pt x="5765" y="397"/>
                      <a:pt x="5016" y="262"/>
                      <a:pt x="4474" y="533"/>
                    </a:cubicBezTo>
                    <a:cubicBezTo>
                      <a:pt x="3867" y="734"/>
                      <a:pt x="3460" y="1211"/>
                      <a:pt x="2847" y="1411"/>
                    </a:cubicBezTo>
                    <a:cubicBezTo>
                      <a:pt x="2614" y="1528"/>
                      <a:pt x="1583" y="1996"/>
                      <a:pt x="1083" y="1996"/>
                    </a:cubicBezTo>
                    <a:cubicBezTo>
                      <a:pt x="1029" y="1996"/>
                      <a:pt x="982" y="1990"/>
                      <a:pt x="942" y="1979"/>
                    </a:cubicBezTo>
                    <a:lnTo>
                      <a:pt x="942" y="1979"/>
                    </a:lnTo>
                    <a:cubicBezTo>
                      <a:pt x="1356" y="2155"/>
                      <a:pt x="1365" y="2110"/>
                      <a:pt x="1562" y="2566"/>
                    </a:cubicBezTo>
                    <a:cubicBezTo>
                      <a:pt x="1698" y="3174"/>
                      <a:pt x="1562" y="4058"/>
                      <a:pt x="1627" y="4735"/>
                    </a:cubicBezTo>
                    <a:cubicBezTo>
                      <a:pt x="1833" y="5684"/>
                      <a:pt x="2305" y="6498"/>
                      <a:pt x="2576" y="7311"/>
                    </a:cubicBezTo>
                    <a:cubicBezTo>
                      <a:pt x="2712" y="7853"/>
                      <a:pt x="2918" y="7447"/>
                      <a:pt x="2511" y="7989"/>
                    </a:cubicBezTo>
                    <a:cubicBezTo>
                      <a:pt x="1898" y="8938"/>
                      <a:pt x="342" y="9816"/>
                      <a:pt x="2104" y="10022"/>
                    </a:cubicBezTo>
                    <a:cubicBezTo>
                      <a:pt x="3324" y="10158"/>
                      <a:pt x="4610" y="10494"/>
                      <a:pt x="4544" y="11985"/>
                    </a:cubicBezTo>
                    <a:cubicBezTo>
                      <a:pt x="4480" y="12298"/>
                      <a:pt x="4361" y="13231"/>
                      <a:pt x="4030" y="13231"/>
                    </a:cubicBezTo>
                    <a:cubicBezTo>
                      <a:pt x="3999" y="13231"/>
                      <a:pt x="3967" y="13223"/>
                      <a:pt x="3932" y="13205"/>
                    </a:cubicBezTo>
                    <a:cubicBezTo>
                      <a:pt x="3661" y="13070"/>
                      <a:pt x="3796" y="12256"/>
                      <a:pt x="3525" y="12056"/>
                    </a:cubicBezTo>
                    <a:cubicBezTo>
                      <a:pt x="3427" y="11974"/>
                      <a:pt x="3350" y="11938"/>
                      <a:pt x="3292" y="11938"/>
                    </a:cubicBezTo>
                    <a:cubicBezTo>
                      <a:pt x="2864" y="11938"/>
                      <a:pt x="3382" y="13867"/>
                      <a:pt x="3324" y="14225"/>
                    </a:cubicBezTo>
                    <a:cubicBezTo>
                      <a:pt x="3189" y="14767"/>
                      <a:pt x="2712" y="14903"/>
                      <a:pt x="2647" y="15374"/>
                    </a:cubicBezTo>
                    <a:cubicBezTo>
                      <a:pt x="2647" y="15852"/>
                      <a:pt x="3254" y="16459"/>
                      <a:pt x="3525" y="16866"/>
                    </a:cubicBezTo>
                    <a:cubicBezTo>
                      <a:pt x="4000" y="17560"/>
                      <a:pt x="3974" y="17784"/>
                      <a:pt x="3700" y="17784"/>
                    </a:cubicBezTo>
                    <a:cubicBezTo>
                      <a:pt x="3387" y="17784"/>
                      <a:pt x="2749" y="17490"/>
                      <a:pt x="2169" y="17272"/>
                    </a:cubicBezTo>
                    <a:cubicBezTo>
                      <a:pt x="1960" y="17222"/>
                      <a:pt x="1105" y="16807"/>
                      <a:pt x="601" y="16807"/>
                    </a:cubicBezTo>
                    <a:cubicBezTo>
                      <a:pt x="452" y="16807"/>
                      <a:pt x="333" y="16843"/>
                      <a:pt x="271" y="16936"/>
                    </a:cubicBezTo>
                    <a:cubicBezTo>
                      <a:pt x="0" y="17272"/>
                      <a:pt x="1291" y="18357"/>
                      <a:pt x="1426" y="18492"/>
                    </a:cubicBezTo>
                    <a:cubicBezTo>
                      <a:pt x="3053" y="20190"/>
                      <a:pt x="3189" y="21816"/>
                      <a:pt x="3189" y="24051"/>
                    </a:cubicBezTo>
                    <a:cubicBezTo>
                      <a:pt x="3189" y="24864"/>
                      <a:pt x="3254" y="25542"/>
                      <a:pt x="3389" y="26290"/>
                    </a:cubicBezTo>
                    <a:cubicBezTo>
                      <a:pt x="3595" y="27103"/>
                      <a:pt x="3525" y="27917"/>
                      <a:pt x="3661" y="28730"/>
                    </a:cubicBezTo>
                    <a:cubicBezTo>
                      <a:pt x="4002" y="30287"/>
                      <a:pt x="5694" y="30422"/>
                      <a:pt x="6372" y="31713"/>
                    </a:cubicBezTo>
                    <a:cubicBezTo>
                      <a:pt x="7050" y="32797"/>
                      <a:pt x="6985" y="34489"/>
                      <a:pt x="7120" y="35780"/>
                    </a:cubicBezTo>
                    <a:cubicBezTo>
                      <a:pt x="7185" y="36729"/>
                      <a:pt x="7050" y="37949"/>
                      <a:pt x="7798" y="38692"/>
                    </a:cubicBezTo>
                    <a:cubicBezTo>
                      <a:pt x="8405" y="39369"/>
                      <a:pt x="10303" y="40660"/>
                      <a:pt x="11252" y="40660"/>
                    </a:cubicBezTo>
                    <a:cubicBezTo>
                      <a:pt x="12136" y="40589"/>
                      <a:pt x="13085" y="39440"/>
                      <a:pt x="13692" y="38898"/>
                    </a:cubicBezTo>
                    <a:cubicBezTo>
                      <a:pt x="13935" y="38655"/>
                      <a:pt x="15044" y="37489"/>
                      <a:pt x="15470" y="37489"/>
                    </a:cubicBezTo>
                    <a:cubicBezTo>
                      <a:pt x="15521" y="37489"/>
                      <a:pt x="15561" y="37506"/>
                      <a:pt x="15590" y="37542"/>
                    </a:cubicBezTo>
                    <a:cubicBezTo>
                      <a:pt x="15895" y="37842"/>
                      <a:pt x="15117" y="40088"/>
                      <a:pt x="15861" y="40088"/>
                    </a:cubicBezTo>
                    <a:cubicBezTo>
                      <a:pt x="15951" y="40088"/>
                      <a:pt x="16064" y="40055"/>
                      <a:pt x="16203" y="39982"/>
                    </a:cubicBezTo>
                    <a:cubicBezTo>
                      <a:pt x="16610" y="39776"/>
                      <a:pt x="17016" y="38626"/>
                      <a:pt x="17217" y="38220"/>
                    </a:cubicBezTo>
                    <a:cubicBezTo>
                      <a:pt x="17624" y="37271"/>
                      <a:pt x="17965" y="36387"/>
                      <a:pt x="18101" y="35373"/>
                    </a:cubicBezTo>
                    <a:cubicBezTo>
                      <a:pt x="18301" y="34017"/>
                      <a:pt x="18236" y="32591"/>
                      <a:pt x="18030" y="31306"/>
                    </a:cubicBezTo>
                    <a:cubicBezTo>
                      <a:pt x="18030" y="28253"/>
                      <a:pt x="17217" y="25135"/>
                      <a:pt x="16474" y="22223"/>
                    </a:cubicBezTo>
                    <a:cubicBezTo>
                      <a:pt x="14912" y="15987"/>
                      <a:pt x="12879" y="9751"/>
                      <a:pt x="10509" y="3786"/>
                    </a:cubicBezTo>
                    <a:cubicBezTo>
                      <a:pt x="10168" y="2973"/>
                      <a:pt x="9625" y="533"/>
                      <a:pt x="8676" y="56"/>
                    </a:cubicBezTo>
                    <a:cubicBezTo>
                      <a:pt x="8596" y="16"/>
                      <a:pt x="8478" y="0"/>
                      <a:pt x="8337" y="0"/>
                    </a:cubicBezTo>
                    <a:close/>
                  </a:path>
                </a:pathLst>
              </a:custGeom>
              <a:solidFill>
                <a:srgbClr val="1257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2063625" y="1167150"/>
                <a:ext cx="266000" cy="335075"/>
              </a:xfrm>
              <a:custGeom>
                <a:rect b="b" l="l" r="r" t="t"/>
                <a:pathLst>
                  <a:path extrusionOk="0" h="13403" w="10640">
                    <a:moveTo>
                      <a:pt x="1" y="272"/>
                    </a:moveTo>
                    <a:lnTo>
                      <a:pt x="1" y="272"/>
                    </a:lnTo>
                    <a:cubicBezTo>
                      <a:pt x="34" y="283"/>
                      <a:pt x="66" y="295"/>
                      <a:pt x="97" y="308"/>
                    </a:cubicBezTo>
                    <a:lnTo>
                      <a:pt x="97" y="308"/>
                    </a:lnTo>
                    <a:cubicBezTo>
                      <a:pt x="64" y="292"/>
                      <a:pt x="32" y="280"/>
                      <a:pt x="1" y="272"/>
                    </a:cubicBezTo>
                    <a:close/>
                    <a:moveTo>
                      <a:pt x="3932" y="1"/>
                    </a:moveTo>
                    <a:cubicBezTo>
                      <a:pt x="2848" y="1"/>
                      <a:pt x="2371" y="679"/>
                      <a:pt x="1492" y="879"/>
                    </a:cubicBezTo>
                    <a:cubicBezTo>
                      <a:pt x="1418" y="894"/>
                      <a:pt x="1350" y="901"/>
                      <a:pt x="1286" y="901"/>
                    </a:cubicBezTo>
                    <a:cubicBezTo>
                      <a:pt x="797" y="901"/>
                      <a:pt x="571" y="504"/>
                      <a:pt x="97" y="308"/>
                    </a:cubicBezTo>
                    <a:lnTo>
                      <a:pt x="97" y="308"/>
                    </a:lnTo>
                    <a:cubicBezTo>
                      <a:pt x="650" y="574"/>
                      <a:pt x="1519" y="1926"/>
                      <a:pt x="1964" y="2370"/>
                    </a:cubicBezTo>
                    <a:cubicBezTo>
                      <a:pt x="2506" y="2983"/>
                      <a:pt x="3119" y="3455"/>
                      <a:pt x="3726" y="3997"/>
                    </a:cubicBezTo>
                    <a:cubicBezTo>
                      <a:pt x="3997" y="4268"/>
                      <a:pt x="5624" y="5488"/>
                      <a:pt x="5217" y="6031"/>
                    </a:cubicBezTo>
                    <a:cubicBezTo>
                      <a:pt x="5152" y="6123"/>
                      <a:pt x="5052" y="6159"/>
                      <a:pt x="4928" y="6159"/>
                    </a:cubicBezTo>
                    <a:cubicBezTo>
                      <a:pt x="4472" y="6159"/>
                      <a:pt x="3706" y="5667"/>
                      <a:pt x="3272" y="5667"/>
                    </a:cubicBezTo>
                    <a:cubicBezTo>
                      <a:pt x="3215" y="5667"/>
                      <a:pt x="3163" y="5675"/>
                      <a:pt x="3119" y="5694"/>
                    </a:cubicBezTo>
                    <a:cubicBezTo>
                      <a:pt x="2642" y="5966"/>
                      <a:pt x="3184" y="6031"/>
                      <a:pt x="3455" y="6302"/>
                    </a:cubicBezTo>
                    <a:cubicBezTo>
                      <a:pt x="4133" y="6980"/>
                      <a:pt x="4881" y="7592"/>
                      <a:pt x="5353" y="8335"/>
                    </a:cubicBezTo>
                    <a:cubicBezTo>
                      <a:pt x="5760" y="8948"/>
                      <a:pt x="5695" y="9355"/>
                      <a:pt x="5895" y="10098"/>
                    </a:cubicBezTo>
                    <a:cubicBezTo>
                      <a:pt x="6166" y="11117"/>
                      <a:pt x="6980" y="11659"/>
                      <a:pt x="7728" y="12402"/>
                    </a:cubicBezTo>
                    <a:cubicBezTo>
                      <a:pt x="8091" y="12812"/>
                      <a:pt x="8758" y="13403"/>
                      <a:pt x="9382" y="13403"/>
                    </a:cubicBezTo>
                    <a:cubicBezTo>
                      <a:pt x="9690" y="13403"/>
                      <a:pt x="9988" y="13259"/>
                      <a:pt x="10233" y="12879"/>
                    </a:cubicBezTo>
                    <a:cubicBezTo>
                      <a:pt x="10640" y="12066"/>
                      <a:pt x="9691" y="11253"/>
                      <a:pt x="9284" y="10775"/>
                    </a:cubicBezTo>
                    <a:cubicBezTo>
                      <a:pt x="8406" y="9897"/>
                      <a:pt x="7728" y="9355"/>
                      <a:pt x="8406" y="8200"/>
                    </a:cubicBezTo>
                    <a:cubicBezTo>
                      <a:pt x="8742" y="7522"/>
                      <a:pt x="9219" y="7115"/>
                      <a:pt x="9013" y="6237"/>
                    </a:cubicBezTo>
                    <a:cubicBezTo>
                      <a:pt x="8677" y="4946"/>
                      <a:pt x="7457" y="3661"/>
                      <a:pt x="6643" y="2642"/>
                    </a:cubicBezTo>
                    <a:cubicBezTo>
                      <a:pt x="6166" y="1964"/>
                      <a:pt x="4881" y="1"/>
                      <a:pt x="3932" y="1"/>
                    </a:cubicBezTo>
                    <a:close/>
                  </a:path>
                </a:pathLst>
              </a:custGeom>
              <a:solidFill>
                <a:srgbClr val="1257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3441350" y="-485100"/>
                <a:ext cx="352500" cy="1335325"/>
              </a:xfrm>
              <a:custGeom>
                <a:rect b="b" l="l" r="r" t="t"/>
                <a:pathLst>
                  <a:path extrusionOk="0" h="53413" w="14100">
                    <a:moveTo>
                      <a:pt x="14034" y="0"/>
                    </a:moveTo>
                    <a:cubicBezTo>
                      <a:pt x="7120" y="3460"/>
                      <a:pt x="2847" y="8069"/>
                      <a:pt x="1356" y="13763"/>
                    </a:cubicBezTo>
                    <a:cubicBezTo>
                      <a:pt x="543" y="17082"/>
                      <a:pt x="613" y="20606"/>
                      <a:pt x="1562" y="24337"/>
                    </a:cubicBezTo>
                    <a:cubicBezTo>
                      <a:pt x="2441" y="27590"/>
                      <a:pt x="4002" y="30909"/>
                      <a:pt x="6101" y="34027"/>
                    </a:cubicBezTo>
                    <a:cubicBezTo>
                      <a:pt x="11865" y="42638"/>
                      <a:pt x="8134" y="53277"/>
                      <a:pt x="8134" y="53348"/>
                    </a:cubicBezTo>
                    <a:lnTo>
                      <a:pt x="8270" y="53413"/>
                    </a:lnTo>
                    <a:cubicBezTo>
                      <a:pt x="8340" y="53348"/>
                      <a:pt x="12136" y="42638"/>
                      <a:pt x="6236" y="33962"/>
                    </a:cubicBezTo>
                    <a:cubicBezTo>
                      <a:pt x="0" y="24673"/>
                      <a:pt x="613" y="17353"/>
                      <a:pt x="1562" y="13828"/>
                    </a:cubicBezTo>
                    <a:cubicBezTo>
                      <a:pt x="3053" y="8205"/>
                      <a:pt x="7256" y="3596"/>
                      <a:pt x="14099" y="136"/>
                    </a:cubicBezTo>
                    <a:lnTo>
                      <a:pt x="140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3395525" y="-156675"/>
                <a:ext cx="350725" cy="156825"/>
              </a:xfrm>
              <a:custGeom>
                <a:rect b="b" l="l" r="r" t="t"/>
                <a:pathLst>
                  <a:path extrusionOk="0" h="6273" w="14029">
                    <a:moveTo>
                      <a:pt x="6705" y="0"/>
                    </a:moveTo>
                    <a:cubicBezTo>
                      <a:pt x="5964" y="0"/>
                      <a:pt x="5213" y="65"/>
                      <a:pt x="4474" y="219"/>
                    </a:cubicBezTo>
                    <a:cubicBezTo>
                      <a:pt x="3525" y="420"/>
                      <a:pt x="2576" y="761"/>
                      <a:pt x="1692" y="1369"/>
                    </a:cubicBezTo>
                    <a:cubicBezTo>
                      <a:pt x="0" y="2453"/>
                      <a:pt x="271" y="5100"/>
                      <a:pt x="2169" y="5777"/>
                    </a:cubicBezTo>
                    <a:cubicBezTo>
                      <a:pt x="3134" y="6150"/>
                      <a:pt x="4098" y="6272"/>
                      <a:pt x="5028" y="6272"/>
                    </a:cubicBezTo>
                    <a:cubicBezTo>
                      <a:pt x="5274" y="6272"/>
                      <a:pt x="5518" y="6264"/>
                      <a:pt x="5759" y="6249"/>
                    </a:cubicBezTo>
                    <a:cubicBezTo>
                      <a:pt x="10504" y="5913"/>
                      <a:pt x="14028" y="1710"/>
                      <a:pt x="14028" y="1710"/>
                    </a:cubicBezTo>
                    <a:cubicBezTo>
                      <a:pt x="14028" y="1710"/>
                      <a:pt x="10513" y="0"/>
                      <a:pt x="67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3421025" y="-80025"/>
                <a:ext cx="125425" cy="49100"/>
              </a:xfrm>
              <a:custGeom>
                <a:rect b="b" l="l" r="r" t="t"/>
                <a:pathLst>
                  <a:path extrusionOk="0" h="1964" w="5017">
                    <a:moveTo>
                      <a:pt x="5017" y="0"/>
                    </a:moveTo>
                    <a:cubicBezTo>
                      <a:pt x="2441" y="0"/>
                      <a:pt x="71" y="1827"/>
                      <a:pt x="1" y="1827"/>
                    </a:cubicBezTo>
                    <a:lnTo>
                      <a:pt x="136" y="1963"/>
                    </a:lnTo>
                    <a:cubicBezTo>
                      <a:pt x="136" y="1898"/>
                      <a:pt x="2511" y="136"/>
                      <a:pt x="5017" y="136"/>
                    </a:cubicBezTo>
                    <a:lnTo>
                      <a:pt x="501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3259500" y="-385100"/>
                <a:ext cx="329925" cy="191250"/>
              </a:xfrm>
              <a:custGeom>
                <a:rect b="b" l="l" r="r" t="t"/>
                <a:pathLst>
                  <a:path extrusionOk="0" h="7650" w="13197">
                    <a:moveTo>
                      <a:pt x="3207" y="1"/>
                    </a:moveTo>
                    <a:cubicBezTo>
                      <a:pt x="1166" y="1"/>
                      <a:pt x="0" y="2262"/>
                      <a:pt x="1202" y="3934"/>
                    </a:cubicBezTo>
                    <a:cubicBezTo>
                      <a:pt x="1945" y="4948"/>
                      <a:pt x="2829" y="5761"/>
                      <a:pt x="3843" y="6303"/>
                    </a:cubicBezTo>
                    <a:cubicBezTo>
                      <a:pt x="5677" y="7356"/>
                      <a:pt x="7723" y="7649"/>
                      <a:pt x="9433" y="7649"/>
                    </a:cubicBezTo>
                    <a:cubicBezTo>
                      <a:pt x="11580" y="7649"/>
                      <a:pt x="13197" y="7187"/>
                      <a:pt x="13197" y="7187"/>
                    </a:cubicBezTo>
                    <a:cubicBezTo>
                      <a:pt x="13197" y="7187"/>
                      <a:pt x="10485" y="2372"/>
                      <a:pt x="6147" y="610"/>
                    </a:cubicBezTo>
                    <a:cubicBezTo>
                      <a:pt x="5269" y="273"/>
                      <a:pt x="4320" y="2"/>
                      <a:pt x="3300" y="2"/>
                    </a:cubicBezTo>
                    <a:cubicBezTo>
                      <a:pt x="3269" y="1"/>
                      <a:pt x="3238" y="1"/>
                      <a:pt x="32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3127800" y="-611125"/>
                <a:ext cx="342325" cy="168125"/>
              </a:xfrm>
              <a:custGeom>
                <a:rect b="b" l="l" r="r" t="t"/>
                <a:pathLst>
                  <a:path extrusionOk="0" h="6725" w="13693">
                    <a:moveTo>
                      <a:pt x="8613" y="1"/>
                    </a:moveTo>
                    <a:cubicBezTo>
                      <a:pt x="7154" y="1"/>
                      <a:pt x="5555" y="192"/>
                      <a:pt x="4068" y="774"/>
                    </a:cubicBezTo>
                    <a:cubicBezTo>
                      <a:pt x="3119" y="1110"/>
                      <a:pt x="2305" y="1587"/>
                      <a:pt x="1492" y="2265"/>
                    </a:cubicBezTo>
                    <a:cubicBezTo>
                      <a:pt x="1" y="3621"/>
                      <a:pt x="608" y="6196"/>
                      <a:pt x="2642" y="6603"/>
                    </a:cubicBezTo>
                    <a:cubicBezTo>
                      <a:pt x="3182" y="6687"/>
                      <a:pt x="3710" y="6725"/>
                      <a:pt x="4221" y="6725"/>
                    </a:cubicBezTo>
                    <a:cubicBezTo>
                      <a:pt x="4930" y="6725"/>
                      <a:pt x="5606" y="6652"/>
                      <a:pt x="6237" y="6533"/>
                    </a:cubicBezTo>
                    <a:cubicBezTo>
                      <a:pt x="10911" y="5383"/>
                      <a:pt x="13693" y="703"/>
                      <a:pt x="13693" y="703"/>
                    </a:cubicBezTo>
                    <a:cubicBezTo>
                      <a:pt x="13693" y="703"/>
                      <a:pt x="11409" y="1"/>
                      <a:pt x="86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3283700" y="-349775"/>
                <a:ext cx="128825" cy="34150"/>
              </a:xfrm>
              <a:custGeom>
                <a:rect b="b" l="l" r="r" t="t"/>
                <a:pathLst>
                  <a:path extrusionOk="0" h="1366" w="5153">
                    <a:moveTo>
                      <a:pt x="393" y="1"/>
                    </a:moveTo>
                    <a:cubicBezTo>
                      <a:pt x="157" y="1"/>
                      <a:pt x="15" y="10"/>
                      <a:pt x="1" y="10"/>
                    </a:cubicBezTo>
                    <a:lnTo>
                      <a:pt x="1" y="146"/>
                    </a:lnTo>
                    <a:cubicBezTo>
                      <a:pt x="12" y="146"/>
                      <a:pt x="102" y="142"/>
                      <a:pt x="254" y="142"/>
                    </a:cubicBezTo>
                    <a:cubicBezTo>
                      <a:pt x="1016" y="142"/>
                      <a:pt x="3333" y="236"/>
                      <a:pt x="5082" y="1366"/>
                    </a:cubicBezTo>
                    <a:lnTo>
                      <a:pt x="5152" y="1301"/>
                    </a:lnTo>
                    <a:cubicBezTo>
                      <a:pt x="3443" y="126"/>
                      <a:pt x="1269" y="1"/>
                      <a:pt x="393"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3648075" y="-468150"/>
                <a:ext cx="279275" cy="249175"/>
              </a:xfrm>
              <a:custGeom>
                <a:rect b="b" l="l" r="r" t="t"/>
                <a:pathLst>
                  <a:path extrusionOk="0" h="9967" w="11171">
                    <a:moveTo>
                      <a:pt x="0" y="0"/>
                    </a:moveTo>
                    <a:cubicBezTo>
                      <a:pt x="0" y="0"/>
                      <a:pt x="613" y="5423"/>
                      <a:pt x="4338" y="8340"/>
                    </a:cubicBezTo>
                    <a:cubicBezTo>
                      <a:pt x="5287" y="9018"/>
                      <a:pt x="6306" y="9560"/>
                      <a:pt x="7592" y="9896"/>
                    </a:cubicBezTo>
                    <a:cubicBezTo>
                      <a:pt x="7796" y="9944"/>
                      <a:pt x="7996" y="9967"/>
                      <a:pt x="8189" y="9967"/>
                    </a:cubicBezTo>
                    <a:cubicBezTo>
                      <a:pt x="9927" y="9967"/>
                      <a:pt x="11170" y="8150"/>
                      <a:pt x="10438" y="6442"/>
                    </a:cubicBezTo>
                    <a:cubicBezTo>
                      <a:pt x="10032" y="5558"/>
                      <a:pt x="9424" y="4745"/>
                      <a:pt x="8747" y="4002"/>
                    </a:cubicBezTo>
                    <a:cubicBezTo>
                      <a:pt x="5493" y="749"/>
                      <a:pt x="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3459925" y="-302100"/>
                <a:ext cx="79600" cy="108475"/>
              </a:xfrm>
              <a:custGeom>
                <a:rect b="b" l="l" r="r" t="t"/>
                <a:pathLst>
                  <a:path extrusionOk="0" h="4339" w="3184">
                    <a:moveTo>
                      <a:pt x="66" y="1"/>
                    </a:moveTo>
                    <a:lnTo>
                      <a:pt x="1" y="136"/>
                    </a:lnTo>
                    <a:cubicBezTo>
                      <a:pt x="2099" y="1563"/>
                      <a:pt x="3048" y="4274"/>
                      <a:pt x="3048" y="4339"/>
                    </a:cubicBezTo>
                    <a:lnTo>
                      <a:pt x="3184" y="4274"/>
                    </a:lnTo>
                    <a:cubicBezTo>
                      <a:pt x="3184" y="4274"/>
                      <a:pt x="2235" y="1427"/>
                      <a:pt x="6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3768325" y="26750"/>
                <a:ext cx="343950" cy="176625"/>
              </a:xfrm>
              <a:custGeom>
                <a:rect b="b" l="l" r="r" t="t"/>
                <a:pathLst>
                  <a:path extrusionOk="0" h="7065" w="13758">
                    <a:moveTo>
                      <a:pt x="5240" y="0"/>
                    </a:moveTo>
                    <a:cubicBezTo>
                      <a:pt x="2362" y="0"/>
                      <a:pt x="0" y="946"/>
                      <a:pt x="0" y="946"/>
                    </a:cubicBezTo>
                    <a:cubicBezTo>
                      <a:pt x="0" y="946"/>
                      <a:pt x="3319" y="5490"/>
                      <a:pt x="7727" y="6775"/>
                    </a:cubicBezTo>
                    <a:cubicBezTo>
                      <a:pt x="8504" y="6943"/>
                      <a:pt x="9324" y="7065"/>
                      <a:pt x="10154" y="7065"/>
                    </a:cubicBezTo>
                    <a:cubicBezTo>
                      <a:pt x="10339" y="7065"/>
                      <a:pt x="10524" y="7059"/>
                      <a:pt x="10710" y="7046"/>
                    </a:cubicBezTo>
                    <a:cubicBezTo>
                      <a:pt x="12743" y="6910"/>
                      <a:pt x="13757" y="4470"/>
                      <a:pt x="12337" y="2914"/>
                    </a:cubicBezTo>
                    <a:cubicBezTo>
                      <a:pt x="11453" y="1965"/>
                      <a:pt x="10504" y="1287"/>
                      <a:pt x="9419" y="810"/>
                    </a:cubicBezTo>
                    <a:cubicBezTo>
                      <a:pt x="8039" y="206"/>
                      <a:pt x="6583" y="0"/>
                      <a:pt x="52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3531100" y="135100"/>
                <a:ext cx="132200" cy="23750"/>
              </a:xfrm>
              <a:custGeom>
                <a:rect b="b" l="l" r="r" t="t"/>
                <a:pathLst>
                  <a:path extrusionOk="0" h="950" w="5288">
                    <a:moveTo>
                      <a:pt x="66" y="1"/>
                    </a:moveTo>
                    <a:lnTo>
                      <a:pt x="1" y="136"/>
                    </a:lnTo>
                    <a:cubicBezTo>
                      <a:pt x="1286" y="814"/>
                      <a:pt x="2777" y="950"/>
                      <a:pt x="3862" y="950"/>
                    </a:cubicBezTo>
                    <a:cubicBezTo>
                      <a:pt x="4675" y="950"/>
                      <a:pt x="5217" y="885"/>
                      <a:pt x="5288" y="885"/>
                    </a:cubicBezTo>
                    <a:lnTo>
                      <a:pt x="5217" y="749"/>
                    </a:lnTo>
                    <a:cubicBezTo>
                      <a:pt x="5217" y="749"/>
                      <a:pt x="4720" y="818"/>
                      <a:pt x="3978" y="818"/>
                    </a:cubicBezTo>
                    <a:cubicBezTo>
                      <a:pt x="2925" y="818"/>
                      <a:pt x="1380" y="678"/>
                      <a:pt x="6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3376950" y="-774800"/>
                <a:ext cx="221150" cy="311775"/>
              </a:xfrm>
              <a:custGeom>
                <a:rect b="b" l="l" r="r" t="t"/>
                <a:pathLst>
                  <a:path extrusionOk="0" h="12471" w="8846">
                    <a:moveTo>
                      <a:pt x="1426" y="0"/>
                    </a:moveTo>
                    <a:cubicBezTo>
                      <a:pt x="1426" y="1"/>
                      <a:pt x="0" y="5287"/>
                      <a:pt x="2440" y="9354"/>
                    </a:cubicBezTo>
                    <a:cubicBezTo>
                      <a:pt x="3053" y="10368"/>
                      <a:pt x="3796" y="11252"/>
                      <a:pt x="4880" y="11995"/>
                    </a:cubicBezTo>
                    <a:cubicBezTo>
                      <a:pt x="5337" y="12323"/>
                      <a:pt x="5837" y="12470"/>
                      <a:pt x="6322" y="12470"/>
                    </a:cubicBezTo>
                    <a:cubicBezTo>
                      <a:pt x="7641" y="12470"/>
                      <a:pt x="8846" y="11383"/>
                      <a:pt x="8747" y="9897"/>
                    </a:cubicBezTo>
                    <a:cubicBezTo>
                      <a:pt x="8747" y="8877"/>
                      <a:pt x="8476" y="7863"/>
                      <a:pt x="8134" y="6979"/>
                    </a:cubicBezTo>
                    <a:cubicBezTo>
                      <a:pt x="6307" y="2712"/>
                      <a:pt x="1427" y="1"/>
                      <a:pt x="14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3227850" y="-549500"/>
                <a:ext cx="39075" cy="127200"/>
              </a:xfrm>
              <a:custGeom>
                <a:rect b="b" l="l" r="r" t="t"/>
                <a:pathLst>
                  <a:path extrusionOk="0" h="5088" w="1563">
                    <a:moveTo>
                      <a:pt x="71" y="1"/>
                    </a:moveTo>
                    <a:lnTo>
                      <a:pt x="1" y="71"/>
                    </a:lnTo>
                    <a:cubicBezTo>
                      <a:pt x="1427" y="2170"/>
                      <a:pt x="1292" y="5087"/>
                      <a:pt x="1292" y="5087"/>
                    </a:cubicBezTo>
                    <a:lnTo>
                      <a:pt x="1427" y="5087"/>
                    </a:lnTo>
                    <a:cubicBezTo>
                      <a:pt x="1427" y="5087"/>
                      <a:pt x="1563" y="2105"/>
                      <a:pt x="7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6067900" y="-54675"/>
                <a:ext cx="918475" cy="945575"/>
              </a:xfrm>
              <a:custGeom>
                <a:rect b="b" l="l" r="r" t="t"/>
                <a:pathLst>
                  <a:path extrusionOk="0" h="37823" w="36739">
                    <a:moveTo>
                      <a:pt x="5900" y="0"/>
                    </a:moveTo>
                    <a:lnTo>
                      <a:pt x="0" y="9490"/>
                    </a:lnTo>
                    <a:lnTo>
                      <a:pt x="15455" y="31993"/>
                    </a:lnTo>
                    <a:lnTo>
                      <a:pt x="35318" y="37823"/>
                    </a:lnTo>
                    <a:lnTo>
                      <a:pt x="36738" y="33213"/>
                    </a:lnTo>
                    <a:lnTo>
                      <a:pt x="20541" y="22845"/>
                    </a:lnTo>
                    <a:cubicBezTo>
                      <a:pt x="20541" y="22845"/>
                      <a:pt x="6779" y="884"/>
                      <a:pt x="5900" y="0"/>
                    </a:cubicBezTo>
                    <a:close/>
                  </a:path>
                </a:pathLst>
              </a:cu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4563150" y="-91800"/>
                <a:ext cx="559225" cy="506450"/>
              </a:xfrm>
              <a:custGeom>
                <a:rect b="b" l="l" r="r" t="t"/>
                <a:pathLst>
                  <a:path extrusionOk="0" h="20258" w="22369">
                    <a:moveTo>
                      <a:pt x="11161" y="1046"/>
                    </a:moveTo>
                    <a:cubicBezTo>
                      <a:pt x="11930" y="1046"/>
                      <a:pt x="12712" y="1144"/>
                      <a:pt x="13492" y="1350"/>
                    </a:cubicBezTo>
                    <a:cubicBezTo>
                      <a:pt x="18302" y="2640"/>
                      <a:pt x="21219" y="7585"/>
                      <a:pt x="19999" y="12401"/>
                    </a:cubicBezTo>
                    <a:cubicBezTo>
                      <a:pt x="18915" y="16501"/>
                      <a:pt x="15251" y="19211"/>
                      <a:pt x="11214" y="19211"/>
                    </a:cubicBezTo>
                    <a:cubicBezTo>
                      <a:pt x="10445" y="19211"/>
                      <a:pt x="9663" y="19113"/>
                      <a:pt x="8883" y="18908"/>
                    </a:cubicBezTo>
                    <a:cubicBezTo>
                      <a:pt x="4068" y="17688"/>
                      <a:pt x="1156" y="12672"/>
                      <a:pt x="2441" y="7857"/>
                    </a:cubicBezTo>
                    <a:cubicBezTo>
                      <a:pt x="3466" y="3757"/>
                      <a:pt x="7124" y="1046"/>
                      <a:pt x="11161" y="1046"/>
                    </a:cubicBezTo>
                    <a:close/>
                    <a:moveTo>
                      <a:pt x="11181" y="0"/>
                    </a:moveTo>
                    <a:cubicBezTo>
                      <a:pt x="6678" y="0"/>
                      <a:pt x="2567" y="3026"/>
                      <a:pt x="1427" y="7585"/>
                    </a:cubicBezTo>
                    <a:cubicBezTo>
                      <a:pt x="1" y="13008"/>
                      <a:pt x="3254" y="18501"/>
                      <a:pt x="8677" y="19922"/>
                    </a:cubicBezTo>
                    <a:cubicBezTo>
                      <a:pt x="9530" y="20149"/>
                      <a:pt x="10387" y="20257"/>
                      <a:pt x="11233" y="20257"/>
                    </a:cubicBezTo>
                    <a:cubicBezTo>
                      <a:pt x="15699" y="20257"/>
                      <a:pt x="19819" y="17231"/>
                      <a:pt x="21013" y="12672"/>
                    </a:cubicBezTo>
                    <a:cubicBezTo>
                      <a:pt x="22369" y="7314"/>
                      <a:pt x="19115" y="1756"/>
                      <a:pt x="13763" y="335"/>
                    </a:cubicBezTo>
                    <a:cubicBezTo>
                      <a:pt x="12900" y="108"/>
                      <a:pt x="12034" y="0"/>
                      <a:pt x="11181" y="0"/>
                    </a:cubicBezTo>
                    <a:close/>
                  </a:path>
                </a:pathLst>
              </a:custGeom>
              <a:solidFill>
                <a:srgbClr val="E2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4490200" y="128325"/>
                <a:ext cx="499850" cy="564375"/>
              </a:xfrm>
              <a:custGeom>
                <a:rect b="b" l="l" r="r" t="t"/>
                <a:pathLst>
                  <a:path extrusionOk="0" h="22575" w="19994">
                    <a:moveTo>
                      <a:pt x="4880" y="1"/>
                    </a:moveTo>
                    <a:lnTo>
                      <a:pt x="0" y="18573"/>
                    </a:lnTo>
                    <a:lnTo>
                      <a:pt x="15113" y="22575"/>
                    </a:lnTo>
                    <a:lnTo>
                      <a:pt x="19993" y="3932"/>
                    </a:lnTo>
                    <a:lnTo>
                      <a:pt x="48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4066575" y="307950"/>
                <a:ext cx="388000" cy="208525"/>
              </a:xfrm>
              <a:custGeom>
                <a:rect b="b" l="l" r="r" t="t"/>
                <a:pathLst>
                  <a:path extrusionOk="0" h="8341" w="15520">
                    <a:moveTo>
                      <a:pt x="15520" y="0"/>
                    </a:moveTo>
                    <a:lnTo>
                      <a:pt x="2034" y="749"/>
                    </a:lnTo>
                    <a:lnTo>
                      <a:pt x="1" y="8340"/>
                    </a:lnTo>
                    <a:lnTo>
                      <a:pt x="15048" y="2034"/>
                    </a:lnTo>
                    <a:lnTo>
                      <a:pt x="15520" y="0"/>
                    </a:lnTo>
                    <a:close/>
                  </a:path>
                </a:pathLst>
              </a:custGeom>
              <a:solidFill>
                <a:srgbClr val="E2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690375" y="258875"/>
                <a:ext cx="101700" cy="186425"/>
              </a:xfrm>
              <a:custGeom>
                <a:rect b="b" l="l" r="r" t="t"/>
                <a:pathLst>
                  <a:path extrusionOk="0" h="7457" w="4068">
                    <a:moveTo>
                      <a:pt x="4067" y="0"/>
                    </a:moveTo>
                    <a:lnTo>
                      <a:pt x="472" y="1963"/>
                    </a:lnTo>
                    <a:lnTo>
                      <a:pt x="0" y="3861"/>
                    </a:lnTo>
                    <a:lnTo>
                      <a:pt x="2169" y="7457"/>
                    </a:lnTo>
                    <a:lnTo>
                      <a:pt x="406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3636150" y="258875"/>
                <a:ext cx="64400" cy="189825"/>
              </a:xfrm>
              <a:custGeom>
                <a:rect b="b" l="l" r="r" t="t"/>
                <a:pathLst>
                  <a:path extrusionOk="0" h="7593" w="2576">
                    <a:moveTo>
                      <a:pt x="1898" y="0"/>
                    </a:moveTo>
                    <a:lnTo>
                      <a:pt x="0" y="7457"/>
                    </a:lnTo>
                    <a:lnTo>
                      <a:pt x="608" y="7592"/>
                    </a:lnTo>
                    <a:lnTo>
                      <a:pt x="2576" y="136"/>
                    </a:lnTo>
                    <a:lnTo>
                      <a:pt x="1898" y="0"/>
                    </a:lnTo>
                    <a:close/>
                  </a:path>
                </a:pathLst>
              </a:custGeom>
              <a:solidFill>
                <a:srgbClr val="E2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4376750" y="162225"/>
                <a:ext cx="377975" cy="98300"/>
              </a:xfrm>
              <a:custGeom>
                <a:rect b="b" l="l" r="r" t="t"/>
                <a:pathLst>
                  <a:path extrusionOk="0" h="3932" w="15119">
                    <a:moveTo>
                      <a:pt x="1" y="0"/>
                    </a:moveTo>
                    <a:lnTo>
                      <a:pt x="1" y="0"/>
                    </a:lnTo>
                    <a:cubicBezTo>
                      <a:pt x="2511" y="678"/>
                      <a:pt x="5017" y="1356"/>
                      <a:pt x="7527" y="1969"/>
                    </a:cubicBezTo>
                    <a:cubicBezTo>
                      <a:pt x="5017" y="1291"/>
                      <a:pt x="2511" y="613"/>
                      <a:pt x="1" y="0"/>
                    </a:cubicBezTo>
                    <a:close/>
                    <a:moveTo>
                      <a:pt x="7527" y="1969"/>
                    </a:moveTo>
                    <a:lnTo>
                      <a:pt x="7527" y="1969"/>
                    </a:lnTo>
                    <a:cubicBezTo>
                      <a:pt x="10033" y="2646"/>
                      <a:pt x="12543" y="3324"/>
                      <a:pt x="15119" y="3932"/>
                    </a:cubicBezTo>
                    <a:cubicBezTo>
                      <a:pt x="12608" y="3254"/>
                      <a:pt x="10033" y="2576"/>
                      <a:pt x="7527" y="1969"/>
                    </a:cubicBezTo>
                    <a:close/>
                  </a:path>
                </a:pathLst>
              </a:custGeom>
              <a:noFill/>
              <a:ln cap="flat" cmpd="sng" w="9525">
                <a:solidFill>
                  <a:srgbClr val="E2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4481775" y="558750"/>
                <a:ext cx="379575" cy="98300"/>
              </a:xfrm>
              <a:custGeom>
                <a:rect b="b" l="l" r="r" t="t"/>
                <a:pathLst>
                  <a:path extrusionOk="0" h="3932" w="15183">
                    <a:moveTo>
                      <a:pt x="0" y="0"/>
                    </a:moveTo>
                    <a:lnTo>
                      <a:pt x="0" y="0"/>
                    </a:lnTo>
                    <a:cubicBezTo>
                      <a:pt x="2576" y="678"/>
                      <a:pt x="5086" y="1356"/>
                      <a:pt x="7591" y="2034"/>
                    </a:cubicBezTo>
                    <a:cubicBezTo>
                      <a:pt x="10102" y="2646"/>
                      <a:pt x="12607" y="3324"/>
                      <a:pt x="15182" y="3932"/>
                    </a:cubicBezTo>
                    <a:cubicBezTo>
                      <a:pt x="12677" y="3254"/>
                      <a:pt x="10102" y="2646"/>
                      <a:pt x="7591" y="1969"/>
                    </a:cubicBezTo>
                    <a:cubicBezTo>
                      <a:pt x="5086" y="1291"/>
                      <a:pt x="2576" y="678"/>
                      <a:pt x="0" y="0"/>
                    </a:cubicBezTo>
                    <a:close/>
                  </a:path>
                </a:pathLst>
              </a:custGeom>
              <a:noFill/>
              <a:ln cap="flat" cmpd="sng" w="9525">
                <a:solidFill>
                  <a:srgbClr val="E2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4661425" y="-132675"/>
                <a:ext cx="357650" cy="200025"/>
              </a:xfrm>
              <a:custGeom>
                <a:rect b="b" l="l" r="r" t="t"/>
                <a:pathLst>
                  <a:path extrusionOk="0" h="8001" w="14306">
                    <a:moveTo>
                      <a:pt x="10586" y="0"/>
                    </a:moveTo>
                    <a:cubicBezTo>
                      <a:pt x="9478" y="0"/>
                      <a:pt x="7976" y="439"/>
                      <a:pt x="5965" y="1764"/>
                    </a:cubicBezTo>
                    <a:lnTo>
                      <a:pt x="0" y="4275"/>
                    </a:lnTo>
                    <a:lnTo>
                      <a:pt x="1356" y="8000"/>
                    </a:lnTo>
                    <a:lnTo>
                      <a:pt x="5694" y="6374"/>
                    </a:lnTo>
                    <a:cubicBezTo>
                      <a:pt x="5694" y="6374"/>
                      <a:pt x="7592" y="7729"/>
                      <a:pt x="8812" y="7935"/>
                    </a:cubicBezTo>
                    <a:cubicBezTo>
                      <a:pt x="8890" y="7946"/>
                      <a:pt x="8970" y="7952"/>
                      <a:pt x="9052" y="7952"/>
                    </a:cubicBezTo>
                    <a:cubicBezTo>
                      <a:pt x="10484" y="7952"/>
                      <a:pt x="12591" y="6341"/>
                      <a:pt x="13421" y="4546"/>
                    </a:cubicBezTo>
                    <a:cubicBezTo>
                      <a:pt x="13557" y="4275"/>
                      <a:pt x="14170" y="4004"/>
                      <a:pt x="14235" y="3662"/>
                    </a:cubicBezTo>
                    <a:cubicBezTo>
                      <a:pt x="14305" y="3391"/>
                      <a:pt x="13828" y="3120"/>
                      <a:pt x="13763" y="2784"/>
                    </a:cubicBezTo>
                    <a:cubicBezTo>
                      <a:pt x="13271" y="2938"/>
                      <a:pt x="12890" y="2997"/>
                      <a:pt x="12596" y="2997"/>
                    </a:cubicBezTo>
                    <a:cubicBezTo>
                      <a:pt x="11594" y="2997"/>
                      <a:pt x="11594" y="2307"/>
                      <a:pt x="11594" y="2307"/>
                    </a:cubicBezTo>
                    <a:lnTo>
                      <a:pt x="13421" y="1699"/>
                    </a:lnTo>
                    <a:cubicBezTo>
                      <a:pt x="13421" y="1699"/>
                      <a:pt x="12766" y="0"/>
                      <a:pt x="10586" y="0"/>
                    </a:cubicBezTo>
                    <a:close/>
                  </a:path>
                </a:pathLst>
              </a:custGeom>
              <a:solidFill>
                <a:srgbClr val="F9C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6067900" y="2682100"/>
                <a:ext cx="303425" cy="229700"/>
              </a:xfrm>
              <a:custGeom>
                <a:rect b="b" l="l" r="r" t="t"/>
                <a:pathLst>
                  <a:path extrusionOk="0" h="9188" w="12137">
                    <a:moveTo>
                      <a:pt x="8340" y="0"/>
                    </a:moveTo>
                    <a:lnTo>
                      <a:pt x="1627" y="813"/>
                    </a:lnTo>
                    <a:lnTo>
                      <a:pt x="0" y="8676"/>
                    </a:lnTo>
                    <a:cubicBezTo>
                      <a:pt x="0" y="8676"/>
                      <a:pt x="1205" y="9187"/>
                      <a:pt x="3275" y="9187"/>
                    </a:cubicBezTo>
                    <a:cubicBezTo>
                      <a:pt x="4310" y="9187"/>
                      <a:pt x="5560" y="9059"/>
                      <a:pt x="6985" y="8676"/>
                    </a:cubicBezTo>
                    <a:lnTo>
                      <a:pt x="11930" y="8676"/>
                    </a:lnTo>
                    <a:cubicBezTo>
                      <a:pt x="11930" y="8676"/>
                      <a:pt x="12136" y="5287"/>
                      <a:pt x="10374" y="5081"/>
                    </a:cubicBezTo>
                    <a:cubicBezTo>
                      <a:pt x="6307" y="4539"/>
                      <a:pt x="8340" y="0"/>
                      <a:pt x="8340"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5598450" y="2043175"/>
                <a:ext cx="335550" cy="218750"/>
              </a:xfrm>
              <a:custGeom>
                <a:rect b="b" l="l" r="r" t="t"/>
                <a:pathLst>
                  <a:path extrusionOk="0" h="8750" w="13422">
                    <a:moveTo>
                      <a:pt x="4610" y="0"/>
                    </a:moveTo>
                    <a:cubicBezTo>
                      <a:pt x="4404" y="206"/>
                      <a:pt x="1" y="6985"/>
                      <a:pt x="1964" y="8270"/>
                    </a:cubicBezTo>
                    <a:cubicBezTo>
                      <a:pt x="2535" y="8624"/>
                      <a:pt x="3306" y="8750"/>
                      <a:pt x="4113" y="8750"/>
                    </a:cubicBezTo>
                    <a:cubicBezTo>
                      <a:pt x="6085" y="8750"/>
                      <a:pt x="8270" y="7999"/>
                      <a:pt x="8270" y="7999"/>
                    </a:cubicBezTo>
                    <a:lnTo>
                      <a:pt x="12337" y="7999"/>
                    </a:lnTo>
                    <a:cubicBezTo>
                      <a:pt x="12337" y="7999"/>
                      <a:pt x="13422" y="5222"/>
                      <a:pt x="10233" y="4545"/>
                    </a:cubicBezTo>
                    <a:cubicBezTo>
                      <a:pt x="8812" y="4203"/>
                      <a:pt x="10575" y="0"/>
                      <a:pt x="10575"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6062750" y="814700"/>
                <a:ext cx="1037100" cy="1899550"/>
              </a:xfrm>
              <a:custGeom>
                <a:rect b="b" l="l" r="r" t="t"/>
                <a:pathLst>
                  <a:path extrusionOk="0" h="75982" w="41484">
                    <a:moveTo>
                      <a:pt x="26842" y="0"/>
                    </a:moveTo>
                    <a:lnTo>
                      <a:pt x="4946" y="4203"/>
                    </a:lnTo>
                    <a:cubicBezTo>
                      <a:pt x="4946" y="4609"/>
                      <a:pt x="0" y="75981"/>
                      <a:pt x="0" y="75981"/>
                    </a:cubicBezTo>
                    <a:lnTo>
                      <a:pt x="9083" y="75981"/>
                    </a:lnTo>
                    <a:lnTo>
                      <a:pt x="18638" y="16468"/>
                    </a:lnTo>
                    <a:lnTo>
                      <a:pt x="29825" y="27384"/>
                    </a:lnTo>
                    <a:lnTo>
                      <a:pt x="21555" y="49817"/>
                    </a:lnTo>
                    <a:lnTo>
                      <a:pt x="30703" y="50631"/>
                    </a:lnTo>
                    <a:lnTo>
                      <a:pt x="39921" y="30296"/>
                    </a:lnTo>
                    <a:cubicBezTo>
                      <a:pt x="41483" y="26907"/>
                      <a:pt x="41006" y="22975"/>
                      <a:pt x="38837" y="19993"/>
                    </a:cubicBezTo>
                    <a:lnTo>
                      <a:pt x="26842" y="0"/>
                    </a:lnTo>
                    <a:close/>
                  </a:path>
                </a:pathLst>
              </a:cu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6140700" y="-148600"/>
                <a:ext cx="826975" cy="1080150"/>
              </a:xfrm>
              <a:custGeom>
                <a:rect b="b" l="l" r="r" t="t"/>
                <a:pathLst>
                  <a:path extrusionOk="0" h="43206" w="33079">
                    <a:moveTo>
                      <a:pt x="17709" y="1"/>
                    </a:moveTo>
                    <a:cubicBezTo>
                      <a:pt x="10543" y="1"/>
                      <a:pt x="2951" y="2170"/>
                      <a:pt x="1828" y="6403"/>
                    </a:cubicBezTo>
                    <a:cubicBezTo>
                      <a:pt x="1" y="13111"/>
                      <a:pt x="8064" y="42735"/>
                      <a:pt x="8064" y="42735"/>
                    </a:cubicBezTo>
                    <a:cubicBezTo>
                      <a:pt x="9879" y="43065"/>
                      <a:pt x="11635" y="43206"/>
                      <a:pt x="13312" y="43206"/>
                    </a:cubicBezTo>
                    <a:cubicBezTo>
                      <a:pt x="22971" y="43206"/>
                      <a:pt x="29960" y="38532"/>
                      <a:pt x="29960" y="38532"/>
                    </a:cubicBezTo>
                    <a:cubicBezTo>
                      <a:pt x="29960" y="38532"/>
                      <a:pt x="33078" y="4912"/>
                      <a:pt x="28263" y="2130"/>
                    </a:cubicBezTo>
                    <a:cubicBezTo>
                      <a:pt x="25731" y="704"/>
                      <a:pt x="21789" y="1"/>
                      <a:pt x="17709" y="1"/>
                    </a:cubicBezTo>
                    <a:close/>
                  </a:path>
                </a:pathLst>
              </a:cu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6067900" y="2868500"/>
                <a:ext cx="303425" cy="43300"/>
              </a:xfrm>
              <a:custGeom>
                <a:rect b="b" l="l" r="r" t="t"/>
                <a:pathLst>
                  <a:path extrusionOk="0" h="1732" w="12137">
                    <a:moveTo>
                      <a:pt x="272" y="0"/>
                    </a:moveTo>
                    <a:lnTo>
                      <a:pt x="0" y="1220"/>
                    </a:lnTo>
                    <a:cubicBezTo>
                      <a:pt x="0" y="1220"/>
                      <a:pt x="1205" y="1731"/>
                      <a:pt x="3275" y="1731"/>
                    </a:cubicBezTo>
                    <a:cubicBezTo>
                      <a:pt x="4310" y="1731"/>
                      <a:pt x="5560" y="1603"/>
                      <a:pt x="6985" y="1220"/>
                    </a:cubicBezTo>
                    <a:lnTo>
                      <a:pt x="11930" y="1220"/>
                    </a:lnTo>
                    <a:cubicBezTo>
                      <a:pt x="11930" y="1220"/>
                      <a:pt x="12136" y="813"/>
                      <a:pt x="11930" y="136"/>
                    </a:cubicBezTo>
                    <a:cubicBezTo>
                      <a:pt x="11636" y="194"/>
                      <a:pt x="11334" y="216"/>
                      <a:pt x="11021" y="216"/>
                    </a:cubicBezTo>
                    <a:cubicBezTo>
                      <a:pt x="10102" y="216"/>
                      <a:pt x="9088" y="28"/>
                      <a:pt x="7907" y="28"/>
                    </a:cubicBezTo>
                    <a:cubicBezTo>
                      <a:pt x="7172" y="28"/>
                      <a:pt x="6373" y="101"/>
                      <a:pt x="5493" y="336"/>
                    </a:cubicBezTo>
                    <a:cubicBezTo>
                      <a:pt x="4838" y="530"/>
                      <a:pt x="4183" y="612"/>
                      <a:pt x="3541" y="612"/>
                    </a:cubicBezTo>
                    <a:cubicBezTo>
                      <a:pt x="2388" y="612"/>
                      <a:pt x="1275" y="348"/>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5561175" y="2217775"/>
                <a:ext cx="274550" cy="44150"/>
              </a:xfrm>
              <a:custGeom>
                <a:rect b="b" l="l" r="r" t="t"/>
                <a:pathLst>
                  <a:path extrusionOk="0" h="1766" w="10982">
                    <a:moveTo>
                      <a:pt x="1" y="1"/>
                    </a:moveTo>
                    <a:cubicBezTo>
                      <a:pt x="1" y="543"/>
                      <a:pt x="137" y="1015"/>
                      <a:pt x="473" y="1286"/>
                    </a:cubicBezTo>
                    <a:cubicBezTo>
                      <a:pt x="1044" y="1640"/>
                      <a:pt x="1815" y="1766"/>
                      <a:pt x="2622" y="1766"/>
                    </a:cubicBezTo>
                    <a:cubicBezTo>
                      <a:pt x="4594" y="1766"/>
                      <a:pt x="6779" y="1015"/>
                      <a:pt x="6779" y="1015"/>
                    </a:cubicBezTo>
                    <a:lnTo>
                      <a:pt x="10846" y="1015"/>
                    </a:lnTo>
                    <a:cubicBezTo>
                      <a:pt x="10846" y="1015"/>
                      <a:pt x="10982" y="744"/>
                      <a:pt x="10982" y="337"/>
                    </a:cubicBezTo>
                    <a:cubicBezTo>
                      <a:pt x="10145" y="201"/>
                      <a:pt x="9369" y="141"/>
                      <a:pt x="8628" y="141"/>
                    </a:cubicBezTo>
                    <a:cubicBezTo>
                      <a:pt x="7147" y="141"/>
                      <a:pt x="5807" y="382"/>
                      <a:pt x="4404" y="744"/>
                    </a:cubicBezTo>
                    <a:cubicBezTo>
                      <a:pt x="3921" y="870"/>
                      <a:pt x="3452" y="925"/>
                      <a:pt x="3006" y="925"/>
                    </a:cubicBezTo>
                    <a:cubicBezTo>
                      <a:pt x="1764" y="925"/>
                      <a:pt x="699" y="49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510325" y="-125850"/>
                <a:ext cx="982850" cy="404600"/>
              </a:xfrm>
              <a:custGeom>
                <a:rect b="b" l="l" r="r" t="t"/>
                <a:pathLst>
                  <a:path extrusionOk="0" h="16184" w="39314">
                    <a:moveTo>
                      <a:pt x="0" y="0"/>
                    </a:moveTo>
                    <a:lnTo>
                      <a:pt x="1220" y="13763"/>
                    </a:lnTo>
                    <a:cubicBezTo>
                      <a:pt x="1220" y="13763"/>
                      <a:pt x="12797" y="16184"/>
                      <a:pt x="18481" y="16184"/>
                    </a:cubicBezTo>
                    <a:cubicBezTo>
                      <a:pt x="19173" y="16184"/>
                      <a:pt x="19778" y="16148"/>
                      <a:pt x="20264" y="16067"/>
                    </a:cubicBezTo>
                    <a:cubicBezTo>
                      <a:pt x="24673" y="15319"/>
                      <a:pt x="39314" y="6778"/>
                      <a:pt x="39314" y="6778"/>
                    </a:cubicBezTo>
                    <a:lnTo>
                      <a:pt x="37958" y="1969"/>
                    </a:lnTo>
                    <a:lnTo>
                      <a:pt x="19250" y="7863"/>
                    </a:lnTo>
                    <a:lnTo>
                      <a:pt x="0" y="0"/>
                    </a:lnTo>
                    <a:close/>
                  </a:path>
                </a:pathLst>
              </a:cu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6028850" y="-770025"/>
                <a:ext cx="510000" cy="683825"/>
              </a:xfrm>
              <a:custGeom>
                <a:rect b="b" l="l" r="r" t="t"/>
                <a:pathLst>
                  <a:path extrusionOk="0" h="27353" w="20400">
                    <a:moveTo>
                      <a:pt x="10766" y="1"/>
                    </a:moveTo>
                    <a:cubicBezTo>
                      <a:pt x="8257" y="1"/>
                      <a:pt x="5586" y="1021"/>
                      <a:pt x="3454" y="2450"/>
                    </a:cubicBezTo>
                    <a:cubicBezTo>
                      <a:pt x="0" y="4755"/>
                      <a:pt x="2576" y="13431"/>
                      <a:pt x="3861" y="19802"/>
                    </a:cubicBezTo>
                    <a:cubicBezTo>
                      <a:pt x="4674" y="23734"/>
                      <a:pt x="4132" y="26787"/>
                      <a:pt x="4132" y="26787"/>
                    </a:cubicBezTo>
                    <a:cubicBezTo>
                      <a:pt x="4906" y="27197"/>
                      <a:pt x="5862" y="27353"/>
                      <a:pt x="6868" y="27353"/>
                    </a:cubicBezTo>
                    <a:cubicBezTo>
                      <a:pt x="10007" y="27353"/>
                      <a:pt x="13622" y="25838"/>
                      <a:pt x="13622" y="25838"/>
                    </a:cubicBezTo>
                    <a:cubicBezTo>
                      <a:pt x="13622" y="25838"/>
                      <a:pt x="13557" y="23398"/>
                      <a:pt x="13350" y="21500"/>
                    </a:cubicBezTo>
                    <a:cubicBezTo>
                      <a:pt x="19993" y="20415"/>
                      <a:pt x="20400" y="19667"/>
                      <a:pt x="18708" y="10448"/>
                    </a:cubicBezTo>
                    <a:cubicBezTo>
                      <a:pt x="18414" y="2637"/>
                      <a:pt x="14798" y="1"/>
                      <a:pt x="10766" y="1"/>
                    </a:cubicBezTo>
                    <a:close/>
                  </a:path>
                </a:pathLst>
              </a:custGeom>
              <a:solidFill>
                <a:srgbClr val="F9C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6148300" y="-848075"/>
                <a:ext cx="653850" cy="665225"/>
              </a:xfrm>
              <a:custGeom>
                <a:rect b="b" l="l" r="r" t="t"/>
                <a:pathLst>
                  <a:path extrusionOk="0" h="26609" w="26154">
                    <a:moveTo>
                      <a:pt x="15276" y="0"/>
                    </a:moveTo>
                    <a:cubicBezTo>
                      <a:pt x="11841" y="0"/>
                      <a:pt x="8029" y="1342"/>
                      <a:pt x="5049" y="5236"/>
                    </a:cubicBezTo>
                    <a:cubicBezTo>
                      <a:pt x="1" y="8146"/>
                      <a:pt x="1316" y="16065"/>
                      <a:pt x="3215" y="16065"/>
                    </a:cubicBezTo>
                    <a:cubicBezTo>
                      <a:pt x="3305" y="16065"/>
                      <a:pt x="3396" y="16047"/>
                      <a:pt x="3488" y="16011"/>
                    </a:cubicBezTo>
                    <a:lnTo>
                      <a:pt x="3488" y="16011"/>
                    </a:lnTo>
                    <a:cubicBezTo>
                      <a:pt x="3261" y="22584"/>
                      <a:pt x="4740" y="26504"/>
                      <a:pt x="6539" y="26504"/>
                    </a:cubicBezTo>
                    <a:cubicBezTo>
                      <a:pt x="6892" y="26504"/>
                      <a:pt x="7258" y="26354"/>
                      <a:pt x="7625" y="26042"/>
                    </a:cubicBezTo>
                    <a:cubicBezTo>
                      <a:pt x="8306" y="26436"/>
                      <a:pt x="8931" y="26609"/>
                      <a:pt x="9465" y="26609"/>
                    </a:cubicBezTo>
                    <a:cubicBezTo>
                      <a:pt x="10681" y="26609"/>
                      <a:pt x="11425" y="25711"/>
                      <a:pt x="11285" y="24486"/>
                    </a:cubicBezTo>
                    <a:lnTo>
                      <a:pt x="11285" y="24486"/>
                    </a:lnTo>
                    <a:cubicBezTo>
                      <a:pt x="11313" y="24489"/>
                      <a:pt x="11340" y="24490"/>
                      <a:pt x="11367" y="24490"/>
                    </a:cubicBezTo>
                    <a:cubicBezTo>
                      <a:pt x="13440" y="24490"/>
                      <a:pt x="12908" y="16945"/>
                      <a:pt x="12570" y="15810"/>
                    </a:cubicBezTo>
                    <a:cubicBezTo>
                      <a:pt x="12376" y="15104"/>
                      <a:pt x="12839" y="14283"/>
                      <a:pt x="13343" y="14283"/>
                    </a:cubicBezTo>
                    <a:cubicBezTo>
                      <a:pt x="13709" y="14283"/>
                      <a:pt x="14096" y="14717"/>
                      <a:pt x="14268" y="15946"/>
                    </a:cubicBezTo>
                    <a:cubicBezTo>
                      <a:pt x="14538" y="17878"/>
                      <a:pt x="14807" y="18380"/>
                      <a:pt x="15077" y="18380"/>
                    </a:cubicBezTo>
                    <a:cubicBezTo>
                      <a:pt x="15214" y="18380"/>
                      <a:pt x="15351" y="18251"/>
                      <a:pt x="15488" y="18115"/>
                    </a:cubicBezTo>
                    <a:cubicBezTo>
                      <a:pt x="15959" y="17708"/>
                      <a:pt x="15553" y="13641"/>
                      <a:pt x="15146" y="12893"/>
                    </a:cubicBezTo>
                    <a:cubicBezTo>
                      <a:pt x="14739" y="12079"/>
                      <a:pt x="14132" y="10995"/>
                      <a:pt x="14132" y="10995"/>
                    </a:cubicBezTo>
                    <a:lnTo>
                      <a:pt x="14132" y="10995"/>
                    </a:lnTo>
                    <a:cubicBezTo>
                      <a:pt x="14132" y="10995"/>
                      <a:pt x="14147" y="10995"/>
                      <a:pt x="14175" y="10995"/>
                    </a:cubicBezTo>
                    <a:cubicBezTo>
                      <a:pt x="14540" y="10995"/>
                      <a:pt x="17076" y="10934"/>
                      <a:pt x="16572" y="9232"/>
                    </a:cubicBezTo>
                    <a:lnTo>
                      <a:pt x="16572" y="9232"/>
                    </a:lnTo>
                    <a:cubicBezTo>
                      <a:pt x="16929" y="9384"/>
                      <a:pt x="17520" y="9460"/>
                      <a:pt x="18215" y="9460"/>
                    </a:cubicBezTo>
                    <a:cubicBezTo>
                      <a:pt x="20950" y="9460"/>
                      <a:pt x="25296" y="8278"/>
                      <a:pt x="23350" y="5843"/>
                    </a:cubicBezTo>
                    <a:cubicBezTo>
                      <a:pt x="26153" y="4117"/>
                      <a:pt x="21294" y="0"/>
                      <a:pt x="15276" y="0"/>
                    </a:cubicBezTo>
                    <a:close/>
                  </a:path>
                </a:pathLst>
              </a:custGeom>
              <a:solidFill>
                <a:srgbClr val="5C3B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5630700" y="-105525"/>
                <a:ext cx="93275" cy="327150"/>
              </a:xfrm>
              <a:custGeom>
                <a:rect b="b" l="l" r="r" t="t"/>
                <a:pathLst>
                  <a:path extrusionOk="0" h="13086" w="3731">
                    <a:moveTo>
                      <a:pt x="2782" y="1"/>
                    </a:moveTo>
                    <a:cubicBezTo>
                      <a:pt x="2440" y="136"/>
                      <a:pt x="2169" y="342"/>
                      <a:pt x="1969" y="613"/>
                    </a:cubicBezTo>
                    <a:cubicBezTo>
                      <a:pt x="2240" y="342"/>
                      <a:pt x="2511" y="136"/>
                      <a:pt x="2782" y="1"/>
                    </a:cubicBezTo>
                    <a:close/>
                    <a:moveTo>
                      <a:pt x="1968" y="614"/>
                    </a:moveTo>
                    <a:cubicBezTo>
                      <a:pt x="1491" y="1085"/>
                      <a:pt x="1085" y="1627"/>
                      <a:pt x="814" y="2240"/>
                    </a:cubicBezTo>
                    <a:cubicBezTo>
                      <a:pt x="271" y="3460"/>
                      <a:pt x="0" y="4881"/>
                      <a:pt x="71" y="6171"/>
                    </a:cubicBezTo>
                    <a:cubicBezTo>
                      <a:pt x="71" y="7527"/>
                      <a:pt x="407" y="8883"/>
                      <a:pt x="1020" y="10103"/>
                    </a:cubicBezTo>
                    <a:cubicBezTo>
                      <a:pt x="1356" y="10710"/>
                      <a:pt x="1697" y="11252"/>
                      <a:pt x="2169" y="11730"/>
                    </a:cubicBezTo>
                    <a:cubicBezTo>
                      <a:pt x="2485" y="12088"/>
                      <a:pt x="2829" y="12388"/>
                      <a:pt x="3183" y="12667"/>
                    </a:cubicBezTo>
                    <a:lnTo>
                      <a:pt x="3183" y="12667"/>
                    </a:lnTo>
                    <a:cubicBezTo>
                      <a:pt x="2294" y="11932"/>
                      <a:pt x="1596" y="11063"/>
                      <a:pt x="1085" y="10103"/>
                    </a:cubicBezTo>
                    <a:cubicBezTo>
                      <a:pt x="477" y="8883"/>
                      <a:pt x="136" y="7527"/>
                      <a:pt x="136" y="6171"/>
                    </a:cubicBezTo>
                    <a:cubicBezTo>
                      <a:pt x="71" y="4881"/>
                      <a:pt x="342" y="3525"/>
                      <a:pt x="884" y="2305"/>
                    </a:cubicBezTo>
                    <a:cubicBezTo>
                      <a:pt x="1155" y="1698"/>
                      <a:pt x="1491" y="1085"/>
                      <a:pt x="1968" y="614"/>
                    </a:cubicBezTo>
                    <a:close/>
                    <a:moveTo>
                      <a:pt x="3183" y="12667"/>
                    </a:moveTo>
                    <a:cubicBezTo>
                      <a:pt x="3358" y="12812"/>
                      <a:pt x="3541" y="12951"/>
                      <a:pt x="3731" y="13085"/>
                    </a:cubicBezTo>
                    <a:cubicBezTo>
                      <a:pt x="3547" y="12948"/>
                      <a:pt x="3364" y="12810"/>
                      <a:pt x="3183" y="12667"/>
                    </a:cubicBezTo>
                    <a:close/>
                  </a:path>
                </a:pathLst>
              </a:custGeom>
              <a:no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908625" y="-442675"/>
                <a:ext cx="42475" cy="206775"/>
              </a:xfrm>
              <a:custGeom>
                <a:rect b="b" l="l" r="r" t="t"/>
                <a:pathLst>
                  <a:path extrusionOk="0" h="8271" w="1699">
                    <a:moveTo>
                      <a:pt x="1" y="1"/>
                    </a:moveTo>
                    <a:lnTo>
                      <a:pt x="1" y="2170"/>
                    </a:lnTo>
                    <a:cubicBezTo>
                      <a:pt x="71" y="2913"/>
                      <a:pt x="71" y="3590"/>
                      <a:pt x="137" y="4339"/>
                    </a:cubicBezTo>
                    <a:cubicBezTo>
                      <a:pt x="272" y="5017"/>
                      <a:pt x="408" y="5759"/>
                      <a:pt x="614" y="6437"/>
                    </a:cubicBezTo>
                    <a:cubicBezTo>
                      <a:pt x="408" y="5759"/>
                      <a:pt x="343" y="5017"/>
                      <a:pt x="207" y="4339"/>
                    </a:cubicBezTo>
                    <a:cubicBezTo>
                      <a:pt x="137" y="3590"/>
                      <a:pt x="71" y="2913"/>
                      <a:pt x="71" y="2170"/>
                    </a:cubicBezTo>
                    <a:cubicBezTo>
                      <a:pt x="1" y="1421"/>
                      <a:pt x="1" y="744"/>
                      <a:pt x="1" y="1"/>
                    </a:cubicBezTo>
                    <a:close/>
                    <a:moveTo>
                      <a:pt x="614" y="6437"/>
                    </a:moveTo>
                    <a:lnTo>
                      <a:pt x="614" y="6437"/>
                    </a:lnTo>
                    <a:cubicBezTo>
                      <a:pt x="679" y="6779"/>
                      <a:pt x="814" y="7115"/>
                      <a:pt x="950" y="7457"/>
                    </a:cubicBezTo>
                    <a:cubicBezTo>
                      <a:pt x="1156" y="7793"/>
                      <a:pt x="1357" y="8064"/>
                      <a:pt x="1698" y="8270"/>
                    </a:cubicBezTo>
                    <a:cubicBezTo>
                      <a:pt x="1357" y="8064"/>
                      <a:pt x="1156" y="7793"/>
                      <a:pt x="1020" y="7457"/>
                    </a:cubicBezTo>
                    <a:cubicBezTo>
                      <a:pt x="814" y="7115"/>
                      <a:pt x="749" y="6779"/>
                      <a:pt x="614" y="6437"/>
                    </a:cubicBezTo>
                    <a:close/>
                  </a:path>
                </a:pathLst>
              </a:custGeom>
              <a:solidFill>
                <a:schemeClr val="accent6"/>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5984800" y="-466400"/>
                <a:ext cx="27125" cy="255850"/>
              </a:xfrm>
              <a:custGeom>
                <a:rect b="b" l="l" r="r" t="t"/>
                <a:pathLst>
                  <a:path extrusionOk="0" h="10234" w="1085">
                    <a:moveTo>
                      <a:pt x="201" y="1"/>
                    </a:moveTo>
                    <a:lnTo>
                      <a:pt x="201" y="1"/>
                    </a:lnTo>
                    <a:cubicBezTo>
                      <a:pt x="66" y="879"/>
                      <a:pt x="66" y="1693"/>
                      <a:pt x="0" y="2576"/>
                    </a:cubicBezTo>
                    <a:lnTo>
                      <a:pt x="0" y="5217"/>
                    </a:lnTo>
                    <a:cubicBezTo>
                      <a:pt x="0" y="6101"/>
                      <a:pt x="66" y="6980"/>
                      <a:pt x="201" y="7793"/>
                    </a:cubicBezTo>
                    <a:cubicBezTo>
                      <a:pt x="272" y="8270"/>
                      <a:pt x="407" y="8677"/>
                      <a:pt x="543" y="9084"/>
                    </a:cubicBezTo>
                    <a:cubicBezTo>
                      <a:pt x="407" y="8677"/>
                      <a:pt x="337" y="8270"/>
                      <a:pt x="272" y="7793"/>
                    </a:cubicBezTo>
                    <a:cubicBezTo>
                      <a:pt x="136" y="6914"/>
                      <a:pt x="66" y="6101"/>
                      <a:pt x="66" y="5217"/>
                    </a:cubicBezTo>
                    <a:cubicBezTo>
                      <a:pt x="0" y="4339"/>
                      <a:pt x="0" y="3455"/>
                      <a:pt x="66" y="2576"/>
                    </a:cubicBezTo>
                    <a:cubicBezTo>
                      <a:pt x="66" y="1693"/>
                      <a:pt x="136" y="879"/>
                      <a:pt x="201" y="1"/>
                    </a:cubicBezTo>
                    <a:close/>
                    <a:moveTo>
                      <a:pt x="543" y="9084"/>
                    </a:moveTo>
                    <a:lnTo>
                      <a:pt x="543" y="9084"/>
                    </a:lnTo>
                    <a:cubicBezTo>
                      <a:pt x="608" y="9490"/>
                      <a:pt x="814" y="9897"/>
                      <a:pt x="1085" y="10233"/>
                    </a:cubicBezTo>
                    <a:cubicBezTo>
                      <a:pt x="814" y="9897"/>
                      <a:pt x="678" y="9490"/>
                      <a:pt x="543" y="9084"/>
                    </a:cubicBezTo>
                    <a:close/>
                  </a:path>
                </a:pathLst>
              </a:custGeom>
              <a:solidFill>
                <a:schemeClr val="accent6"/>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6061125" y="-607100"/>
                <a:ext cx="40700" cy="137350"/>
              </a:xfrm>
              <a:custGeom>
                <a:rect b="b" l="l" r="r" t="t"/>
                <a:pathLst>
                  <a:path extrusionOk="0" h="5494" w="1628">
                    <a:moveTo>
                      <a:pt x="1627" y="0"/>
                    </a:moveTo>
                    <a:cubicBezTo>
                      <a:pt x="1519" y="147"/>
                      <a:pt x="1429" y="274"/>
                      <a:pt x="1359" y="403"/>
                    </a:cubicBezTo>
                    <a:lnTo>
                      <a:pt x="1359" y="403"/>
                    </a:lnTo>
                    <a:cubicBezTo>
                      <a:pt x="1443" y="268"/>
                      <a:pt x="1533" y="134"/>
                      <a:pt x="1627" y="0"/>
                    </a:cubicBezTo>
                    <a:close/>
                    <a:moveTo>
                      <a:pt x="1359" y="403"/>
                    </a:moveTo>
                    <a:cubicBezTo>
                      <a:pt x="1144" y="748"/>
                      <a:pt x="962" y="1102"/>
                      <a:pt x="814" y="1491"/>
                    </a:cubicBezTo>
                    <a:cubicBezTo>
                      <a:pt x="950" y="1220"/>
                      <a:pt x="1085" y="949"/>
                      <a:pt x="1221" y="748"/>
                    </a:cubicBezTo>
                    <a:cubicBezTo>
                      <a:pt x="1253" y="624"/>
                      <a:pt x="1299" y="513"/>
                      <a:pt x="1359" y="403"/>
                    </a:cubicBezTo>
                    <a:close/>
                    <a:moveTo>
                      <a:pt x="814" y="1491"/>
                    </a:moveTo>
                    <a:lnTo>
                      <a:pt x="814" y="1491"/>
                    </a:lnTo>
                    <a:cubicBezTo>
                      <a:pt x="613" y="1969"/>
                      <a:pt x="407" y="2511"/>
                      <a:pt x="272" y="3053"/>
                    </a:cubicBezTo>
                    <a:cubicBezTo>
                      <a:pt x="207" y="3595"/>
                      <a:pt x="71" y="4137"/>
                      <a:pt x="71" y="4680"/>
                    </a:cubicBezTo>
                    <a:cubicBezTo>
                      <a:pt x="136" y="4137"/>
                      <a:pt x="207" y="3595"/>
                      <a:pt x="342" y="3053"/>
                    </a:cubicBezTo>
                    <a:cubicBezTo>
                      <a:pt x="478" y="2511"/>
                      <a:pt x="613" y="1969"/>
                      <a:pt x="814" y="1491"/>
                    </a:cubicBezTo>
                    <a:close/>
                    <a:moveTo>
                      <a:pt x="71" y="4680"/>
                    </a:moveTo>
                    <a:lnTo>
                      <a:pt x="71" y="4680"/>
                    </a:lnTo>
                    <a:cubicBezTo>
                      <a:pt x="1" y="4951"/>
                      <a:pt x="1" y="5222"/>
                      <a:pt x="1" y="5493"/>
                    </a:cubicBezTo>
                    <a:cubicBezTo>
                      <a:pt x="1" y="5222"/>
                      <a:pt x="71" y="4951"/>
                      <a:pt x="71" y="4680"/>
                    </a:cubicBezTo>
                    <a:close/>
                  </a:path>
                </a:pathLst>
              </a:custGeom>
              <a:solidFill>
                <a:schemeClr val="accent6"/>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5866175" y="-630825"/>
                <a:ext cx="71200" cy="71175"/>
              </a:xfrm>
              <a:custGeom>
                <a:rect b="b" l="l" r="r" t="t"/>
                <a:pathLst>
                  <a:path extrusionOk="0" h="2847" w="2848">
                    <a:moveTo>
                      <a:pt x="0" y="0"/>
                    </a:moveTo>
                    <a:cubicBezTo>
                      <a:pt x="336" y="0"/>
                      <a:pt x="608" y="206"/>
                      <a:pt x="879" y="407"/>
                    </a:cubicBezTo>
                    <a:cubicBezTo>
                      <a:pt x="678" y="206"/>
                      <a:pt x="337" y="0"/>
                      <a:pt x="0" y="0"/>
                    </a:cubicBezTo>
                    <a:close/>
                    <a:moveTo>
                      <a:pt x="879" y="407"/>
                    </a:moveTo>
                    <a:lnTo>
                      <a:pt x="879" y="407"/>
                    </a:lnTo>
                    <a:cubicBezTo>
                      <a:pt x="1150" y="678"/>
                      <a:pt x="1356" y="949"/>
                      <a:pt x="1556" y="1155"/>
                    </a:cubicBezTo>
                    <a:cubicBezTo>
                      <a:pt x="1828" y="1426"/>
                      <a:pt x="2034" y="1762"/>
                      <a:pt x="2234" y="2034"/>
                    </a:cubicBezTo>
                    <a:lnTo>
                      <a:pt x="2847" y="2847"/>
                    </a:lnTo>
                    <a:cubicBezTo>
                      <a:pt x="2440" y="2240"/>
                      <a:pt x="2099" y="1697"/>
                      <a:pt x="1627" y="1155"/>
                    </a:cubicBezTo>
                    <a:cubicBezTo>
                      <a:pt x="1421" y="884"/>
                      <a:pt x="1150" y="613"/>
                      <a:pt x="879" y="407"/>
                    </a:cubicBezTo>
                    <a:close/>
                  </a:path>
                </a:pathLst>
              </a:custGeom>
              <a:solidFill>
                <a:schemeClr val="accent6"/>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5795000" y="-674900"/>
                <a:ext cx="61025" cy="67825"/>
              </a:xfrm>
              <a:custGeom>
                <a:rect b="b" l="l" r="r" t="t"/>
                <a:pathLst>
                  <a:path extrusionOk="0" h="2713" w="2441">
                    <a:moveTo>
                      <a:pt x="0" y="1"/>
                    </a:moveTo>
                    <a:lnTo>
                      <a:pt x="0" y="1"/>
                    </a:lnTo>
                    <a:cubicBezTo>
                      <a:pt x="336" y="136"/>
                      <a:pt x="607" y="272"/>
                      <a:pt x="878" y="407"/>
                    </a:cubicBezTo>
                    <a:cubicBezTo>
                      <a:pt x="1150" y="614"/>
                      <a:pt x="1421" y="749"/>
                      <a:pt x="1627" y="1020"/>
                    </a:cubicBezTo>
                    <a:cubicBezTo>
                      <a:pt x="1898" y="1221"/>
                      <a:pt x="2099" y="1492"/>
                      <a:pt x="2234" y="1763"/>
                    </a:cubicBezTo>
                    <a:cubicBezTo>
                      <a:pt x="2099" y="1492"/>
                      <a:pt x="1898" y="1221"/>
                      <a:pt x="1692" y="950"/>
                    </a:cubicBezTo>
                    <a:cubicBezTo>
                      <a:pt x="1220" y="478"/>
                      <a:pt x="607" y="207"/>
                      <a:pt x="0" y="1"/>
                    </a:cubicBezTo>
                    <a:close/>
                    <a:moveTo>
                      <a:pt x="2234" y="1763"/>
                    </a:moveTo>
                    <a:lnTo>
                      <a:pt x="2305" y="2034"/>
                    </a:lnTo>
                    <a:cubicBezTo>
                      <a:pt x="2305" y="2105"/>
                      <a:pt x="2305" y="2170"/>
                      <a:pt x="2370" y="2240"/>
                    </a:cubicBezTo>
                    <a:lnTo>
                      <a:pt x="2370" y="2376"/>
                    </a:lnTo>
                    <a:lnTo>
                      <a:pt x="2370" y="2511"/>
                    </a:lnTo>
                    <a:lnTo>
                      <a:pt x="2440" y="2712"/>
                    </a:lnTo>
                    <a:cubicBezTo>
                      <a:pt x="2440" y="2441"/>
                      <a:pt x="2370" y="2105"/>
                      <a:pt x="2234" y="1763"/>
                    </a:cubicBezTo>
                    <a:close/>
                  </a:path>
                </a:pathLst>
              </a:custGeom>
              <a:solidFill>
                <a:schemeClr val="accent6"/>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801800" y="-749450"/>
                <a:ext cx="130450" cy="57625"/>
              </a:xfrm>
              <a:custGeom>
                <a:rect b="b" l="l" r="r" t="t"/>
                <a:pathLst>
                  <a:path extrusionOk="0" h="2305" w="5218">
                    <a:moveTo>
                      <a:pt x="1" y="0"/>
                    </a:moveTo>
                    <a:lnTo>
                      <a:pt x="1" y="0"/>
                    </a:lnTo>
                    <a:cubicBezTo>
                      <a:pt x="473" y="136"/>
                      <a:pt x="879" y="271"/>
                      <a:pt x="1357" y="407"/>
                    </a:cubicBezTo>
                    <a:cubicBezTo>
                      <a:pt x="1828" y="543"/>
                      <a:pt x="2306" y="678"/>
                      <a:pt x="2712" y="884"/>
                    </a:cubicBezTo>
                    <a:cubicBezTo>
                      <a:pt x="3184" y="1020"/>
                      <a:pt x="3661" y="1220"/>
                      <a:pt x="4068" y="1427"/>
                    </a:cubicBezTo>
                    <a:cubicBezTo>
                      <a:pt x="3661" y="1155"/>
                      <a:pt x="3184" y="949"/>
                      <a:pt x="2777" y="814"/>
                    </a:cubicBezTo>
                    <a:cubicBezTo>
                      <a:pt x="1828" y="478"/>
                      <a:pt x="950" y="206"/>
                      <a:pt x="1" y="0"/>
                    </a:cubicBezTo>
                    <a:close/>
                    <a:moveTo>
                      <a:pt x="4068" y="1427"/>
                    </a:moveTo>
                    <a:lnTo>
                      <a:pt x="4675" y="1833"/>
                    </a:lnTo>
                    <a:lnTo>
                      <a:pt x="4946" y="2034"/>
                    </a:lnTo>
                    <a:lnTo>
                      <a:pt x="5217" y="2305"/>
                    </a:lnTo>
                    <a:cubicBezTo>
                      <a:pt x="4881" y="1898"/>
                      <a:pt x="4475" y="1627"/>
                      <a:pt x="4068" y="1427"/>
                    </a:cubicBezTo>
                    <a:close/>
                  </a:path>
                </a:pathLst>
              </a:custGeom>
              <a:solidFill>
                <a:schemeClr val="accent6"/>
              </a:solidFill>
              <a:ln cap="flat" cmpd="sng" w="9525">
                <a:solidFill>
                  <a:srgbClr val="6F492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4364825" y="-30950"/>
                <a:ext cx="49100" cy="12900"/>
              </a:xfrm>
              <a:custGeom>
                <a:rect b="b" l="l" r="r" t="t"/>
                <a:pathLst>
                  <a:path extrusionOk="0" h="516" w="1964">
                    <a:moveTo>
                      <a:pt x="1964" y="0"/>
                    </a:moveTo>
                    <a:cubicBezTo>
                      <a:pt x="1828" y="136"/>
                      <a:pt x="1693" y="206"/>
                      <a:pt x="1557" y="271"/>
                    </a:cubicBezTo>
                    <a:cubicBezTo>
                      <a:pt x="1357" y="342"/>
                      <a:pt x="1221" y="407"/>
                      <a:pt x="1015" y="477"/>
                    </a:cubicBezTo>
                    <a:cubicBezTo>
                      <a:pt x="1221" y="477"/>
                      <a:pt x="1422" y="407"/>
                      <a:pt x="1557" y="342"/>
                    </a:cubicBezTo>
                    <a:cubicBezTo>
                      <a:pt x="1628" y="271"/>
                      <a:pt x="1693" y="206"/>
                      <a:pt x="1763" y="206"/>
                    </a:cubicBezTo>
                    <a:lnTo>
                      <a:pt x="1964" y="0"/>
                    </a:lnTo>
                    <a:close/>
                    <a:moveTo>
                      <a:pt x="1" y="342"/>
                    </a:moveTo>
                    <a:lnTo>
                      <a:pt x="1" y="342"/>
                    </a:lnTo>
                    <a:cubicBezTo>
                      <a:pt x="215" y="469"/>
                      <a:pt x="432" y="516"/>
                      <a:pt x="647" y="516"/>
                    </a:cubicBezTo>
                    <a:cubicBezTo>
                      <a:pt x="770" y="516"/>
                      <a:pt x="893" y="501"/>
                      <a:pt x="1015" y="477"/>
                    </a:cubicBezTo>
                    <a:lnTo>
                      <a:pt x="543" y="477"/>
                    </a:lnTo>
                    <a:cubicBezTo>
                      <a:pt x="337" y="477"/>
                      <a:pt x="202" y="407"/>
                      <a:pt x="1" y="342"/>
                    </a:cubicBezTo>
                    <a:close/>
                  </a:path>
                </a:pathLst>
              </a:custGeom>
              <a:noFill/>
              <a:ln cap="flat" cmpd="sng" w="9525">
                <a:solidFill>
                  <a:srgbClr val="CFA3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4388525" y="11475"/>
                <a:ext cx="38925" cy="5025"/>
              </a:xfrm>
              <a:custGeom>
                <a:rect b="b" l="l" r="r" t="t"/>
                <a:pathLst>
                  <a:path extrusionOk="0" h="201" w="1557">
                    <a:moveTo>
                      <a:pt x="0" y="0"/>
                    </a:moveTo>
                    <a:cubicBezTo>
                      <a:pt x="55" y="56"/>
                      <a:pt x="162" y="115"/>
                      <a:pt x="276" y="131"/>
                    </a:cubicBezTo>
                    <a:lnTo>
                      <a:pt x="276" y="131"/>
                    </a:lnTo>
                    <a:cubicBezTo>
                      <a:pt x="176" y="99"/>
                      <a:pt x="82" y="56"/>
                      <a:pt x="0" y="0"/>
                    </a:cubicBezTo>
                    <a:close/>
                    <a:moveTo>
                      <a:pt x="276" y="131"/>
                    </a:moveTo>
                    <a:lnTo>
                      <a:pt x="276" y="131"/>
                    </a:lnTo>
                    <a:cubicBezTo>
                      <a:pt x="422" y="178"/>
                      <a:pt x="583" y="201"/>
                      <a:pt x="743" y="201"/>
                    </a:cubicBezTo>
                    <a:cubicBezTo>
                      <a:pt x="607" y="136"/>
                      <a:pt x="472" y="136"/>
                      <a:pt x="336" y="136"/>
                    </a:cubicBezTo>
                    <a:cubicBezTo>
                      <a:pt x="316" y="136"/>
                      <a:pt x="296" y="134"/>
                      <a:pt x="276" y="131"/>
                    </a:cubicBezTo>
                    <a:close/>
                    <a:moveTo>
                      <a:pt x="1556" y="136"/>
                    </a:moveTo>
                    <a:cubicBezTo>
                      <a:pt x="1285" y="201"/>
                      <a:pt x="1014" y="201"/>
                      <a:pt x="743" y="201"/>
                    </a:cubicBezTo>
                    <a:lnTo>
                      <a:pt x="1150" y="201"/>
                    </a:lnTo>
                    <a:cubicBezTo>
                      <a:pt x="1285" y="201"/>
                      <a:pt x="1421" y="201"/>
                      <a:pt x="1556" y="136"/>
                    </a:cubicBezTo>
                    <a:close/>
                  </a:path>
                </a:pathLst>
              </a:custGeom>
              <a:noFill/>
              <a:ln cap="flat" cmpd="sng" w="9525">
                <a:solidFill>
                  <a:srgbClr val="CFA3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4425825" y="46975"/>
                <a:ext cx="40700" cy="5200"/>
              </a:xfrm>
              <a:custGeom>
                <a:rect b="b" l="l" r="r" t="t"/>
                <a:pathLst>
                  <a:path extrusionOk="0" h="208" w="1628">
                    <a:moveTo>
                      <a:pt x="1" y="1"/>
                    </a:moveTo>
                    <a:lnTo>
                      <a:pt x="1" y="1"/>
                    </a:lnTo>
                    <a:cubicBezTo>
                      <a:pt x="8" y="5"/>
                      <a:pt x="15" y="8"/>
                      <a:pt x="22" y="11"/>
                    </a:cubicBezTo>
                    <a:lnTo>
                      <a:pt x="22" y="11"/>
                    </a:lnTo>
                    <a:cubicBezTo>
                      <a:pt x="15" y="8"/>
                      <a:pt x="8" y="4"/>
                      <a:pt x="1" y="1"/>
                    </a:cubicBezTo>
                    <a:close/>
                    <a:moveTo>
                      <a:pt x="22" y="11"/>
                    </a:moveTo>
                    <a:lnTo>
                      <a:pt x="22" y="11"/>
                    </a:lnTo>
                    <a:cubicBezTo>
                      <a:pt x="286" y="140"/>
                      <a:pt x="550" y="207"/>
                      <a:pt x="814" y="207"/>
                    </a:cubicBezTo>
                    <a:lnTo>
                      <a:pt x="1221" y="207"/>
                    </a:lnTo>
                    <a:cubicBezTo>
                      <a:pt x="1356" y="137"/>
                      <a:pt x="1492" y="137"/>
                      <a:pt x="1628" y="137"/>
                    </a:cubicBezTo>
                    <a:lnTo>
                      <a:pt x="814" y="137"/>
                    </a:lnTo>
                    <a:cubicBezTo>
                      <a:pt x="679" y="137"/>
                      <a:pt x="543" y="137"/>
                      <a:pt x="408" y="71"/>
                    </a:cubicBezTo>
                    <a:cubicBezTo>
                      <a:pt x="279" y="71"/>
                      <a:pt x="150" y="71"/>
                      <a:pt x="22" y="11"/>
                    </a:cubicBezTo>
                    <a:close/>
                  </a:path>
                </a:pathLst>
              </a:custGeom>
              <a:noFill/>
              <a:ln cap="flat" cmpd="sng" w="9525">
                <a:solidFill>
                  <a:srgbClr val="CFA3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390075" y="628300"/>
                <a:ext cx="10175" cy="174475"/>
              </a:xfrm>
              <a:custGeom>
                <a:rect b="b" l="l" r="r" t="t"/>
                <a:pathLst>
                  <a:path extrusionOk="0" h="6979" w="407">
                    <a:moveTo>
                      <a:pt x="407" y="0"/>
                    </a:moveTo>
                    <a:lnTo>
                      <a:pt x="407" y="0"/>
                    </a:lnTo>
                    <a:cubicBezTo>
                      <a:pt x="342" y="1150"/>
                      <a:pt x="271" y="2370"/>
                      <a:pt x="206" y="3525"/>
                    </a:cubicBezTo>
                    <a:lnTo>
                      <a:pt x="0" y="6979"/>
                    </a:lnTo>
                    <a:cubicBezTo>
                      <a:pt x="71" y="5829"/>
                      <a:pt x="136" y="4674"/>
                      <a:pt x="271" y="3525"/>
                    </a:cubicBezTo>
                    <a:cubicBezTo>
                      <a:pt x="271" y="2370"/>
                      <a:pt x="407" y="1150"/>
                      <a:pt x="407" y="0"/>
                    </a:cubicBezTo>
                    <a:close/>
                  </a:path>
                </a:pathLst>
              </a:custGeom>
              <a:no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323375" y="3395425"/>
                <a:ext cx="208525" cy="271425"/>
              </a:xfrm>
              <a:custGeom>
                <a:rect b="b" l="l" r="r" t="t"/>
                <a:pathLst>
                  <a:path extrusionOk="0" h="10857" w="8341">
                    <a:moveTo>
                      <a:pt x="342" y="1"/>
                    </a:moveTo>
                    <a:cubicBezTo>
                      <a:pt x="271" y="1899"/>
                      <a:pt x="71" y="3661"/>
                      <a:pt x="0" y="5494"/>
                    </a:cubicBezTo>
                    <a:cubicBezTo>
                      <a:pt x="678" y="5629"/>
                      <a:pt x="1356" y="5765"/>
                      <a:pt x="2034" y="5965"/>
                    </a:cubicBezTo>
                    <a:cubicBezTo>
                      <a:pt x="4395" y="10513"/>
                      <a:pt x="7291" y="10857"/>
                      <a:pt x="8113" y="10857"/>
                    </a:cubicBezTo>
                    <a:cubicBezTo>
                      <a:pt x="8260" y="10857"/>
                      <a:pt x="8340" y="10846"/>
                      <a:pt x="8340" y="10846"/>
                    </a:cubicBezTo>
                    <a:lnTo>
                      <a:pt x="4745" y="613"/>
                    </a:lnTo>
                    <a:lnTo>
                      <a:pt x="1697" y="613"/>
                    </a:lnTo>
                    <a:lnTo>
                      <a:pt x="342" y="1"/>
                    </a:lnTo>
                    <a:close/>
                  </a:path>
                </a:pathLst>
              </a:custGeom>
              <a:solidFill>
                <a:srgbClr val="F9C7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558650" y="4193625"/>
                <a:ext cx="254225" cy="181275"/>
              </a:xfrm>
              <a:custGeom>
                <a:rect b="b" l="l" r="r" t="t"/>
                <a:pathLst>
                  <a:path extrusionOk="0" h="7251" w="10169">
                    <a:moveTo>
                      <a:pt x="8541" y="1"/>
                    </a:moveTo>
                    <a:cubicBezTo>
                      <a:pt x="6915" y="473"/>
                      <a:pt x="5217" y="744"/>
                      <a:pt x="3591" y="1085"/>
                    </a:cubicBezTo>
                    <a:cubicBezTo>
                      <a:pt x="3997" y="1899"/>
                      <a:pt x="4404" y="2712"/>
                      <a:pt x="4881" y="3525"/>
                    </a:cubicBezTo>
                    <a:cubicBezTo>
                      <a:pt x="272" y="4610"/>
                      <a:pt x="1" y="7251"/>
                      <a:pt x="1" y="7251"/>
                    </a:cubicBezTo>
                    <a:lnTo>
                      <a:pt x="10168" y="5559"/>
                    </a:lnTo>
                    <a:lnTo>
                      <a:pt x="8541" y="1"/>
                    </a:lnTo>
                    <a:close/>
                  </a:path>
                </a:pathLst>
              </a:custGeom>
              <a:solidFill>
                <a:srgbClr val="F9C7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558650" y="4271575"/>
                <a:ext cx="254225" cy="103325"/>
              </a:xfrm>
              <a:custGeom>
                <a:rect b="b" l="l" r="r" t="t"/>
                <a:pathLst>
                  <a:path extrusionOk="0" h="4133" w="10169">
                    <a:moveTo>
                      <a:pt x="9420" y="1"/>
                    </a:moveTo>
                    <a:cubicBezTo>
                      <a:pt x="8836" y="716"/>
                      <a:pt x="8014" y="934"/>
                      <a:pt x="7230" y="934"/>
                    </a:cubicBezTo>
                    <a:cubicBezTo>
                      <a:pt x="6010" y="934"/>
                      <a:pt x="4881" y="407"/>
                      <a:pt x="4881" y="407"/>
                    </a:cubicBezTo>
                    <a:cubicBezTo>
                      <a:pt x="272" y="1492"/>
                      <a:pt x="1" y="4133"/>
                      <a:pt x="1" y="4133"/>
                    </a:cubicBezTo>
                    <a:lnTo>
                      <a:pt x="10168" y="2441"/>
                    </a:lnTo>
                    <a:lnTo>
                      <a:pt x="9420" y="1"/>
                    </a:lnTo>
                    <a:close/>
                  </a:path>
                </a:pathLst>
              </a:cu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1873825" y="2444850"/>
                <a:ext cx="1559000" cy="1775925"/>
              </a:xfrm>
              <a:custGeom>
                <a:rect b="b" l="l" r="r" t="t"/>
                <a:pathLst>
                  <a:path extrusionOk="0" h="71037" w="62360">
                    <a:moveTo>
                      <a:pt x="19793" y="1"/>
                    </a:moveTo>
                    <a:lnTo>
                      <a:pt x="3861" y="5830"/>
                    </a:lnTo>
                    <a:lnTo>
                      <a:pt x="814" y="29483"/>
                    </a:lnTo>
                    <a:cubicBezTo>
                      <a:pt x="0" y="35719"/>
                      <a:pt x="1085" y="42025"/>
                      <a:pt x="3932" y="47649"/>
                    </a:cubicBezTo>
                    <a:cubicBezTo>
                      <a:pt x="7050" y="53614"/>
                      <a:pt x="11453" y="62154"/>
                      <a:pt x="16198" y="71036"/>
                    </a:cubicBezTo>
                    <a:cubicBezTo>
                      <a:pt x="17824" y="70695"/>
                      <a:pt x="19522" y="70424"/>
                      <a:pt x="21148" y="69952"/>
                    </a:cubicBezTo>
                    <a:lnTo>
                      <a:pt x="11046" y="36332"/>
                    </a:lnTo>
                    <a:cubicBezTo>
                      <a:pt x="11046" y="36332"/>
                      <a:pt x="13692" y="21962"/>
                      <a:pt x="14842" y="20536"/>
                    </a:cubicBezTo>
                    <a:lnTo>
                      <a:pt x="29689" y="33892"/>
                    </a:lnTo>
                    <a:cubicBezTo>
                      <a:pt x="32400" y="36603"/>
                      <a:pt x="35383" y="37416"/>
                      <a:pt x="39043" y="38365"/>
                    </a:cubicBezTo>
                    <a:cubicBezTo>
                      <a:pt x="45073" y="39856"/>
                      <a:pt x="47648" y="41142"/>
                      <a:pt x="62018" y="43517"/>
                    </a:cubicBezTo>
                    <a:cubicBezTo>
                      <a:pt x="62089" y="41684"/>
                      <a:pt x="62289" y="39922"/>
                      <a:pt x="62360" y="38024"/>
                    </a:cubicBezTo>
                    <a:lnTo>
                      <a:pt x="37416" y="27791"/>
                    </a:lnTo>
                    <a:cubicBezTo>
                      <a:pt x="37416" y="27791"/>
                      <a:pt x="33620" y="22027"/>
                      <a:pt x="26164" y="12472"/>
                    </a:cubicBezTo>
                    <a:cubicBezTo>
                      <a:pt x="28062" y="7250"/>
                      <a:pt x="19793" y="1"/>
                      <a:pt x="19793" y="1"/>
                    </a:cubicBezTo>
                    <a:close/>
                  </a:path>
                </a:pathLst>
              </a:cu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009400" y="1423675"/>
                <a:ext cx="660900" cy="1195675"/>
              </a:xfrm>
              <a:custGeom>
                <a:rect b="b" l="l" r="r" t="t"/>
                <a:pathLst>
                  <a:path extrusionOk="0" h="47827" w="26436">
                    <a:moveTo>
                      <a:pt x="11831" y="1"/>
                    </a:moveTo>
                    <a:cubicBezTo>
                      <a:pt x="10819" y="1"/>
                      <a:pt x="9683" y="102"/>
                      <a:pt x="8406" y="314"/>
                    </a:cubicBezTo>
                    <a:cubicBezTo>
                      <a:pt x="2305" y="1328"/>
                      <a:pt x="4203" y="9055"/>
                      <a:pt x="2235" y="14141"/>
                    </a:cubicBezTo>
                    <a:cubicBezTo>
                      <a:pt x="337" y="19222"/>
                      <a:pt x="1" y="23766"/>
                      <a:pt x="4203" y="26001"/>
                    </a:cubicBezTo>
                    <a:cubicBezTo>
                      <a:pt x="9761" y="32714"/>
                      <a:pt x="8335" y="47826"/>
                      <a:pt x="8335" y="47826"/>
                    </a:cubicBezTo>
                    <a:cubicBezTo>
                      <a:pt x="8335" y="47826"/>
                      <a:pt x="21556" y="47083"/>
                      <a:pt x="26436" y="41184"/>
                    </a:cubicBezTo>
                    <a:cubicBezTo>
                      <a:pt x="26436" y="41184"/>
                      <a:pt x="23860" y="28376"/>
                      <a:pt x="22163" y="21934"/>
                    </a:cubicBezTo>
                    <a:cubicBezTo>
                      <a:pt x="19380" y="11164"/>
                      <a:pt x="22471" y="1"/>
                      <a:pt x="11831" y="1"/>
                    </a:cubicBezTo>
                    <a:close/>
                  </a:path>
                </a:pathLst>
              </a:cu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1941600" y="1338250"/>
                <a:ext cx="208375" cy="266625"/>
              </a:xfrm>
              <a:custGeom>
                <a:rect b="b" l="l" r="r" t="t"/>
                <a:pathLst>
                  <a:path extrusionOk="0" h="10665" w="8335">
                    <a:moveTo>
                      <a:pt x="6507" y="0"/>
                    </a:moveTo>
                    <a:lnTo>
                      <a:pt x="0" y="3866"/>
                    </a:lnTo>
                    <a:lnTo>
                      <a:pt x="1356" y="10438"/>
                    </a:lnTo>
                    <a:cubicBezTo>
                      <a:pt x="1356" y="10438"/>
                      <a:pt x="2057" y="10664"/>
                      <a:pt x="3132" y="10664"/>
                    </a:cubicBezTo>
                    <a:cubicBezTo>
                      <a:pt x="4489" y="10664"/>
                      <a:pt x="6443" y="10304"/>
                      <a:pt x="8335" y="8676"/>
                    </a:cubicBezTo>
                    <a:lnTo>
                      <a:pt x="6507" y="0"/>
                    </a:lnTo>
                    <a:close/>
                  </a:path>
                </a:pathLst>
              </a:custGeom>
              <a:solidFill>
                <a:srgbClr val="F9C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2255175" y="993325"/>
                <a:ext cx="532125" cy="545450"/>
              </a:xfrm>
              <a:custGeom>
                <a:rect b="b" l="l" r="r" t="t"/>
                <a:pathLst>
                  <a:path extrusionOk="0" h="21818" w="21285">
                    <a:moveTo>
                      <a:pt x="13593" y="1"/>
                    </a:moveTo>
                    <a:cubicBezTo>
                      <a:pt x="11519" y="1"/>
                      <a:pt x="9261" y="885"/>
                      <a:pt x="7321" y="1938"/>
                    </a:cubicBezTo>
                    <a:cubicBezTo>
                      <a:pt x="1" y="5799"/>
                      <a:pt x="5017" y="13596"/>
                      <a:pt x="5694" y="16850"/>
                    </a:cubicBezTo>
                    <a:cubicBezTo>
                      <a:pt x="6344" y="19614"/>
                      <a:pt x="6736" y="21818"/>
                      <a:pt x="10332" y="21818"/>
                    </a:cubicBezTo>
                    <a:cubicBezTo>
                      <a:pt x="10878" y="21818"/>
                      <a:pt x="11497" y="21767"/>
                      <a:pt x="12202" y="21660"/>
                    </a:cubicBezTo>
                    <a:cubicBezTo>
                      <a:pt x="20406" y="20440"/>
                      <a:pt x="21284" y="12035"/>
                      <a:pt x="19929" y="7697"/>
                    </a:cubicBezTo>
                    <a:cubicBezTo>
                      <a:pt x="19208" y="1847"/>
                      <a:pt x="16592" y="1"/>
                      <a:pt x="13593" y="1"/>
                    </a:cubicBezTo>
                    <a:close/>
                  </a:path>
                </a:pathLst>
              </a:custGeom>
              <a:solidFill>
                <a:srgbClr val="F9C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2051825" y="1379350"/>
                <a:ext cx="30525" cy="43650"/>
              </a:xfrm>
              <a:custGeom>
                <a:rect b="b" l="l" r="r" t="t"/>
                <a:pathLst>
                  <a:path extrusionOk="0" h="1746" w="1221">
                    <a:moveTo>
                      <a:pt x="443" y="0"/>
                    </a:moveTo>
                    <a:cubicBezTo>
                      <a:pt x="375" y="0"/>
                      <a:pt x="307" y="18"/>
                      <a:pt x="272" y="53"/>
                    </a:cubicBezTo>
                    <a:cubicBezTo>
                      <a:pt x="136" y="118"/>
                      <a:pt x="71" y="254"/>
                      <a:pt x="1" y="389"/>
                    </a:cubicBezTo>
                    <a:lnTo>
                      <a:pt x="1" y="796"/>
                    </a:lnTo>
                    <a:cubicBezTo>
                      <a:pt x="71" y="1067"/>
                      <a:pt x="272" y="1273"/>
                      <a:pt x="478" y="1409"/>
                    </a:cubicBezTo>
                    <a:cubicBezTo>
                      <a:pt x="678" y="1545"/>
                      <a:pt x="950" y="1680"/>
                      <a:pt x="1221" y="1745"/>
                    </a:cubicBezTo>
                    <a:cubicBezTo>
                      <a:pt x="950" y="1680"/>
                      <a:pt x="749" y="1545"/>
                      <a:pt x="543" y="1409"/>
                    </a:cubicBezTo>
                    <a:cubicBezTo>
                      <a:pt x="342" y="1203"/>
                      <a:pt x="136" y="1002"/>
                      <a:pt x="71" y="731"/>
                    </a:cubicBezTo>
                    <a:cubicBezTo>
                      <a:pt x="71" y="661"/>
                      <a:pt x="1" y="525"/>
                      <a:pt x="71" y="389"/>
                    </a:cubicBezTo>
                    <a:cubicBezTo>
                      <a:pt x="71" y="254"/>
                      <a:pt x="136" y="118"/>
                      <a:pt x="272" y="118"/>
                    </a:cubicBezTo>
                    <a:cubicBezTo>
                      <a:pt x="407" y="53"/>
                      <a:pt x="543" y="53"/>
                      <a:pt x="613" y="53"/>
                    </a:cubicBezTo>
                    <a:cubicBezTo>
                      <a:pt x="578" y="18"/>
                      <a:pt x="510" y="0"/>
                      <a:pt x="443" y="0"/>
                    </a:cubicBezTo>
                    <a:close/>
                  </a:path>
                </a:pathLst>
              </a:custGeom>
              <a:noFill/>
              <a:ln cap="flat" cmpd="sng" w="9525">
                <a:solidFill>
                  <a:srgbClr val="CFA3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1982275" y="1431525"/>
                <a:ext cx="52475" cy="42500"/>
              </a:xfrm>
              <a:custGeom>
                <a:rect b="b" l="l" r="r" t="t"/>
                <a:pathLst>
                  <a:path extrusionOk="0" h="1700" w="2099">
                    <a:moveTo>
                      <a:pt x="2099" y="0"/>
                    </a:moveTo>
                    <a:lnTo>
                      <a:pt x="2099" y="0"/>
                    </a:lnTo>
                    <a:cubicBezTo>
                      <a:pt x="2099" y="336"/>
                      <a:pt x="1898" y="678"/>
                      <a:pt x="1692" y="878"/>
                    </a:cubicBezTo>
                    <a:cubicBezTo>
                      <a:pt x="1492" y="1149"/>
                      <a:pt x="1286" y="1355"/>
                      <a:pt x="949" y="1491"/>
                    </a:cubicBezTo>
                    <a:cubicBezTo>
                      <a:pt x="750" y="1590"/>
                      <a:pt x="514" y="1652"/>
                      <a:pt x="269" y="1652"/>
                    </a:cubicBezTo>
                    <a:cubicBezTo>
                      <a:pt x="180" y="1652"/>
                      <a:pt x="90" y="1644"/>
                      <a:pt x="0" y="1627"/>
                    </a:cubicBezTo>
                    <a:lnTo>
                      <a:pt x="0" y="1627"/>
                    </a:lnTo>
                    <a:cubicBezTo>
                      <a:pt x="127" y="1678"/>
                      <a:pt x="255" y="1700"/>
                      <a:pt x="380" y="1700"/>
                    </a:cubicBezTo>
                    <a:cubicBezTo>
                      <a:pt x="585" y="1700"/>
                      <a:pt x="781" y="1640"/>
                      <a:pt x="949" y="1556"/>
                    </a:cubicBezTo>
                    <a:cubicBezTo>
                      <a:pt x="1286" y="1420"/>
                      <a:pt x="1557" y="1220"/>
                      <a:pt x="1763" y="949"/>
                    </a:cubicBezTo>
                    <a:cubicBezTo>
                      <a:pt x="1963" y="678"/>
                      <a:pt x="2099" y="336"/>
                      <a:pt x="2099" y="0"/>
                    </a:cubicBezTo>
                    <a:close/>
                  </a:path>
                </a:pathLst>
              </a:custGeom>
              <a:noFill/>
              <a:ln cap="flat" cmpd="sng" w="9525">
                <a:solidFill>
                  <a:srgbClr val="CFA3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280950" y="3410750"/>
                <a:ext cx="166100" cy="256100"/>
              </a:xfrm>
              <a:custGeom>
                <a:rect b="b" l="l" r="r" t="t"/>
                <a:pathLst>
                  <a:path extrusionOk="0" h="10244" w="6644">
                    <a:moveTo>
                      <a:pt x="0" y="0"/>
                    </a:moveTo>
                    <a:cubicBezTo>
                      <a:pt x="1963" y="2847"/>
                      <a:pt x="1286" y="3661"/>
                      <a:pt x="337" y="5352"/>
                    </a:cubicBezTo>
                    <a:cubicBezTo>
                      <a:pt x="2698" y="9900"/>
                      <a:pt x="5594" y="10244"/>
                      <a:pt x="6416" y="10244"/>
                    </a:cubicBezTo>
                    <a:cubicBezTo>
                      <a:pt x="6563" y="10244"/>
                      <a:pt x="6643" y="10233"/>
                      <a:pt x="6643" y="10233"/>
                    </a:cubicBezTo>
                    <a:lnTo>
                      <a:pt x="3048" y="0"/>
                    </a:lnTo>
                    <a:close/>
                  </a:path>
                </a:pathLst>
              </a:cu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802650" y="2441450"/>
                <a:ext cx="440600" cy="147400"/>
              </a:xfrm>
              <a:custGeom>
                <a:rect b="b" l="l" r="r" t="t"/>
                <a:pathLst>
                  <a:path extrusionOk="0" h="5896" w="17624">
                    <a:moveTo>
                      <a:pt x="17624" y="1"/>
                    </a:moveTo>
                    <a:cubicBezTo>
                      <a:pt x="17011" y="473"/>
                      <a:pt x="16333" y="879"/>
                      <a:pt x="15655" y="1286"/>
                    </a:cubicBezTo>
                    <a:lnTo>
                      <a:pt x="15183" y="1628"/>
                    </a:lnTo>
                    <a:lnTo>
                      <a:pt x="14641" y="1899"/>
                    </a:lnTo>
                    <a:cubicBezTo>
                      <a:pt x="14300" y="2099"/>
                      <a:pt x="13963" y="2235"/>
                      <a:pt x="13622" y="2441"/>
                    </a:cubicBezTo>
                    <a:cubicBezTo>
                      <a:pt x="15048" y="1763"/>
                      <a:pt x="16404" y="1015"/>
                      <a:pt x="17624" y="1"/>
                    </a:cubicBezTo>
                    <a:close/>
                    <a:moveTo>
                      <a:pt x="13622" y="2441"/>
                    </a:moveTo>
                    <a:lnTo>
                      <a:pt x="13622" y="2441"/>
                    </a:lnTo>
                    <a:cubicBezTo>
                      <a:pt x="12201" y="3119"/>
                      <a:pt x="10710" y="3661"/>
                      <a:pt x="9219" y="4133"/>
                    </a:cubicBezTo>
                    <a:cubicBezTo>
                      <a:pt x="8470" y="4404"/>
                      <a:pt x="7727" y="4610"/>
                      <a:pt x="6979" y="4811"/>
                    </a:cubicBezTo>
                    <a:cubicBezTo>
                      <a:pt x="7727" y="4675"/>
                      <a:pt x="8470" y="4404"/>
                      <a:pt x="9284" y="4203"/>
                    </a:cubicBezTo>
                    <a:cubicBezTo>
                      <a:pt x="10775" y="3726"/>
                      <a:pt x="12201" y="3184"/>
                      <a:pt x="13622" y="2441"/>
                    </a:cubicBezTo>
                    <a:close/>
                    <a:moveTo>
                      <a:pt x="6979" y="4811"/>
                    </a:moveTo>
                    <a:lnTo>
                      <a:pt x="6979" y="4811"/>
                    </a:lnTo>
                    <a:cubicBezTo>
                      <a:pt x="6572" y="4881"/>
                      <a:pt x="6236" y="4946"/>
                      <a:pt x="5830" y="5082"/>
                    </a:cubicBezTo>
                    <a:cubicBezTo>
                      <a:pt x="6236" y="5017"/>
                      <a:pt x="6572" y="4946"/>
                      <a:pt x="6979" y="4811"/>
                    </a:cubicBezTo>
                    <a:close/>
                    <a:moveTo>
                      <a:pt x="3525" y="5489"/>
                    </a:moveTo>
                    <a:lnTo>
                      <a:pt x="2370" y="5624"/>
                    </a:lnTo>
                    <a:cubicBezTo>
                      <a:pt x="1557" y="5760"/>
                      <a:pt x="814" y="5760"/>
                      <a:pt x="0" y="5895"/>
                    </a:cubicBezTo>
                    <a:cubicBezTo>
                      <a:pt x="814" y="5830"/>
                      <a:pt x="1557" y="5760"/>
                      <a:pt x="2370" y="5695"/>
                    </a:cubicBezTo>
                    <a:lnTo>
                      <a:pt x="3525" y="5489"/>
                    </a:lnTo>
                    <a:close/>
                  </a:path>
                </a:pathLst>
              </a:custGeom>
              <a:no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928050" y="1853375"/>
                <a:ext cx="89775" cy="159325"/>
              </a:xfrm>
              <a:custGeom>
                <a:rect b="b" l="l" r="r" t="t"/>
                <a:pathLst>
                  <a:path extrusionOk="0" h="6373" w="3591">
                    <a:moveTo>
                      <a:pt x="272" y="1"/>
                    </a:moveTo>
                    <a:cubicBezTo>
                      <a:pt x="65" y="679"/>
                      <a:pt x="0" y="1356"/>
                      <a:pt x="0" y="2034"/>
                    </a:cubicBezTo>
                    <a:cubicBezTo>
                      <a:pt x="0" y="1356"/>
                      <a:pt x="136" y="679"/>
                      <a:pt x="272" y="1"/>
                    </a:cubicBezTo>
                    <a:close/>
                    <a:moveTo>
                      <a:pt x="0" y="2035"/>
                    </a:moveTo>
                    <a:lnTo>
                      <a:pt x="0" y="2035"/>
                    </a:lnTo>
                    <a:cubicBezTo>
                      <a:pt x="0" y="2713"/>
                      <a:pt x="66" y="3461"/>
                      <a:pt x="337" y="4068"/>
                    </a:cubicBezTo>
                    <a:cubicBezTo>
                      <a:pt x="608" y="4746"/>
                      <a:pt x="1085" y="5288"/>
                      <a:pt x="1692" y="5695"/>
                    </a:cubicBezTo>
                    <a:cubicBezTo>
                      <a:pt x="2235" y="6036"/>
                      <a:pt x="2912" y="6307"/>
                      <a:pt x="3590" y="6372"/>
                    </a:cubicBezTo>
                    <a:cubicBezTo>
                      <a:pt x="3254" y="6307"/>
                      <a:pt x="2912" y="6237"/>
                      <a:pt x="2576" y="6101"/>
                    </a:cubicBezTo>
                    <a:cubicBezTo>
                      <a:pt x="2305" y="5966"/>
                      <a:pt x="1963" y="5830"/>
                      <a:pt x="1692" y="5629"/>
                    </a:cubicBezTo>
                    <a:cubicBezTo>
                      <a:pt x="1150" y="5223"/>
                      <a:pt x="678" y="4680"/>
                      <a:pt x="407" y="4068"/>
                    </a:cubicBezTo>
                    <a:cubicBezTo>
                      <a:pt x="136" y="3461"/>
                      <a:pt x="1" y="2713"/>
                      <a:pt x="0" y="2035"/>
                    </a:cubicBezTo>
                    <a:close/>
                  </a:path>
                </a:pathLst>
              </a:custGeom>
              <a:solidFill>
                <a:srgbClr val="4627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582375" y="2876900"/>
                <a:ext cx="101700" cy="100075"/>
              </a:xfrm>
              <a:custGeom>
                <a:rect b="b" l="l" r="r" t="t"/>
                <a:pathLst>
                  <a:path extrusionOk="0" h="4003" w="4068">
                    <a:moveTo>
                      <a:pt x="1" y="0"/>
                    </a:moveTo>
                    <a:cubicBezTo>
                      <a:pt x="679" y="678"/>
                      <a:pt x="1357" y="1356"/>
                      <a:pt x="1964" y="2034"/>
                    </a:cubicBezTo>
                    <a:cubicBezTo>
                      <a:pt x="2712" y="2712"/>
                      <a:pt x="3320" y="3324"/>
                      <a:pt x="4068" y="4002"/>
                    </a:cubicBezTo>
                    <a:lnTo>
                      <a:pt x="2034" y="1969"/>
                    </a:lnTo>
                    <a:cubicBezTo>
                      <a:pt x="1357" y="1291"/>
                      <a:pt x="679" y="613"/>
                      <a:pt x="1" y="0"/>
                    </a:cubicBezTo>
                    <a:close/>
                  </a:path>
                </a:pathLst>
              </a:cu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2810975" y="1995875"/>
                <a:ext cx="240650" cy="167275"/>
              </a:xfrm>
              <a:custGeom>
                <a:rect b="b" l="l" r="r" t="t"/>
                <a:pathLst>
                  <a:path extrusionOk="0" h="6691" w="9626">
                    <a:moveTo>
                      <a:pt x="4217" y="1"/>
                    </a:moveTo>
                    <a:cubicBezTo>
                      <a:pt x="4147" y="1"/>
                      <a:pt x="4076" y="21"/>
                      <a:pt x="4002" y="65"/>
                    </a:cubicBezTo>
                    <a:cubicBezTo>
                      <a:pt x="3460" y="401"/>
                      <a:pt x="4951" y="1827"/>
                      <a:pt x="4951" y="1827"/>
                    </a:cubicBezTo>
                    <a:cubicBezTo>
                      <a:pt x="4951" y="1827"/>
                      <a:pt x="0" y="1963"/>
                      <a:pt x="136" y="2977"/>
                    </a:cubicBezTo>
                    <a:cubicBezTo>
                      <a:pt x="183" y="3310"/>
                      <a:pt x="614" y="3418"/>
                      <a:pt x="1154" y="3418"/>
                    </a:cubicBezTo>
                    <a:cubicBezTo>
                      <a:pt x="2004" y="3418"/>
                      <a:pt x="3123" y="3150"/>
                      <a:pt x="3439" y="3070"/>
                    </a:cubicBezTo>
                    <a:lnTo>
                      <a:pt x="3439" y="3070"/>
                    </a:lnTo>
                    <a:cubicBezTo>
                      <a:pt x="2901" y="3212"/>
                      <a:pt x="51" y="4015"/>
                      <a:pt x="543" y="4875"/>
                    </a:cubicBezTo>
                    <a:cubicBezTo>
                      <a:pt x="595" y="4969"/>
                      <a:pt x="701" y="5008"/>
                      <a:pt x="843" y="5008"/>
                    </a:cubicBezTo>
                    <a:cubicBezTo>
                      <a:pt x="1630" y="5008"/>
                      <a:pt x="3524" y="3791"/>
                      <a:pt x="3525" y="3790"/>
                    </a:cubicBezTo>
                    <a:lnTo>
                      <a:pt x="3525" y="3790"/>
                    </a:lnTo>
                    <a:cubicBezTo>
                      <a:pt x="3524" y="3791"/>
                      <a:pt x="814" y="5623"/>
                      <a:pt x="1356" y="6030"/>
                    </a:cubicBezTo>
                    <a:cubicBezTo>
                      <a:pt x="1420" y="6079"/>
                      <a:pt x="1499" y="6101"/>
                      <a:pt x="1589" y="6101"/>
                    </a:cubicBezTo>
                    <a:cubicBezTo>
                      <a:pt x="2283" y="6101"/>
                      <a:pt x="3652" y="4809"/>
                      <a:pt x="3946" y="4524"/>
                    </a:cubicBezTo>
                    <a:lnTo>
                      <a:pt x="3946" y="4524"/>
                    </a:lnTo>
                    <a:cubicBezTo>
                      <a:pt x="3634" y="4832"/>
                      <a:pt x="2153" y="6336"/>
                      <a:pt x="2576" y="6637"/>
                    </a:cubicBezTo>
                    <a:cubicBezTo>
                      <a:pt x="2619" y="6674"/>
                      <a:pt x="2671" y="6691"/>
                      <a:pt x="2729" y="6691"/>
                    </a:cubicBezTo>
                    <a:cubicBezTo>
                      <a:pt x="3312" y="6691"/>
                      <a:pt x="4544" y="5010"/>
                      <a:pt x="4544" y="5010"/>
                    </a:cubicBezTo>
                    <a:lnTo>
                      <a:pt x="9289" y="4875"/>
                    </a:lnTo>
                    <a:lnTo>
                      <a:pt x="9625" y="3047"/>
                    </a:lnTo>
                    <a:cubicBezTo>
                      <a:pt x="9625" y="3047"/>
                      <a:pt x="7456" y="2706"/>
                      <a:pt x="6578" y="2028"/>
                    </a:cubicBezTo>
                    <a:cubicBezTo>
                      <a:pt x="5306" y="1366"/>
                      <a:pt x="4794" y="1"/>
                      <a:pt x="4217" y="1"/>
                    </a:cubicBezTo>
                    <a:close/>
                  </a:path>
                </a:pathLst>
              </a:custGeom>
              <a:solidFill>
                <a:srgbClr val="F9C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2602475" y="1721200"/>
                <a:ext cx="970925" cy="483900"/>
              </a:xfrm>
              <a:custGeom>
                <a:rect b="b" l="l" r="r" t="t"/>
                <a:pathLst>
                  <a:path extrusionOk="0" h="19356" w="38837">
                    <a:moveTo>
                      <a:pt x="31381" y="1"/>
                    </a:moveTo>
                    <a:lnTo>
                      <a:pt x="19928" y="12001"/>
                    </a:lnTo>
                    <a:cubicBezTo>
                      <a:pt x="19928" y="12001"/>
                      <a:pt x="6942" y="13280"/>
                      <a:pt x="2592" y="13280"/>
                    </a:cubicBezTo>
                    <a:cubicBezTo>
                      <a:pt x="1836" y="13280"/>
                      <a:pt x="1341" y="13241"/>
                      <a:pt x="1220" y="13151"/>
                    </a:cubicBezTo>
                    <a:cubicBezTo>
                      <a:pt x="136" y="14506"/>
                      <a:pt x="0" y="16339"/>
                      <a:pt x="0" y="16339"/>
                    </a:cubicBezTo>
                    <a:cubicBezTo>
                      <a:pt x="0" y="16339"/>
                      <a:pt x="8736" y="19356"/>
                      <a:pt x="16243" y="19356"/>
                    </a:cubicBezTo>
                    <a:cubicBezTo>
                      <a:pt x="17229" y="19356"/>
                      <a:pt x="18194" y="19304"/>
                      <a:pt x="19115" y="19186"/>
                    </a:cubicBezTo>
                    <a:cubicBezTo>
                      <a:pt x="27042" y="18166"/>
                      <a:pt x="38430" y="7392"/>
                      <a:pt x="38837" y="6850"/>
                    </a:cubicBezTo>
                    <a:lnTo>
                      <a:pt x="31381" y="1"/>
                    </a:lnTo>
                    <a:close/>
                  </a:path>
                </a:pathLst>
              </a:cu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2253400" y="1922925"/>
                <a:ext cx="589725" cy="285325"/>
              </a:xfrm>
              <a:custGeom>
                <a:rect b="b" l="l" r="r" t="t"/>
                <a:pathLst>
                  <a:path extrusionOk="0" h="11413" w="23589">
                    <a:moveTo>
                      <a:pt x="23588" y="1"/>
                    </a:moveTo>
                    <a:lnTo>
                      <a:pt x="23588" y="1"/>
                    </a:lnTo>
                    <a:cubicBezTo>
                      <a:pt x="21891" y="1492"/>
                      <a:pt x="20264" y="3048"/>
                      <a:pt x="18437" y="4404"/>
                    </a:cubicBezTo>
                    <a:cubicBezTo>
                      <a:pt x="16675" y="5759"/>
                      <a:pt x="14842" y="7115"/>
                      <a:pt x="12879" y="8200"/>
                    </a:cubicBezTo>
                    <a:cubicBezTo>
                      <a:pt x="10910" y="9284"/>
                      <a:pt x="8877" y="10233"/>
                      <a:pt x="6708" y="10846"/>
                    </a:cubicBezTo>
                    <a:cubicBezTo>
                      <a:pt x="8877" y="10303"/>
                      <a:pt x="10981" y="9355"/>
                      <a:pt x="12944" y="8270"/>
                    </a:cubicBezTo>
                    <a:cubicBezTo>
                      <a:pt x="14912" y="7115"/>
                      <a:pt x="16740" y="5830"/>
                      <a:pt x="18502" y="4404"/>
                    </a:cubicBezTo>
                    <a:cubicBezTo>
                      <a:pt x="19386" y="3726"/>
                      <a:pt x="20264" y="2983"/>
                      <a:pt x="21078" y="2305"/>
                    </a:cubicBezTo>
                    <a:lnTo>
                      <a:pt x="23588" y="1"/>
                    </a:lnTo>
                    <a:close/>
                    <a:moveTo>
                      <a:pt x="0" y="11182"/>
                    </a:moveTo>
                    <a:cubicBezTo>
                      <a:pt x="119" y="11204"/>
                      <a:pt x="238" y="11223"/>
                      <a:pt x="357" y="11242"/>
                    </a:cubicBezTo>
                    <a:lnTo>
                      <a:pt x="357" y="11242"/>
                    </a:lnTo>
                    <a:cubicBezTo>
                      <a:pt x="239" y="11223"/>
                      <a:pt x="120" y="11203"/>
                      <a:pt x="0" y="11182"/>
                    </a:cubicBezTo>
                    <a:close/>
                    <a:moveTo>
                      <a:pt x="6706" y="10846"/>
                    </a:moveTo>
                    <a:cubicBezTo>
                      <a:pt x="5327" y="11191"/>
                      <a:pt x="3893" y="11397"/>
                      <a:pt x="2456" y="11397"/>
                    </a:cubicBezTo>
                    <a:cubicBezTo>
                      <a:pt x="1755" y="11397"/>
                      <a:pt x="1053" y="11348"/>
                      <a:pt x="357" y="11242"/>
                    </a:cubicBezTo>
                    <a:lnTo>
                      <a:pt x="357" y="11242"/>
                    </a:lnTo>
                    <a:cubicBezTo>
                      <a:pt x="1095" y="11356"/>
                      <a:pt x="1811" y="11412"/>
                      <a:pt x="2543" y="11412"/>
                    </a:cubicBezTo>
                    <a:cubicBezTo>
                      <a:pt x="2822" y="11412"/>
                      <a:pt x="3104" y="11404"/>
                      <a:pt x="3389" y="11388"/>
                    </a:cubicBezTo>
                    <a:cubicBezTo>
                      <a:pt x="4473" y="11318"/>
                      <a:pt x="5622" y="11117"/>
                      <a:pt x="6706" y="10846"/>
                    </a:cubicBezTo>
                    <a:close/>
                  </a:path>
                </a:pathLst>
              </a:custGeom>
              <a:no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2283900" y="930875"/>
                <a:ext cx="968425" cy="1009300"/>
              </a:xfrm>
              <a:custGeom>
                <a:rect b="b" l="l" r="r" t="t"/>
                <a:pathLst>
                  <a:path extrusionOk="0" h="40372" w="38737">
                    <a:moveTo>
                      <a:pt x="14012" y="0"/>
                    </a:moveTo>
                    <a:cubicBezTo>
                      <a:pt x="12614" y="0"/>
                      <a:pt x="11274" y="412"/>
                      <a:pt x="10168" y="1519"/>
                    </a:cubicBezTo>
                    <a:cubicBezTo>
                      <a:pt x="6643" y="5043"/>
                      <a:pt x="0" y="4300"/>
                      <a:pt x="4881" y="13383"/>
                    </a:cubicBezTo>
                    <a:cubicBezTo>
                      <a:pt x="6437" y="12364"/>
                      <a:pt x="8405" y="9858"/>
                      <a:pt x="8405" y="9858"/>
                    </a:cubicBezTo>
                    <a:cubicBezTo>
                      <a:pt x="8405" y="9858"/>
                      <a:pt x="13014" y="12770"/>
                      <a:pt x="16062" y="13448"/>
                    </a:cubicBezTo>
                    <a:cubicBezTo>
                      <a:pt x="19044" y="14126"/>
                      <a:pt x="20264" y="16637"/>
                      <a:pt x="20741" y="18806"/>
                    </a:cubicBezTo>
                    <a:cubicBezTo>
                      <a:pt x="21148" y="21040"/>
                      <a:pt x="21620" y="25719"/>
                      <a:pt x="24808" y="27547"/>
                    </a:cubicBezTo>
                    <a:cubicBezTo>
                      <a:pt x="28062" y="29445"/>
                      <a:pt x="26365" y="37378"/>
                      <a:pt x="32807" y="40019"/>
                    </a:cubicBezTo>
                    <a:cubicBezTo>
                      <a:pt x="33395" y="40261"/>
                      <a:pt x="33907" y="40372"/>
                      <a:pt x="34348" y="40372"/>
                    </a:cubicBezTo>
                    <a:cubicBezTo>
                      <a:pt x="38736" y="40372"/>
                      <a:pt x="36219" y="29409"/>
                      <a:pt x="33756" y="27005"/>
                    </a:cubicBezTo>
                    <a:cubicBezTo>
                      <a:pt x="31109" y="24293"/>
                      <a:pt x="34499" y="17857"/>
                      <a:pt x="28740" y="13790"/>
                    </a:cubicBezTo>
                    <a:cubicBezTo>
                      <a:pt x="22976" y="9788"/>
                      <a:pt x="24808" y="4365"/>
                      <a:pt x="22162" y="2945"/>
                    </a:cubicBezTo>
                    <a:cubicBezTo>
                      <a:pt x="20395" y="1966"/>
                      <a:pt x="17066" y="0"/>
                      <a:pt x="14012" y="0"/>
                    </a:cubicBezTo>
                    <a:close/>
                  </a:path>
                </a:pathLst>
              </a:custGeom>
              <a:solidFill>
                <a:srgbClr val="5C3B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5674775" y="-592075"/>
                <a:ext cx="94925" cy="137775"/>
              </a:xfrm>
              <a:custGeom>
                <a:rect b="b" l="l" r="r" t="t"/>
                <a:pathLst>
                  <a:path extrusionOk="0" h="5511" w="3797">
                    <a:moveTo>
                      <a:pt x="1999" y="0"/>
                    </a:moveTo>
                    <a:cubicBezTo>
                      <a:pt x="1058" y="0"/>
                      <a:pt x="264" y="1049"/>
                      <a:pt x="136" y="2517"/>
                    </a:cubicBezTo>
                    <a:cubicBezTo>
                      <a:pt x="1" y="4008"/>
                      <a:pt x="679" y="5364"/>
                      <a:pt x="1628" y="5499"/>
                    </a:cubicBezTo>
                    <a:cubicBezTo>
                      <a:pt x="1682" y="5507"/>
                      <a:pt x="1737" y="5510"/>
                      <a:pt x="1791" y="5510"/>
                    </a:cubicBezTo>
                    <a:cubicBezTo>
                      <a:pt x="2739" y="5510"/>
                      <a:pt x="3533" y="4402"/>
                      <a:pt x="3661" y="2924"/>
                    </a:cubicBezTo>
                    <a:cubicBezTo>
                      <a:pt x="3797" y="1433"/>
                      <a:pt x="3119" y="77"/>
                      <a:pt x="2170" y="12"/>
                    </a:cubicBezTo>
                    <a:cubicBezTo>
                      <a:pt x="2113" y="4"/>
                      <a:pt x="2056" y="0"/>
                      <a:pt x="1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5645900" y="-556575"/>
                <a:ext cx="86400" cy="124175"/>
              </a:xfrm>
              <a:custGeom>
                <a:rect b="b" l="l" r="r" t="t"/>
                <a:pathLst>
                  <a:path extrusionOk="0" h="4967" w="3456">
                    <a:moveTo>
                      <a:pt x="1807" y="0"/>
                    </a:moveTo>
                    <a:cubicBezTo>
                      <a:pt x="990" y="0"/>
                      <a:pt x="264" y="978"/>
                      <a:pt x="136" y="2252"/>
                    </a:cubicBezTo>
                    <a:cubicBezTo>
                      <a:pt x="1" y="3608"/>
                      <a:pt x="608" y="4828"/>
                      <a:pt x="1492" y="4963"/>
                    </a:cubicBezTo>
                    <a:cubicBezTo>
                      <a:pt x="1519" y="4965"/>
                      <a:pt x="1546" y="4966"/>
                      <a:pt x="1572" y="4966"/>
                    </a:cubicBezTo>
                    <a:cubicBezTo>
                      <a:pt x="2419" y="4966"/>
                      <a:pt x="3188" y="3973"/>
                      <a:pt x="3319" y="2659"/>
                    </a:cubicBezTo>
                    <a:cubicBezTo>
                      <a:pt x="3455" y="1303"/>
                      <a:pt x="2848" y="83"/>
                      <a:pt x="1964" y="13"/>
                    </a:cubicBezTo>
                    <a:cubicBezTo>
                      <a:pt x="1911" y="4"/>
                      <a:pt x="1859" y="0"/>
                      <a:pt x="180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5552750" y="-472625"/>
                <a:ext cx="29150" cy="46925"/>
              </a:xfrm>
              <a:custGeom>
                <a:rect b="b" l="l" r="r" t="t"/>
                <a:pathLst>
                  <a:path extrusionOk="0" h="1877" w="1166">
                    <a:moveTo>
                      <a:pt x="466" y="1"/>
                    </a:moveTo>
                    <a:cubicBezTo>
                      <a:pt x="327" y="1"/>
                      <a:pt x="164" y="93"/>
                      <a:pt x="0" y="315"/>
                    </a:cubicBezTo>
                    <a:lnTo>
                      <a:pt x="0" y="1876"/>
                    </a:lnTo>
                    <a:cubicBezTo>
                      <a:pt x="1166" y="1186"/>
                      <a:pt x="966" y="1"/>
                      <a:pt x="466" y="1"/>
                    </a:cubicBezTo>
                    <a:close/>
                  </a:path>
                </a:pathLst>
              </a:custGeom>
              <a:solidFill>
                <a:srgbClr val="F9C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5628950" y="-400375"/>
                <a:ext cx="67800" cy="35775"/>
              </a:xfrm>
              <a:custGeom>
                <a:rect b="b" l="l" r="r" t="t"/>
                <a:pathLst>
                  <a:path extrusionOk="0" h="1431" w="2712">
                    <a:moveTo>
                      <a:pt x="1" y="1"/>
                    </a:moveTo>
                    <a:cubicBezTo>
                      <a:pt x="66" y="342"/>
                      <a:pt x="201" y="613"/>
                      <a:pt x="407" y="884"/>
                    </a:cubicBezTo>
                    <a:cubicBezTo>
                      <a:pt x="608" y="1085"/>
                      <a:pt x="879" y="1291"/>
                      <a:pt x="1150" y="1356"/>
                    </a:cubicBezTo>
                    <a:cubicBezTo>
                      <a:pt x="1282" y="1409"/>
                      <a:pt x="1413" y="1431"/>
                      <a:pt x="1540" y="1431"/>
                    </a:cubicBezTo>
                    <a:cubicBezTo>
                      <a:pt x="1742" y="1431"/>
                      <a:pt x="1933" y="1374"/>
                      <a:pt x="2099" y="1291"/>
                    </a:cubicBezTo>
                    <a:cubicBezTo>
                      <a:pt x="2370" y="1156"/>
                      <a:pt x="2576" y="884"/>
                      <a:pt x="2712" y="613"/>
                    </a:cubicBezTo>
                    <a:lnTo>
                      <a:pt x="2712" y="613"/>
                    </a:lnTo>
                    <a:cubicBezTo>
                      <a:pt x="2576" y="884"/>
                      <a:pt x="2305" y="1156"/>
                      <a:pt x="2034" y="1291"/>
                    </a:cubicBezTo>
                    <a:cubicBezTo>
                      <a:pt x="1877" y="1370"/>
                      <a:pt x="1719" y="1403"/>
                      <a:pt x="1562" y="1403"/>
                    </a:cubicBezTo>
                    <a:cubicBezTo>
                      <a:pt x="1448" y="1403"/>
                      <a:pt x="1334" y="1386"/>
                      <a:pt x="1221" y="1356"/>
                    </a:cubicBezTo>
                    <a:cubicBezTo>
                      <a:pt x="879" y="1221"/>
                      <a:pt x="608" y="1085"/>
                      <a:pt x="472" y="814"/>
                    </a:cubicBezTo>
                    <a:cubicBezTo>
                      <a:pt x="272" y="613"/>
                      <a:pt x="66" y="342"/>
                      <a:pt x="1" y="1"/>
                    </a:cubicBezTo>
                    <a:close/>
                  </a:path>
                </a:pathLst>
              </a:custGeom>
              <a:noFill/>
              <a:ln cap="flat" cmpd="sng" w="9525">
                <a:solidFill>
                  <a:srgbClr val="CFA3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3085500" y="626375"/>
                <a:ext cx="94925" cy="51000"/>
              </a:xfrm>
              <a:custGeom>
                <a:rect b="b" l="l" r="r" t="t"/>
                <a:pathLst>
                  <a:path extrusionOk="0" h="2040" w="3797">
                    <a:moveTo>
                      <a:pt x="1792" y="0"/>
                    </a:moveTo>
                    <a:cubicBezTo>
                      <a:pt x="500" y="0"/>
                      <a:pt x="1" y="2040"/>
                      <a:pt x="1" y="2040"/>
                    </a:cubicBezTo>
                    <a:cubicBezTo>
                      <a:pt x="1" y="2040"/>
                      <a:pt x="3796" y="684"/>
                      <a:pt x="2240" y="77"/>
                    </a:cubicBezTo>
                    <a:cubicBezTo>
                      <a:pt x="2081" y="24"/>
                      <a:pt x="1932" y="0"/>
                      <a:pt x="1792" y="0"/>
                    </a:cubicBezTo>
                    <a:close/>
                  </a:path>
                </a:pathLst>
              </a:custGeom>
              <a:solidFill>
                <a:srgbClr val="66C5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3690375" y="67325"/>
                <a:ext cx="250800" cy="87725"/>
              </a:xfrm>
              <a:custGeom>
                <a:rect b="b" l="l" r="r" t="t"/>
                <a:pathLst>
                  <a:path extrusionOk="0" h="3509" w="10032">
                    <a:moveTo>
                      <a:pt x="0" y="0"/>
                    </a:moveTo>
                    <a:lnTo>
                      <a:pt x="0" y="0"/>
                    </a:lnTo>
                    <a:cubicBezTo>
                      <a:pt x="743" y="613"/>
                      <a:pt x="1491" y="1085"/>
                      <a:pt x="2234" y="1562"/>
                    </a:cubicBezTo>
                    <a:cubicBezTo>
                      <a:pt x="3048" y="2034"/>
                      <a:pt x="3861" y="2441"/>
                      <a:pt x="4745" y="2782"/>
                    </a:cubicBezTo>
                    <a:cubicBezTo>
                      <a:pt x="5558" y="3118"/>
                      <a:pt x="6437" y="3324"/>
                      <a:pt x="7321" y="3460"/>
                    </a:cubicBezTo>
                    <a:cubicBezTo>
                      <a:pt x="7557" y="3493"/>
                      <a:pt x="7794" y="3509"/>
                      <a:pt x="8031" y="3509"/>
                    </a:cubicBezTo>
                    <a:cubicBezTo>
                      <a:pt x="8268" y="3509"/>
                      <a:pt x="8505" y="3493"/>
                      <a:pt x="8741" y="3460"/>
                    </a:cubicBezTo>
                    <a:cubicBezTo>
                      <a:pt x="9148" y="3460"/>
                      <a:pt x="9625" y="3389"/>
                      <a:pt x="10032" y="3254"/>
                    </a:cubicBezTo>
                    <a:lnTo>
                      <a:pt x="10032" y="3254"/>
                    </a:lnTo>
                    <a:cubicBezTo>
                      <a:pt x="9463" y="3386"/>
                      <a:pt x="8897" y="3461"/>
                      <a:pt x="8330" y="3461"/>
                    </a:cubicBezTo>
                    <a:cubicBezTo>
                      <a:pt x="8016" y="3461"/>
                      <a:pt x="7701" y="3438"/>
                      <a:pt x="7386" y="3389"/>
                    </a:cubicBezTo>
                    <a:cubicBezTo>
                      <a:pt x="6437" y="3254"/>
                      <a:pt x="5558" y="3053"/>
                      <a:pt x="4745" y="2712"/>
                    </a:cubicBezTo>
                    <a:cubicBezTo>
                      <a:pt x="3861" y="2375"/>
                      <a:pt x="3048" y="1969"/>
                      <a:pt x="2305" y="1562"/>
                    </a:cubicBezTo>
                    <a:cubicBezTo>
                      <a:pt x="1898" y="1291"/>
                      <a:pt x="1491" y="1085"/>
                      <a:pt x="1150" y="814"/>
                    </a:cubicBezTo>
                    <a:cubicBezTo>
                      <a:pt x="743" y="543"/>
                      <a:pt x="336" y="272"/>
                      <a:pt x="0"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299000" y="-116750"/>
                <a:ext cx="210150" cy="28200"/>
              </a:xfrm>
              <a:custGeom>
                <a:rect b="b" l="l" r="r" t="t"/>
                <a:pathLst>
                  <a:path extrusionOk="0" h="1128" w="8406">
                    <a:moveTo>
                      <a:pt x="8283" y="97"/>
                    </a:moveTo>
                    <a:cubicBezTo>
                      <a:pt x="8324" y="102"/>
                      <a:pt x="8364" y="108"/>
                      <a:pt x="8405" y="113"/>
                    </a:cubicBezTo>
                    <a:cubicBezTo>
                      <a:pt x="8364" y="107"/>
                      <a:pt x="8324" y="102"/>
                      <a:pt x="8283" y="97"/>
                    </a:cubicBezTo>
                    <a:close/>
                    <a:moveTo>
                      <a:pt x="6723" y="1"/>
                    </a:moveTo>
                    <a:cubicBezTo>
                      <a:pt x="6335" y="1"/>
                      <a:pt x="5947" y="16"/>
                      <a:pt x="5558" y="43"/>
                    </a:cubicBezTo>
                    <a:cubicBezTo>
                      <a:pt x="4609" y="113"/>
                      <a:pt x="3660" y="249"/>
                      <a:pt x="2782" y="450"/>
                    </a:cubicBezTo>
                    <a:cubicBezTo>
                      <a:pt x="1833" y="656"/>
                      <a:pt x="884" y="856"/>
                      <a:pt x="0" y="1127"/>
                    </a:cubicBezTo>
                    <a:cubicBezTo>
                      <a:pt x="949" y="927"/>
                      <a:pt x="1833" y="656"/>
                      <a:pt x="2782" y="520"/>
                    </a:cubicBezTo>
                    <a:cubicBezTo>
                      <a:pt x="3660" y="314"/>
                      <a:pt x="4609" y="178"/>
                      <a:pt x="5558" y="113"/>
                    </a:cubicBezTo>
                    <a:cubicBezTo>
                      <a:pt x="5829" y="43"/>
                      <a:pt x="6035" y="43"/>
                      <a:pt x="6307" y="43"/>
                    </a:cubicBezTo>
                    <a:lnTo>
                      <a:pt x="6984" y="43"/>
                    </a:lnTo>
                    <a:cubicBezTo>
                      <a:pt x="7415" y="43"/>
                      <a:pt x="7851" y="43"/>
                      <a:pt x="8283" y="97"/>
                    </a:cubicBezTo>
                    <a:lnTo>
                      <a:pt x="8283" y="97"/>
                    </a:lnTo>
                    <a:cubicBezTo>
                      <a:pt x="7763" y="29"/>
                      <a:pt x="7243" y="1"/>
                      <a:pt x="6723"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19300" y="-347775"/>
                <a:ext cx="242275" cy="128800"/>
              </a:xfrm>
              <a:custGeom>
                <a:rect b="b" l="l" r="r" t="t"/>
                <a:pathLst>
                  <a:path extrusionOk="0" h="5152" w="9691">
                    <a:moveTo>
                      <a:pt x="1" y="0"/>
                    </a:moveTo>
                    <a:cubicBezTo>
                      <a:pt x="447" y="102"/>
                      <a:pt x="894" y="222"/>
                      <a:pt x="1342" y="361"/>
                    </a:cubicBezTo>
                    <a:lnTo>
                      <a:pt x="1342" y="361"/>
                    </a:lnTo>
                    <a:cubicBezTo>
                      <a:pt x="1323" y="353"/>
                      <a:pt x="1305" y="345"/>
                      <a:pt x="1286" y="337"/>
                    </a:cubicBezTo>
                    <a:cubicBezTo>
                      <a:pt x="879" y="201"/>
                      <a:pt x="407" y="66"/>
                      <a:pt x="1" y="0"/>
                    </a:cubicBezTo>
                    <a:close/>
                    <a:moveTo>
                      <a:pt x="1342" y="361"/>
                    </a:moveTo>
                    <a:cubicBezTo>
                      <a:pt x="1795" y="553"/>
                      <a:pt x="2188" y="684"/>
                      <a:pt x="2641" y="814"/>
                    </a:cubicBezTo>
                    <a:cubicBezTo>
                      <a:pt x="2209" y="646"/>
                      <a:pt x="1776" y="495"/>
                      <a:pt x="1342" y="361"/>
                    </a:cubicBezTo>
                    <a:close/>
                    <a:moveTo>
                      <a:pt x="2641" y="814"/>
                    </a:moveTo>
                    <a:lnTo>
                      <a:pt x="2641" y="814"/>
                    </a:lnTo>
                    <a:cubicBezTo>
                      <a:pt x="3455" y="1150"/>
                      <a:pt x="4339" y="1557"/>
                      <a:pt x="5152" y="1963"/>
                    </a:cubicBezTo>
                    <a:cubicBezTo>
                      <a:pt x="4339" y="1492"/>
                      <a:pt x="3525" y="1150"/>
                      <a:pt x="2641" y="814"/>
                    </a:cubicBezTo>
                    <a:close/>
                    <a:moveTo>
                      <a:pt x="5153" y="1964"/>
                    </a:moveTo>
                    <a:cubicBezTo>
                      <a:pt x="5966" y="2370"/>
                      <a:pt x="6779" y="2912"/>
                      <a:pt x="7522" y="3390"/>
                    </a:cubicBezTo>
                    <a:cubicBezTo>
                      <a:pt x="6779" y="2847"/>
                      <a:pt x="5966" y="2370"/>
                      <a:pt x="5153" y="1964"/>
                    </a:cubicBezTo>
                    <a:close/>
                    <a:moveTo>
                      <a:pt x="7522" y="3390"/>
                    </a:moveTo>
                    <a:lnTo>
                      <a:pt x="8064" y="3796"/>
                    </a:lnTo>
                    <a:cubicBezTo>
                      <a:pt x="8270" y="3932"/>
                      <a:pt x="8471" y="4132"/>
                      <a:pt x="8606" y="4268"/>
                    </a:cubicBezTo>
                    <a:lnTo>
                      <a:pt x="8877" y="4474"/>
                    </a:lnTo>
                    <a:cubicBezTo>
                      <a:pt x="9013" y="4539"/>
                      <a:pt x="9083" y="4610"/>
                      <a:pt x="9148" y="4675"/>
                    </a:cubicBezTo>
                    <a:lnTo>
                      <a:pt x="9691" y="5152"/>
                    </a:lnTo>
                    <a:cubicBezTo>
                      <a:pt x="9013" y="4539"/>
                      <a:pt x="8335" y="3932"/>
                      <a:pt x="7522" y="339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3075325" y="-576600"/>
                <a:ext cx="247425" cy="89900"/>
              </a:xfrm>
              <a:custGeom>
                <a:rect b="b" l="l" r="r" t="t"/>
                <a:pathLst>
                  <a:path extrusionOk="0" h="3596" w="9897">
                    <a:moveTo>
                      <a:pt x="9219" y="0"/>
                    </a:moveTo>
                    <a:cubicBezTo>
                      <a:pt x="9213" y="6"/>
                      <a:pt x="9208" y="11"/>
                      <a:pt x="9202" y="16"/>
                    </a:cubicBezTo>
                    <a:lnTo>
                      <a:pt x="9202" y="16"/>
                    </a:lnTo>
                    <a:cubicBezTo>
                      <a:pt x="9433" y="5"/>
                      <a:pt x="9665" y="0"/>
                      <a:pt x="9897" y="0"/>
                    </a:cubicBezTo>
                    <a:close/>
                    <a:moveTo>
                      <a:pt x="9202" y="16"/>
                    </a:moveTo>
                    <a:lnTo>
                      <a:pt x="9202" y="16"/>
                    </a:lnTo>
                    <a:cubicBezTo>
                      <a:pt x="8553" y="46"/>
                      <a:pt x="7903" y="123"/>
                      <a:pt x="7256" y="271"/>
                    </a:cubicBezTo>
                    <a:cubicBezTo>
                      <a:pt x="6372" y="477"/>
                      <a:pt x="5558" y="678"/>
                      <a:pt x="4680" y="1020"/>
                    </a:cubicBezTo>
                    <a:cubicBezTo>
                      <a:pt x="3867" y="1356"/>
                      <a:pt x="3053" y="1697"/>
                      <a:pt x="2305" y="2169"/>
                    </a:cubicBezTo>
                    <a:cubicBezTo>
                      <a:pt x="3053" y="1762"/>
                      <a:pt x="3867" y="1426"/>
                      <a:pt x="4745" y="1085"/>
                    </a:cubicBezTo>
                    <a:cubicBezTo>
                      <a:pt x="5558" y="748"/>
                      <a:pt x="6372" y="477"/>
                      <a:pt x="7256" y="342"/>
                    </a:cubicBezTo>
                    <a:lnTo>
                      <a:pt x="7934" y="206"/>
                    </a:lnTo>
                    <a:cubicBezTo>
                      <a:pt x="8134" y="136"/>
                      <a:pt x="8340" y="136"/>
                      <a:pt x="8611" y="71"/>
                    </a:cubicBezTo>
                    <a:lnTo>
                      <a:pt x="8882" y="71"/>
                    </a:lnTo>
                    <a:cubicBezTo>
                      <a:pt x="9007" y="71"/>
                      <a:pt x="9132" y="71"/>
                      <a:pt x="9202" y="16"/>
                    </a:cubicBezTo>
                    <a:close/>
                    <a:moveTo>
                      <a:pt x="2305" y="2169"/>
                    </a:moveTo>
                    <a:cubicBezTo>
                      <a:pt x="1492" y="2576"/>
                      <a:pt x="749" y="3053"/>
                      <a:pt x="0" y="3595"/>
                    </a:cubicBezTo>
                    <a:cubicBezTo>
                      <a:pt x="407" y="3324"/>
                      <a:pt x="749" y="3053"/>
                      <a:pt x="1155" y="2847"/>
                    </a:cubicBezTo>
                    <a:cubicBezTo>
                      <a:pt x="1492" y="2646"/>
                      <a:pt x="1898" y="2375"/>
                      <a:pt x="2305" y="2169"/>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3320950" y="-749450"/>
                <a:ext cx="127025" cy="262750"/>
              </a:xfrm>
              <a:custGeom>
                <a:rect b="b" l="l" r="r" t="t"/>
                <a:pathLst>
                  <a:path extrusionOk="0" h="10510" w="5081">
                    <a:moveTo>
                      <a:pt x="0" y="1"/>
                    </a:moveTo>
                    <a:lnTo>
                      <a:pt x="0" y="1"/>
                    </a:lnTo>
                    <a:cubicBezTo>
                      <a:pt x="678" y="749"/>
                      <a:pt x="1285" y="1492"/>
                      <a:pt x="1898" y="2305"/>
                    </a:cubicBezTo>
                    <a:cubicBezTo>
                      <a:pt x="1355" y="1492"/>
                      <a:pt x="678" y="749"/>
                      <a:pt x="0" y="1"/>
                    </a:cubicBezTo>
                    <a:close/>
                    <a:moveTo>
                      <a:pt x="1898" y="2305"/>
                    </a:moveTo>
                    <a:lnTo>
                      <a:pt x="1898" y="2305"/>
                    </a:lnTo>
                    <a:cubicBezTo>
                      <a:pt x="2440" y="3118"/>
                      <a:pt x="2982" y="3932"/>
                      <a:pt x="3454" y="4816"/>
                    </a:cubicBezTo>
                    <a:cubicBezTo>
                      <a:pt x="3931" y="5694"/>
                      <a:pt x="4338" y="6643"/>
                      <a:pt x="4609" y="7592"/>
                    </a:cubicBezTo>
                    <a:cubicBezTo>
                      <a:pt x="4744" y="8069"/>
                      <a:pt x="4880" y="8541"/>
                      <a:pt x="4945" y="9018"/>
                    </a:cubicBezTo>
                    <a:cubicBezTo>
                      <a:pt x="5081" y="9490"/>
                      <a:pt x="5081" y="9967"/>
                      <a:pt x="5081" y="10509"/>
                    </a:cubicBezTo>
                    <a:cubicBezTo>
                      <a:pt x="5081" y="9967"/>
                      <a:pt x="5081" y="9490"/>
                      <a:pt x="5016" y="9018"/>
                    </a:cubicBezTo>
                    <a:cubicBezTo>
                      <a:pt x="4945" y="8541"/>
                      <a:pt x="4809" y="7999"/>
                      <a:pt x="4674" y="7527"/>
                    </a:cubicBezTo>
                    <a:cubicBezTo>
                      <a:pt x="4403" y="6578"/>
                      <a:pt x="3996" y="5694"/>
                      <a:pt x="3524" y="4816"/>
                    </a:cubicBezTo>
                    <a:cubicBezTo>
                      <a:pt x="3047" y="3932"/>
                      <a:pt x="2505" y="3118"/>
                      <a:pt x="1898" y="2305"/>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615825" y="-427500"/>
                <a:ext cx="176250" cy="147525"/>
              </a:xfrm>
              <a:custGeom>
                <a:rect b="b" l="l" r="r" t="t"/>
                <a:pathLst>
                  <a:path extrusionOk="0" h="5901" w="7050">
                    <a:moveTo>
                      <a:pt x="1" y="1"/>
                    </a:moveTo>
                    <a:lnTo>
                      <a:pt x="1" y="1"/>
                    </a:lnTo>
                    <a:cubicBezTo>
                      <a:pt x="678" y="408"/>
                      <a:pt x="1286" y="814"/>
                      <a:pt x="1964" y="1221"/>
                    </a:cubicBezTo>
                    <a:cubicBezTo>
                      <a:pt x="1356" y="749"/>
                      <a:pt x="678" y="343"/>
                      <a:pt x="1" y="1"/>
                    </a:cubicBezTo>
                    <a:close/>
                    <a:moveTo>
                      <a:pt x="1964" y="1221"/>
                    </a:moveTo>
                    <a:cubicBezTo>
                      <a:pt x="2576" y="1698"/>
                      <a:pt x="3184" y="2105"/>
                      <a:pt x="3796" y="2647"/>
                    </a:cubicBezTo>
                    <a:cubicBezTo>
                      <a:pt x="4404" y="3119"/>
                      <a:pt x="5016" y="3596"/>
                      <a:pt x="5559" y="4138"/>
                    </a:cubicBezTo>
                    <a:lnTo>
                      <a:pt x="5807" y="4322"/>
                    </a:lnTo>
                    <a:lnTo>
                      <a:pt x="5807" y="4322"/>
                    </a:lnTo>
                    <a:cubicBezTo>
                      <a:pt x="5746" y="4261"/>
                      <a:pt x="5685" y="4200"/>
                      <a:pt x="5624" y="4138"/>
                    </a:cubicBezTo>
                    <a:cubicBezTo>
                      <a:pt x="5082" y="3526"/>
                      <a:pt x="4474" y="3054"/>
                      <a:pt x="3861" y="2577"/>
                    </a:cubicBezTo>
                    <a:cubicBezTo>
                      <a:pt x="3254" y="2105"/>
                      <a:pt x="2641" y="1628"/>
                      <a:pt x="1964" y="1221"/>
                    </a:cubicBezTo>
                    <a:close/>
                    <a:moveTo>
                      <a:pt x="5807" y="4322"/>
                    </a:moveTo>
                    <a:lnTo>
                      <a:pt x="5807" y="4322"/>
                    </a:lnTo>
                    <a:cubicBezTo>
                      <a:pt x="5819" y="4334"/>
                      <a:pt x="5830" y="4346"/>
                      <a:pt x="5842" y="4357"/>
                    </a:cubicBezTo>
                    <a:lnTo>
                      <a:pt x="5842" y="4357"/>
                    </a:lnTo>
                    <a:lnTo>
                      <a:pt x="5830" y="4339"/>
                    </a:lnTo>
                    <a:lnTo>
                      <a:pt x="5807" y="4322"/>
                    </a:lnTo>
                    <a:close/>
                    <a:moveTo>
                      <a:pt x="5842" y="4357"/>
                    </a:moveTo>
                    <a:lnTo>
                      <a:pt x="5965" y="4545"/>
                    </a:lnTo>
                    <a:lnTo>
                      <a:pt x="6372" y="4952"/>
                    </a:lnTo>
                    <a:cubicBezTo>
                      <a:pt x="6492" y="5129"/>
                      <a:pt x="6612" y="5256"/>
                      <a:pt x="6731" y="5376"/>
                    </a:cubicBezTo>
                    <a:lnTo>
                      <a:pt x="6731" y="5376"/>
                    </a:lnTo>
                    <a:cubicBezTo>
                      <a:pt x="6473" y="5011"/>
                      <a:pt x="6162" y="4681"/>
                      <a:pt x="5842" y="4357"/>
                    </a:cubicBezTo>
                    <a:close/>
                    <a:moveTo>
                      <a:pt x="6731" y="5376"/>
                    </a:moveTo>
                    <a:cubicBezTo>
                      <a:pt x="6777" y="5441"/>
                      <a:pt x="6822" y="5507"/>
                      <a:pt x="6864" y="5574"/>
                    </a:cubicBezTo>
                    <a:lnTo>
                      <a:pt x="6864" y="5574"/>
                    </a:lnTo>
                    <a:lnTo>
                      <a:pt x="6779" y="5424"/>
                    </a:lnTo>
                    <a:cubicBezTo>
                      <a:pt x="6763" y="5408"/>
                      <a:pt x="6747" y="5392"/>
                      <a:pt x="6731" y="5376"/>
                    </a:cubicBezTo>
                    <a:close/>
                    <a:moveTo>
                      <a:pt x="6864" y="5574"/>
                    </a:moveTo>
                    <a:lnTo>
                      <a:pt x="7050" y="5901"/>
                    </a:lnTo>
                    <a:cubicBezTo>
                      <a:pt x="6993" y="5788"/>
                      <a:pt x="6931" y="5680"/>
                      <a:pt x="6864" y="5574"/>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4524000" y="866054"/>
                <a:ext cx="2514483" cy="3473582"/>
              </a:xfrm>
              <a:custGeom>
                <a:rect b="b" l="l" r="r" t="t"/>
                <a:pathLst>
                  <a:path extrusionOk="0" h="131975" w="95372">
                    <a:moveTo>
                      <a:pt x="34862" y="0"/>
                    </a:moveTo>
                    <a:cubicBezTo>
                      <a:pt x="29928" y="2010"/>
                      <a:pt x="25061" y="4026"/>
                      <a:pt x="20189" y="6103"/>
                    </a:cubicBezTo>
                    <a:cubicBezTo>
                      <a:pt x="17270" y="7334"/>
                      <a:pt x="14414" y="8503"/>
                      <a:pt x="11557" y="9739"/>
                    </a:cubicBezTo>
                    <a:cubicBezTo>
                      <a:pt x="10388" y="10258"/>
                      <a:pt x="10129" y="10129"/>
                      <a:pt x="9931" y="11297"/>
                    </a:cubicBezTo>
                    <a:cubicBezTo>
                      <a:pt x="9672" y="12596"/>
                      <a:pt x="9609" y="14024"/>
                      <a:pt x="9090" y="15255"/>
                    </a:cubicBezTo>
                    <a:cubicBezTo>
                      <a:pt x="7854" y="18179"/>
                      <a:pt x="5257" y="19997"/>
                      <a:pt x="3377" y="22464"/>
                    </a:cubicBezTo>
                    <a:cubicBezTo>
                      <a:pt x="1948" y="24344"/>
                      <a:pt x="1231" y="27201"/>
                      <a:pt x="1559" y="29538"/>
                    </a:cubicBezTo>
                    <a:cubicBezTo>
                      <a:pt x="1689" y="30515"/>
                      <a:pt x="1751" y="31554"/>
                      <a:pt x="1689" y="32525"/>
                    </a:cubicBezTo>
                    <a:cubicBezTo>
                      <a:pt x="1559" y="33501"/>
                      <a:pt x="1102" y="34213"/>
                      <a:pt x="972" y="35122"/>
                    </a:cubicBezTo>
                    <a:cubicBezTo>
                      <a:pt x="842" y="36228"/>
                      <a:pt x="130" y="36940"/>
                      <a:pt x="63" y="38046"/>
                    </a:cubicBezTo>
                    <a:cubicBezTo>
                      <a:pt x="1" y="39215"/>
                      <a:pt x="972" y="40186"/>
                      <a:pt x="1361" y="41292"/>
                    </a:cubicBezTo>
                    <a:cubicBezTo>
                      <a:pt x="1416" y="41551"/>
                      <a:pt x="1802" y="42693"/>
                      <a:pt x="2289" y="42693"/>
                    </a:cubicBezTo>
                    <a:cubicBezTo>
                      <a:pt x="2408" y="42693"/>
                      <a:pt x="2533" y="42626"/>
                      <a:pt x="2660" y="42461"/>
                    </a:cubicBezTo>
                    <a:cubicBezTo>
                      <a:pt x="2727" y="42331"/>
                      <a:pt x="2400" y="41422"/>
                      <a:pt x="2338" y="41225"/>
                    </a:cubicBezTo>
                    <a:cubicBezTo>
                      <a:pt x="2208" y="40446"/>
                      <a:pt x="2270" y="39667"/>
                      <a:pt x="2208" y="38887"/>
                    </a:cubicBezTo>
                    <a:cubicBezTo>
                      <a:pt x="2078" y="37589"/>
                      <a:pt x="1818" y="36358"/>
                      <a:pt x="1948" y="35122"/>
                    </a:cubicBezTo>
                    <a:cubicBezTo>
                      <a:pt x="2078" y="34343"/>
                      <a:pt x="1881" y="32785"/>
                      <a:pt x="2597" y="32265"/>
                    </a:cubicBezTo>
                    <a:cubicBezTo>
                      <a:pt x="2853" y="32095"/>
                      <a:pt x="3049" y="32022"/>
                      <a:pt x="3199" y="32022"/>
                    </a:cubicBezTo>
                    <a:cubicBezTo>
                      <a:pt x="3960" y="32022"/>
                      <a:pt x="3506" y="33908"/>
                      <a:pt x="3506" y="34343"/>
                    </a:cubicBezTo>
                    <a:cubicBezTo>
                      <a:pt x="3506" y="36940"/>
                      <a:pt x="4285" y="39604"/>
                      <a:pt x="4997" y="42004"/>
                    </a:cubicBezTo>
                    <a:cubicBezTo>
                      <a:pt x="5194" y="42523"/>
                      <a:pt x="5387" y="42980"/>
                      <a:pt x="5324" y="43432"/>
                    </a:cubicBezTo>
                    <a:cubicBezTo>
                      <a:pt x="5194" y="44149"/>
                      <a:pt x="4675" y="44731"/>
                      <a:pt x="4608" y="45447"/>
                    </a:cubicBezTo>
                    <a:cubicBezTo>
                      <a:pt x="4608" y="46226"/>
                      <a:pt x="4935" y="46938"/>
                      <a:pt x="5454" y="47457"/>
                    </a:cubicBezTo>
                    <a:cubicBezTo>
                      <a:pt x="6685" y="48823"/>
                      <a:pt x="8633" y="48823"/>
                      <a:pt x="10061" y="49795"/>
                    </a:cubicBezTo>
                    <a:cubicBezTo>
                      <a:pt x="10518" y="50122"/>
                      <a:pt x="10778" y="50901"/>
                      <a:pt x="11230" y="51093"/>
                    </a:cubicBezTo>
                    <a:cubicBezTo>
                      <a:pt x="11330" y="51127"/>
                      <a:pt x="11433" y="51142"/>
                      <a:pt x="11536" y="51142"/>
                    </a:cubicBezTo>
                    <a:cubicBezTo>
                      <a:pt x="12034" y="51142"/>
                      <a:pt x="12543" y="50801"/>
                      <a:pt x="12918" y="50641"/>
                    </a:cubicBezTo>
                    <a:cubicBezTo>
                      <a:pt x="13347" y="50456"/>
                      <a:pt x="14002" y="49986"/>
                      <a:pt x="14510" y="49986"/>
                    </a:cubicBezTo>
                    <a:cubicBezTo>
                      <a:pt x="14542" y="49986"/>
                      <a:pt x="14575" y="49988"/>
                      <a:pt x="14606" y="49992"/>
                    </a:cubicBezTo>
                    <a:cubicBezTo>
                      <a:pt x="15125" y="50054"/>
                      <a:pt x="15452" y="50641"/>
                      <a:pt x="15842" y="50963"/>
                    </a:cubicBezTo>
                    <a:cubicBezTo>
                      <a:pt x="16683" y="51872"/>
                      <a:pt x="17530" y="52781"/>
                      <a:pt x="18631" y="53430"/>
                    </a:cubicBezTo>
                    <a:cubicBezTo>
                      <a:pt x="19218" y="53820"/>
                      <a:pt x="19800" y="54147"/>
                      <a:pt x="20517" y="54277"/>
                    </a:cubicBezTo>
                    <a:cubicBezTo>
                      <a:pt x="20906" y="54339"/>
                      <a:pt x="21228" y="54277"/>
                      <a:pt x="21618" y="54469"/>
                    </a:cubicBezTo>
                    <a:cubicBezTo>
                      <a:pt x="22137" y="54797"/>
                      <a:pt x="22656" y="55576"/>
                      <a:pt x="23176" y="56027"/>
                    </a:cubicBezTo>
                    <a:cubicBezTo>
                      <a:pt x="23565" y="56355"/>
                      <a:pt x="24022" y="56677"/>
                      <a:pt x="24474" y="57004"/>
                    </a:cubicBezTo>
                    <a:cubicBezTo>
                      <a:pt x="24022" y="57326"/>
                      <a:pt x="23695" y="57845"/>
                      <a:pt x="23955" y="58432"/>
                    </a:cubicBezTo>
                    <a:cubicBezTo>
                      <a:pt x="24282" y="59404"/>
                      <a:pt x="25253" y="59014"/>
                      <a:pt x="25903" y="59341"/>
                    </a:cubicBezTo>
                    <a:cubicBezTo>
                      <a:pt x="26619" y="59601"/>
                      <a:pt x="27139" y="60572"/>
                      <a:pt x="27721" y="61029"/>
                    </a:cubicBezTo>
                    <a:cubicBezTo>
                      <a:pt x="28307" y="61419"/>
                      <a:pt x="29087" y="61419"/>
                      <a:pt x="29668" y="61871"/>
                    </a:cubicBezTo>
                    <a:cubicBezTo>
                      <a:pt x="30058" y="62260"/>
                      <a:pt x="29928" y="63237"/>
                      <a:pt x="30385" y="63367"/>
                    </a:cubicBezTo>
                    <a:cubicBezTo>
                      <a:pt x="30400" y="63370"/>
                      <a:pt x="30415" y="63372"/>
                      <a:pt x="30433" y="63372"/>
                    </a:cubicBezTo>
                    <a:cubicBezTo>
                      <a:pt x="30722" y="63372"/>
                      <a:pt x="31356" y="62895"/>
                      <a:pt x="31356" y="62650"/>
                    </a:cubicBezTo>
                    <a:cubicBezTo>
                      <a:pt x="31486" y="62328"/>
                      <a:pt x="31034" y="62068"/>
                      <a:pt x="31226" y="61808"/>
                    </a:cubicBezTo>
                    <a:cubicBezTo>
                      <a:pt x="31424" y="61481"/>
                      <a:pt x="32463" y="61029"/>
                      <a:pt x="32852" y="60899"/>
                    </a:cubicBezTo>
                    <a:cubicBezTo>
                      <a:pt x="33190" y="60771"/>
                      <a:pt x="33198" y="60671"/>
                      <a:pt x="33270" y="60671"/>
                    </a:cubicBezTo>
                    <a:cubicBezTo>
                      <a:pt x="33308" y="60671"/>
                      <a:pt x="33365" y="60700"/>
                      <a:pt x="33501" y="60770"/>
                    </a:cubicBezTo>
                    <a:cubicBezTo>
                      <a:pt x="33823" y="60962"/>
                      <a:pt x="34473" y="61938"/>
                      <a:pt x="34670" y="62328"/>
                    </a:cubicBezTo>
                    <a:cubicBezTo>
                      <a:pt x="35060" y="63237"/>
                      <a:pt x="34670" y="64535"/>
                      <a:pt x="34670" y="65574"/>
                    </a:cubicBezTo>
                    <a:cubicBezTo>
                      <a:pt x="34602" y="67132"/>
                      <a:pt x="35060" y="69142"/>
                      <a:pt x="33501" y="70249"/>
                    </a:cubicBezTo>
                    <a:cubicBezTo>
                      <a:pt x="32525" y="70898"/>
                      <a:pt x="30515" y="71869"/>
                      <a:pt x="30125" y="73168"/>
                    </a:cubicBezTo>
                    <a:cubicBezTo>
                      <a:pt x="29928" y="73947"/>
                      <a:pt x="30125" y="75245"/>
                      <a:pt x="30447" y="75962"/>
                    </a:cubicBezTo>
                    <a:cubicBezTo>
                      <a:pt x="30645" y="76414"/>
                      <a:pt x="30967" y="76673"/>
                      <a:pt x="30904" y="77260"/>
                    </a:cubicBezTo>
                    <a:cubicBezTo>
                      <a:pt x="30775" y="78169"/>
                      <a:pt x="29668" y="78559"/>
                      <a:pt x="29409" y="79338"/>
                    </a:cubicBezTo>
                    <a:cubicBezTo>
                      <a:pt x="29216" y="80050"/>
                      <a:pt x="29798" y="80377"/>
                      <a:pt x="30255" y="80829"/>
                    </a:cubicBezTo>
                    <a:cubicBezTo>
                      <a:pt x="31616" y="82065"/>
                      <a:pt x="32982" y="83166"/>
                      <a:pt x="33891" y="84792"/>
                    </a:cubicBezTo>
                    <a:cubicBezTo>
                      <a:pt x="34732" y="86282"/>
                      <a:pt x="35709" y="87908"/>
                      <a:pt x="36291" y="89528"/>
                    </a:cubicBezTo>
                    <a:cubicBezTo>
                      <a:pt x="37459" y="92842"/>
                      <a:pt x="40965" y="93813"/>
                      <a:pt x="43822" y="95372"/>
                    </a:cubicBezTo>
                    <a:cubicBezTo>
                      <a:pt x="46808" y="97060"/>
                      <a:pt x="45250" y="101153"/>
                      <a:pt x="44538" y="103812"/>
                    </a:cubicBezTo>
                    <a:cubicBezTo>
                      <a:pt x="43630" y="107385"/>
                      <a:pt x="43822" y="111281"/>
                      <a:pt x="43692" y="114917"/>
                    </a:cubicBezTo>
                    <a:cubicBezTo>
                      <a:pt x="43562" y="117836"/>
                      <a:pt x="42850" y="120630"/>
                      <a:pt x="42331" y="123487"/>
                    </a:cubicBezTo>
                    <a:cubicBezTo>
                      <a:pt x="42473" y="123534"/>
                      <a:pt x="42584" y="123555"/>
                      <a:pt x="42674" y="123555"/>
                    </a:cubicBezTo>
                    <a:cubicBezTo>
                      <a:pt x="43078" y="123555"/>
                      <a:pt x="43039" y="123120"/>
                      <a:pt x="43302" y="122640"/>
                    </a:cubicBezTo>
                    <a:cubicBezTo>
                      <a:pt x="43461" y="122284"/>
                      <a:pt x="43766" y="121926"/>
                      <a:pt x="44009" y="121926"/>
                    </a:cubicBezTo>
                    <a:cubicBezTo>
                      <a:pt x="44162" y="121926"/>
                      <a:pt x="44291" y="122069"/>
                      <a:pt x="44341" y="122448"/>
                    </a:cubicBezTo>
                    <a:cubicBezTo>
                      <a:pt x="44471" y="123097"/>
                      <a:pt x="43759" y="124136"/>
                      <a:pt x="43432" y="124655"/>
                    </a:cubicBezTo>
                    <a:cubicBezTo>
                      <a:pt x="43132" y="125174"/>
                      <a:pt x="43058" y="125375"/>
                      <a:pt x="42795" y="125375"/>
                    </a:cubicBezTo>
                    <a:cubicBezTo>
                      <a:pt x="42663" y="125375"/>
                      <a:pt x="42483" y="125324"/>
                      <a:pt x="42201" y="125237"/>
                    </a:cubicBezTo>
                    <a:lnTo>
                      <a:pt x="42201" y="125237"/>
                    </a:lnTo>
                    <a:cubicBezTo>
                      <a:pt x="42393" y="125694"/>
                      <a:pt x="42591" y="126213"/>
                      <a:pt x="42591" y="126665"/>
                    </a:cubicBezTo>
                    <a:cubicBezTo>
                      <a:pt x="42653" y="127314"/>
                      <a:pt x="42461" y="127185"/>
                      <a:pt x="42201" y="127704"/>
                    </a:cubicBezTo>
                    <a:cubicBezTo>
                      <a:pt x="41682" y="128680"/>
                      <a:pt x="42264" y="129003"/>
                      <a:pt x="43043" y="129522"/>
                    </a:cubicBezTo>
                    <a:cubicBezTo>
                      <a:pt x="43562" y="129911"/>
                      <a:pt x="44019" y="130369"/>
                      <a:pt x="44538" y="130561"/>
                    </a:cubicBezTo>
                    <a:cubicBezTo>
                      <a:pt x="45707" y="131018"/>
                      <a:pt x="47068" y="130561"/>
                      <a:pt x="48107" y="131080"/>
                    </a:cubicBezTo>
                    <a:cubicBezTo>
                      <a:pt x="48744" y="131401"/>
                      <a:pt x="49799" y="131975"/>
                      <a:pt x="50707" y="131975"/>
                    </a:cubicBezTo>
                    <a:cubicBezTo>
                      <a:pt x="51093" y="131975"/>
                      <a:pt x="51453" y="131871"/>
                      <a:pt x="51742" y="131599"/>
                    </a:cubicBezTo>
                    <a:cubicBezTo>
                      <a:pt x="50771" y="131148"/>
                      <a:pt x="49016" y="130431"/>
                      <a:pt x="48434" y="129522"/>
                    </a:cubicBezTo>
                    <a:cubicBezTo>
                      <a:pt x="47977" y="128680"/>
                      <a:pt x="48756" y="128613"/>
                      <a:pt x="49405" y="128161"/>
                    </a:cubicBezTo>
                    <a:cubicBezTo>
                      <a:pt x="49732" y="127964"/>
                      <a:pt x="51742" y="126863"/>
                      <a:pt x="51613" y="126406"/>
                    </a:cubicBezTo>
                    <a:cubicBezTo>
                      <a:pt x="51483" y="126084"/>
                      <a:pt x="50252" y="126016"/>
                      <a:pt x="49992" y="125694"/>
                    </a:cubicBezTo>
                    <a:cubicBezTo>
                      <a:pt x="49405" y="124915"/>
                      <a:pt x="50444" y="124068"/>
                      <a:pt x="51161" y="124006"/>
                    </a:cubicBezTo>
                    <a:cubicBezTo>
                      <a:pt x="52262" y="123809"/>
                      <a:pt x="52522" y="124328"/>
                      <a:pt x="52979" y="122900"/>
                    </a:cubicBezTo>
                    <a:cubicBezTo>
                      <a:pt x="53171" y="122250"/>
                      <a:pt x="53301" y="121279"/>
                      <a:pt x="52911" y="120630"/>
                    </a:cubicBezTo>
                    <a:cubicBezTo>
                      <a:pt x="53560" y="120500"/>
                      <a:pt x="54729" y="120500"/>
                      <a:pt x="55316" y="120173"/>
                    </a:cubicBezTo>
                    <a:cubicBezTo>
                      <a:pt x="55898" y="119783"/>
                      <a:pt x="55638" y="119072"/>
                      <a:pt x="55508" y="118422"/>
                    </a:cubicBezTo>
                    <a:lnTo>
                      <a:pt x="55508" y="118422"/>
                    </a:lnTo>
                    <a:cubicBezTo>
                      <a:pt x="56521" y="119111"/>
                      <a:pt x="57926" y="119769"/>
                      <a:pt x="59259" y="119769"/>
                    </a:cubicBezTo>
                    <a:cubicBezTo>
                      <a:pt x="59806" y="119769"/>
                      <a:pt x="60341" y="119658"/>
                      <a:pt x="60832" y="119394"/>
                    </a:cubicBezTo>
                    <a:cubicBezTo>
                      <a:pt x="61938" y="118682"/>
                      <a:pt x="63818" y="115566"/>
                      <a:pt x="61678" y="114979"/>
                    </a:cubicBezTo>
                    <a:cubicBezTo>
                      <a:pt x="65314" y="114459"/>
                      <a:pt x="68431" y="112969"/>
                      <a:pt x="71350" y="110694"/>
                    </a:cubicBezTo>
                    <a:cubicBezTo>
                      <a:pt x="72845" y="109593"/>
                      <a:pt x="73038" y="108357"/>
                      <a:pt x="73754" y="106798"/>
                    </a:cubicBezTo>
                    <a:cubicBezTo>
                      <a:pt x="74533" y="104918"/>
                      <a:pt x="75962" y="103879"/>
                      <a:pt x="77842" y="103230"/>
                    </a:cubicBezTo>
                    <a:cubicBezTo>
                      <a:pt x="81867" y="101802"/>
                      <a:pt x="85441" y="100893"/>
                      <a:pt x="87191" y="96608"/>
                    </a:cubicBezTo>
                    <a:cubicBezTo>
                      <a:pt x="88168" y="94271"/>
                      <a:pt x="88879" y="91866"/>
                      <a:pt x="89918" y="89528"/>
                    </a:cubicBezTo>
                    <a:cubicBezTo>
                      <a:pt x="90827" y="87518"/>
                      <a:pt x="92193" y="86152"/>
                      <a:pt x="93491" y="84402"/>
                    </a:cubicBezTo>
                    <a:cubicBezTo>
                      <a:pt x="94333" y="83296"/>
                      <a:pt x="95372" y="81608"/>
                      <a:pt x="94920" y="80179"/>
                    </a:cubicBezTo>
                    <a:cubicBezTo>
                      <a:pt x="94400" y="78429"/>
                      <a:pt x="92193" y="78429"/>
                      <a:pt x="90697" y="78102"/>
                    </a:cubicBezTo>
                    <a:cubicBezTo>
                      <a:pt x="86999" y="77323"/>
                      <a:pt x="83233" y="76222"/>
                      <a:pt x="79660" y="74856"/>
                    </a:cubicBezTo>
                    <a:cubicBezTo>
                      <a:pt x="78689" y="74466"/>
                      <a:pt x="77650" y="74076"/>
                      <a:pt x="76673" y="73625"/>
                    </a:cubicBezTo>
                    <a:cubicBezTo>
                      <a:pt x="74985" y="72845"/>
                      <a:pt x="73947" y="71417"/>
                      <a:pt x="73167" y="69791"/>
                    </a:cubicBezTo>
                    <a:cubicBezTo>
                      <a:pt x="71609" y="66675"/>
                      <a:pt x="70051" y="64208"/>
                      <a:pt x="66285" y="63818"/>
                    </a:cubicBezTo>
                    <a:cubicBezTo>
                      <a:pt x="64016" y="63626"/>
                      <a:pt x="61808" y="63756"/>
                      <a:pt x="59861" y="62390"/>
                    </a:cubicBezTo>
                    <a:cubicBezTo>
                      <a:pt x="58822" y="61678"/>
                      <a:pt x="58173" y="60572"/>
                      <a:pt x="57196" y="59793"/>
                    </a:cubicBezTo>
                    <a:cubicBezTo>
                      <a:pt x="55316" y="58173"/>
                      <a:pt x="52459" y="58822"/>
                      <a:pt x="50252" y="58105"/>
                    </a:cubicBezTo>
                    <a:cubicBezTo>
                      <a:pt x="49117" y="57747"/>
                      <a:pt x="47929" y="57118"/>
                      <a:pt x="46737" y="57118"/>
                    </a:cubicBezTo>
                    <a:cubicBezTo>
                      <a:pt x="46631" y="57118"/>
                      <a:pt x="46525" y="57123"/>
                      <a:pt x="46419" y="57134"/>
                    </a:cubicBezTo>
                    <a:cubicBezTo>
                      <a:pt x="45510" y="57264"/>
                      <a:pt x="44471" y="57716"/>
                      <a:pt x="43692" y="58105"/>
                    </a:cubicBezTo>
                    <a:cubicBezTo>
                      <a:pt x="44019" y="58624"/>
                      <a:pt x="44798" y="59793"/>
                      <a:pt x="44211" y="60312"/>
                    </a:cubicBezTo>
                    <a:cubicBezTo>
                      <a:pt x="44001" y="60512"/>
                      <a:pt x="43830" y="60595"/>
                      <a:pt x="43692" y="60595"/>
                    </a:cubicBezTo>
                    <a:cubicBezTo>
                      <a:pt x="43065" y="60595"/>
                      <a:pt x="43110" y="58869"/>
                      <a:pt x="43110" y="58495"/>
                    </a:cubicBezTo>
                    <a:cubicBezTo>
                      <a:pt x="43110" y="57456"/>
                      <a:pt x="42523" y="57004"/>
                      <a:pt x="42980" y="55965"/>
                    </a:cubicBezTo>
                    <a:cubicBezTo>
                      <a:pt x="43043" y="55768"/>
                      <a:pt x="43500" y="55186"/>
                      <a:pt x="43370" y="54989"/>
                    </a:cubicBezTo>
                    <a:cubicBezTo>
                      <a:pt x="43331" y="54941"/>
                      <a:pt x="43276" y="54920"/>
                      <a:pt x="43208" y="54920"/>
                    </a:cubicBezTo>
                    <a:cubicBezTo>
                      <a:pt x="42821" y="54920"/>
                      <a:pt x="42042" y="55604"/>
                      <a:pt x="41874" y="55768"/>
                    </a:cubicBezTo>
                    <a:cubicBezTo>
                      <a:pt x="41422" y="56225"/>
                      <a:pt x="41095" y="56807"/>
                      <a:pt x="40446" y="57066"/>
                    </a:cubicBezTo>
                    <a:cubicBezTo>
                      <a:pt x="39864" y="57326"/>
                      <a:pt x="39604" y="57196"/>
                      <a:pt x="39215" y="57653"/>
                    </a:cubicBezTo>
                    <a:cubicBezTo>
                      <a:pt x="38368" y="58495"/>
                      <a:pt x="37979" y="59793"/>
                      <a:pt x="37397" y="60770"/>
                    </a:cubicBezTo>
                    <a:cubicBezTo>
                      <a:pt x="37103" y="61255"/>
                      <a:pt x="36892" y="61482"/>
                      <a:pt x="36672" y="61482"/>
                    </a:cubicBezTo>
                    <a:cubicBezTo>
                      <a:pt x="36453" y="61482"/>
                      <a:pt x="36226" y="61255"/>
                      <a:pt x="35901" y="60832"/>
                    </a:cubicBezTo>
                    <a:cubicBezTo>
                      <a:pt x="35281" y="60152"/>
                      <a:pt x="34542" y="58876"/>
                      <a:pt x="33459" y="58876"/>
                    </a:cubicBezTo>
                    <a:cubicBezTo>
                      <a:pt x="33408" y="58876"/>
                      <a:pt x="33356" y="58878"/>
                      <a:pt x="33304" y="58884"/>
                    </a:cubicBezTo>
                    <a:cubicBezTo>
                      <a:pt x="32463" y="59014"/>
                      <a:pt x="31616" y="59663"/>
                      <a:pt x="30645" y="59793"/>
                    </a:cubicBezTo>
                    <a:cubicBezTo>
                      <a:pt x="30556" y="59799"/>
                      <a:pt x="30468" y="59802"/>
                      <a:pt x="30380" y="59802"/>
                    </a:cubicBezTo>
                    <a:cubicBezTo>
                      <a:pt x="29431" y="59802"/>
                      <a:pt x="28501" y="59467"/>
                      <a:pt x="27788" y="58754"/>
                    </a:cubicBezTo>
                    <a:cubicBezTo>
                      <a:pt x="26619" y="57393"/>
                      <a:pt x="26552" y="55835"/>
                      <a:pt x="26879" y="54210"/>
                    </a:cubicBezTo>
                    <a:cubicBezTo>
                      <a:pt x="27071" y="53368"/>
                      <a:pt x="27528" y="51810"/>
                      <a:pt x="26941" y="51031"/>
                    </a:cubicBezTo>
                    <a:cubicBezTo>
                      <a:pt x="26690" y="50672"/>
                      <a:pt x="26117" y="50561"/>
                      <a:pt x="25418" y="50561"/>
                    </a:cubicBezTo>
                    <a:cubicBezTo>
                      <a:pt x="24289" y="50561"/>
                      <a:pt x="22832" y="50851"/>
                      <a:pt x="21884" y="50851"/>
                    </a:cubicBezTo>
                    <a:cubicBezTo>
                      <a:pt x="21298" y="50851"/>
                      <a:pt x="20906" y="50741"/>
                      <a:pt x="20906" y="50382"/>
                    </a:cubicBezTo>
                    <a:cubicBezTo>
                      <a:pt x="20906" y="49925"/>
                      <a:pt x="21685" y="49343"/>
                      <a:pt x="21877" y="48953"/>
                    </a:cubicBezTo>
                    <a:cubicBezTo>
                      <a:pt x="22267" y="48237"/>
                      <a:pt x="22267" y="47395"/>
                      <a:pt x="22397" y="46549"/>
                    </a:cubicBezTo>
                    <a:cubicBezTo>
                      <a:pt x="22527" y="45899"/>
                      <a:pt x="22594" y="45250"/>
                      <a:pt x="22984" y="44668"/>
                    </a:cubicBezTo>
                    <a:cubicBezTo>
                      <a:pt x="23243" y="44341"/>
                      <a:pt x="24412" y="43630"/>
                      <a:pt x="24085" y="43370"/>
                    </a:cubicBezTo>
                    <a:cubicBezTo>
                      <a:pt x="23984" y="43243"/>
                      <a:pt x="23739" y="43205"/>
                      <a:pt x="23453" y="43205"/>
                    </a:cubicBezTo>
                    <a:cubicBezTo>
                      <a:pt x="22999" y="43205"/>
                      <a:pt x="22444" y="43302"/>
                      <a:pt x="22205" y="43302"/>
                    </a:cubicBezTo>
                    <a:cubicBezTo>
                      <a:pt x="21296" y="43370"/>
                      <a:pt x="20776" y="43562"/>
                      <a:pt x="20127" y="44211"/>
                    </a:cubicBezTo>
                    <a:cubicBezTo>
                      <a:pt x="19670" y="44731"/>
                      <a:pt x="19280" y="45318"/>
                      <a:pt x="18761" y="45837"/>
                    </a:cubicBezTo>
                    <a:cubicBezTo>
                      <a:pt x="18179" y="46486"/>
                      <a:pt x="17530" y="46746"/>
                      <a:pt x="16683" y="47068"/>
                    </a:cubicBezTo>
                    <a:cubicBezTo>
                      <a:pt x="16228" y="47245"/>
                      <a:pt x="15847" y="47421"/>
                      <a:pt x="15490" y="47421"/>
                    </a:cubicBezTo>
                    <a:cubicBezTo>
                      <a:pt x="15188" y="47421"/>
                      <a:pt x="14903" y="47295"/>
                      <a:pt x="14606" y="46938"/>
                    </a:cubicBezTo>
                    <a:cubicBezTo>
                      <a:pt x="13635" y="45707"/>
                      <a:pt x="12596" y="44081"/>
                      <a:pt x="12336" y="42461"/>
                    </a:cubicBezTo>
                    <a:cubicBezTo>
                      <a:pt x="12076" y="40965"/>
                      <a:pt x="12918" y="40253"/>
                      <a:pt x="13437" y="39017"/>
                    </a:cubicBezTo>
                    <a:cubicBezTo>
                      <a:pt x="14024" y="37849"/>
                      <a:pt x="14284" y="36290"/>
                      <a:pt x="15063" y="35319"/>
                    </a:cubicBezTo>
                    <a:cubicBezTo>
                      <a:pt x="15515" y="34800"/>
                      <a:pt x="16034" y="34602"/>
                      <a:pt x="16621" y="34343"/>
                    </a:cubicBezTo>
                    <a:cubicBezTo>
                      <a:pt x="17270" y="34083"/>
                      <a:pt x="17920" y="33501"/>
                      <a:pt x="18569" y="33304"/>
                    </a:cubicBezTo>
                    <a:cubicBezTo>
                      <a:pt x="18694" y="33260"/>
                      <a:pt x="18819" y="33240"/>
                      <a:pt x="18942" y="33240"/>
                    </a:cubicBezTo>
                    <a:cubicBezTo>
                      <a:pt x="19715" y="33240"/>
                      <a:pt x="20459" y="33984"/>
                      <a:pt x="21198" y="33984"/>
                    </a:cubicBezTo>
                    <a:cubicBezTo>
                      <a:pt x="21381" y="33984"/>
                      <a:pt x="21564" y="33938"/>
                      <a:pt x="21748" y="33823"/>
                    </a:cubicBezTo>
                    <a:cubicBezTo>
                      <a:pt x="22786" y="33242"/>
                      <a:pt x="22594" y="32135"/>
                      <a:pt x="24152" y="32135"/>
                    </a:cubicBezTo>
                    <a:cubicBezTo>
                      <a:pt x="25581" y="32135"/>
                      <a:pt x="26812" y="32914"/>
                      <a:pt x="28240" y="32914"/>
                    </a:cubicBezTo>
                    <a:cubicBezTo>
                      <a:pt x="29279" y="32914"/>
                      <a:pt x="31226" y="33044"/>
                      <a:pt x="30707" y="34473"/>
                    </a:cubicBezTo>
                    <a:cubicBezTo>
                      <a:pt x="30515" y="34992"/>
                      <a:pt x="30255" y="35059"/>
                      <a:pt x="30447" y="35709"/>
                    </a:cubicBezTo>
                    <a:cubicBezTo>
                      <a:pt x="30577" y="36228"/>
                      <a:pt x="31034" y="36940"/>
                      <a:pt x="31356" y="37397"/>
                    </a:cubicBezTo>
                    <a:cubicBezTo>
                      <a:pt x="31684" y="37872"/>
                      <a:pt x="32053" y="38116"/>
                      <a:pt x="32381" y="38116"/>
                    </a:cubicBezTo>
                    <a:cubicBezTo>
                      <a:pt x="32769" y="38116"/>
                      <a:pt x="33101" y="37774"/>
                      <a:pt x="33242" y="37070"/>
                    </a:cubicBezTo>
                    <a:cubicBezTo>
                      <a:pt x="33631" y="35189"/>
                      <a:pt x="32265" y="33434"/>
                      <a:pt x="32463" y="31616"/>
                    </a:cubicBezTo>
                    <a:cubicBezTo>
                      <a:pt x="32525" y="30774"/>
                      <a:pt x="33372" y="30058"/>
                      <a:pt x="33891" y="29476"/>
                    </a:cubicBezTo>
                    <a:cubicBezTo>
                      <a:pt x="35122" y="28307"/>
                      <a:pt x="36291" y="27850"/>
                      <a:pt x="37916" y="27720"/>
                    </a:cubicBezTo>
                    <a:cubicBezTo>
                      <a:pt x="39017" y="27591"/>
                      <a:pt x="40253" y="27071"/>
                      <a:pt x="40576" y="25903"/>
                    </a:cubicBezTo>
                    <a:cubicBezTo>
                      <a:pt x="40835" y="25123"/>
                      <a:pt x="39734" y="23633"/>
                      <a:pt x="40446" y="23176"/>
                    </a:cubicBezTo>
                    <a:cubicBezTo>
                      <a:pt x="40517" y="23140"/>
                      <a:pt x="40602" y="23129"/>
                      <a:pt x="40696" y="23129"/>
                    </a:cubicBezTo>
                    <a:cubicBezTo>
                      <a:pt x="40851" y="23129"/>
                      <a:pt x="41029" y="23160"/>
                      <a:pt x="41197" y="23160"/>
                    </a:cubicBezTo>
                    <a:cubicBezTo>
                      <a:pt x="41299" y="23160"/>
                      <a:pt x="41397" y="23149"/>
                      <a:pt x="41484" y="23113"/>
                    </a:cubicBezTo>
                    <a:cubicBezTo>
                      <a:pt x="42331" y="22786"/>
                      <a:pt x="42721" y="21618"/>
                      <a:pt x="43302" y="21036"/>
                    </a:cubicBezTo>
                    <a:cubicBezTo>
                      <a:pt x="43562" y="20838"/>
                      <a:pt x="43562" y="20709"/>
                      <a:pt x="43759" y="20646"/>
                    </a:cubicBezTo>
                    <a:cubicBezTo>
                      <a:pt x="43795" y="20641"/>
                      <a:pt x="43833" y="20638"/>
                      <a:pt x="43874" y="20638"/>
                    </a:cubicBezTo>
                    <a:cubicBezTo>
                      <a:pt x="44343" y="20638"/>
                      <a:pt x="45094" y="20974"/>
                      <a:pt x="45510" y="21036"/>
                    </a:cubicBezTo>
                    <a:cubicBezTo>
                      <a:pt x="45655" y="21036"/>
                      <a:pt x="45815" y="21041"/>
                      <a:pt x="45981" y="21041"/>
                    </a:cubicBezTo>
                    <a:cubicBezTo>
                      <a:pt x="46409" y="21041"/>
                      <a:pt x="46872" y="21008"/>
                      <a:pt x="47198" y="20776"/>
                    </a:cubicBezTo>
                    <a:cubicBezTo>
                      <a:pt x="47847" y="20319"/>
                      <a:pt x="47525" y="20059"/>
                      <a:pt x="47457" y="19540"/>
                    </a:cubicBezTo>
                    <a:cubicBezTo>
                      <a:pt x="47265" y="18179"/>
                      <a:pt x="49343" y="17790"/>
                      <a:pt x="50444" y="17530"/>
                    </a:cubicBezTo>
                    <a:cubicBezTo>
                      <a:pt x="50901" y="17400"/>
                      <a:pt x="51353" y="17333"/>
                      <a:pt x="51810" y="17270"/>
                    </a:cubicBezTo>
                    <a:cubicBezTo>
                      <a:pt x="52100" y="17212"/>
                      <a:pt x="52287" y="17154"/>
                      <a:pt x="52393" y="17154"/>
                    </a:cubicBezTo>
                    <a:cubicBezTo>
                      <a:pt x="52523" y="17154"/>
                      <a:pt x="52531" y="17243"/>
                      <a:pt x="52459" y="17530"/>
                    </a:cubicBezTo>
                    <a:cubicBezTo>
                      <a:pt x="52392" y="17790"/>
                      <a:pt x="51810" y="18049"/>
                      <a:pt x="52002" y="18439"/>
                    </a:cubicBezTo>
                    <a:cubicBezTo>
                      <a:pt x="52077" y="18635"/>
                      <a:pt x="52215" y="18701"/>
                      <a:pt x="52377" y="18701"/>
                    </a:cubicBezTo>
                    <a:cubicBezTo>
                      <a:pt x="52643" y="18701"/>
                      <a:pt x="52970" y="18520"/>
                      <a:pt x="53171" y="18439"/>
                    </a:cubicBezTo>
                    <a:cubicBezTo>
                      <a:pt x="53690" y="18112"/>
                      <a:pt x="54147" y="17722"/>
                      <a:pt x="54667" y="17462"/>
                    </a:cubicBezTo>
                    <a:cubicBezTo>
                      <a:pt x="54859" y="17333"/>
                      <a:pt x="56225" y="17203"/>
                      <a:pt x="56225" y="17203"/>
                    </a:cubicBezTo>
                    <a:cubicBezTo>
                      <a:pt x="56417" y="16943"/>
                      <a:pt x="52459" y="15255"/>
                      <a:pt x="52200" y="15063"/>
                    </a:cubicBezTo>
                    <a:cubicBezTo>
                      <a:pt x="50641" y="13764"/>
                      <a:pt x="54277" y="14024"/>
                      <a:pt x="53238" y="13177"/>
                    </a:cubicBezTo>
                    <a:cubicBezTo>
                      <a:pt x="53114" y="13084"/>
                      <a:pt x="52914" y="13047"/>
                      <a:pt x="52676" y="13047"/>
                    </a:cubicBezTo>
                    <a:cubicBezTo>
                      <a:pt x="51922" y="13047"/>
                      <a:pt x="50776" y="13421"/>
                      <a:pt x="50382" y="13567"/>
                    </a:cubicBezTo>
                    <a:cubicBezTo>
                      <a:pt x="50151" y="13627"/>
                      <a:pt x="48691" y="14248"/>
                      <a:pt x="48229" y="14248"/>
                    </a:cubicBezTo>
                    <a:cubicBezTo>
                      <a:pt x="48171" y="14248"/>
                      <a:pt x="48129" y="14238"/>
                      <a:pt x="48107" y="14216"/>
                    </a:cubicBezTo>
                    <a:cubicBezTo>
                      <a:pt x="47847" y="13894"/>
                      <a:pt x="49795" y="12658"/>
                      <a:pt x="50122" y="12528"/>
                    </a:cubicBezTo>
                    <a:cubicBezTo>
                      <a:pt x="50845" y="12207"/>
                      <a:pt x="51542" y="12084"/>
                      <a:pt x="52261" y="12084"/>
                    </a:cubicBezTo>
                    <a:cubicBezTo>
                      <a:pt x="52705" y="12084"/>
                      <a:pt x="53156" y="12131"/>
                      <a:pt x="53628" y="12206"/>
                    </a:cubicBezTo>
                    <a:cubicBezTo>
                      <a:pt x="54160" y="12295"/>
                      <a:pt x="54842" y="12505"/>
                      <a:pt x="55450" y="12505"/>
                    </a:cubicBezTo>
                    <a:cubicBezTo>
                      <a:pt x="55732" y="12505"/>
                      <a:pt x="55998" y="12459"/>
                      <a:pt x="56225" y="12336"/>
                    </a:cubicBezTo>
                    <a:cubicBezTo>
                      <a:pt x="56936" y="12009"/>
                      <a:pt x="57196" y="11100"/>
                      <a:pt x="57913" y="10710"/>
                    </a:cubicBezTo>
                    <a:cubicBezTo>
                      <a:pt x="58562" y="10321"/>
                      <a:pt x="60183" y="10710"/>
                      <a:pt x="60510" y="9999"/>
                    </a:cubicBezTo>
                    <a:cubicBezTo>
                      <a:pt x="60832" y="9282"/>
                      <a:pt x="59793" y="8503"/>
                      <a:pt x="59274" y="8311"/>
                    </a:cubicBezTo>
                    <a:cubicBezTo>
                      <a:pt x="58432" y="7983"/>
                      <a:pt x="57456" y="7983"/>
                      <a:pt x="56547" y="7983"/>
                    </a:cubicBezTo>
                    <a:cubicBezTo>
                      <a:pt x="56321" y="7983"/>
                      <a:pt x="56078" y="8016"/>
                      <a:pt x="55859" y="8016"/>
                    </a:cubicBezTo>
                    <a:cubicBezTo>
                      <a:pt x="55641" y="8016"/>
                      <a:pt x="55446" y="7983"/>
                      <a:pt x="55316" y="7854"/>
                    </a:cubicBezTo>
                    <a:cubicBezTo>
                      <a:pt x="54859" y="7402"/>
                      <a:pt x="54989" y="6363"/>
                      <a:pt x="54469" y="5844"/>
                    </a:cubicBezTo>
                    <a:cubicBezTo>
                      <a:pt x="54201" y="5519"/>
                      <a:pt x="53614" y="5147"/>
                      <a:pt x="53086" y="5147"/>
                    </a:cubicBezTo>
                    <a:cubicBezTo>
                      <a:pt x="52981" y="5147"/>
                      <a:pt x="52879" y="5161"/>
                      <a:pt x="52781" y="5194"/>
                    </a:cubicBezTo>
                    <a:cubicBezTo>
                      <a:pt x="52200" y="5454"/>
                      <a:pt x="51872" y="6295"/>
                      <a:pt x="51161" y="6363"/>
                    </a:cubicBezTo>
                    <a:cubicBezTo>
                      <a:pt x="51107" y="6373"/>
                      <a:pt x="51053" y="6377"/>
                      <a:pt x="50998" y="6377"/>
                    </a:cubicBezTo>
                    <a:cubicBezTo>
                      <a:pt x="50329" y="6377"/>
                      <a:pt x="49631" y="5675"/>
                      <a:pt x="49213" y="5194"/>
                    </a:cubicBezTo>
                    <a:cubicBezTo>
                      <a:pt x="49016" y="4997"/>
                      <a:pt x="48953" y="4805"/>
                      <a:pt x="48694" y="4607"/>
                    </a:cubicBezTo>
                    <a:cubicBezTo>
                      <a:pt x="47915" y="4026"/>
                      <a:pt x="46616" y="4415"/>
                      <a:pt x="45707" y="4026"/>
                    </a:cubicBezTo>
                    <a:cubicBezTo>
                      <a:pt x="45348" y="3905"/>
                      <a:pt x="45208" y="3786"/>
                      <a:pt x="45035" y="3786"/>
                    </a:cubicBezTo>
                    <a:cubicBezTo>
                      <a:pt x="44925" y="3786"/>
                      <a:pt x="44802" y="3833"/>
                      <a:pt x="44601" y="3958"/>
                    </a:cubicBezTo>
                    <a:cubicBezTo>
                      <a:pt x="44211" y="4155"/>
                      <a:pt x="43370" y="5064"/>
                      <a:pt x="43172" y="5454"/>
                    </a:cubicBezTo>
                    <a:cubicBezTo>
                      <a:pt x="42913" y="6036"/>
                      <a:pt x="43562" y="6233"/>
                      <a:pt x="43822" y="6882"/>
                    </a:cubicBezTo>
                    <a:cubicBezTo>
                      <a:pt x="43952" y="7204"/>
                      <a:pt x="44081" y="7594"/>
                      <a:pt x="43759" y="7921"/>
                    </a:cubicBezTo>
                    <a:cubicBezTo>
                      <a:pt x="43646" y="8032"/>
                      <a:pt x="43557" y="8067"/>
                      <a:pt x="43475" y="8067"/>
                    </a:cubicBezTo>
                    <a:cubicBezTo>
                      <a:pt x="43342" y="8067"/>
                      <a:pt x="43228" y="7975"/>
                      <a:pt x="43065" y="7975"/>
                    </a:cubicBezTo>
                    <a:cubicBezTo>
                      <a:pt x="43038" y="7975"/>
                      <a:pt x="43010" y="7978"/>
                      <a:pt x="42980" y="7983"/>
                    </a:cubicBezTo>
                    <a:cubicBezTo>
                      <a:pt x="42393" y="8051"/>
                      <a:pt x="41552" y="8181"/>
                      <a:pt x="41095" y="8570"/>
                    </a:cubicBezTo>
                    <a:cubicBezTo>
                      <a:pt x="40705" y="8892"/>
                      <a:pt x="40773" y="8892"/>
                      <a:pt x="40705" y="9542"/>
                    </a:cubicBezTo>
                    <a:cubicBezTo>
                      <a:pt x="40586" y="10138"/>
                      <a:pt x="40414" y="12657"/>
                      <a:pt x="39528" y="12657"/>
                    </a:cubicBezTo>
                    <a:cubicBezTo>
                      <a:pt x="39450" y="12657"/>
                      <a:pt x="39366" y="12638"/>
                      <a:pt x="39277" y="12596"/>
                    </a:cubicBezTo>
                    <a:cubicBezTo>
                      <a:pt x="38758" y="12336"/>
                      <a:pt x="38758" y="10970"/>
                      <a:pt x="38758" y="10518"/>
                    </a:cubicBezTo>
                    <a:cubicBezTo>
                      <a:pt x="38758" y="9999"/>
                      <a:pt x="39345" y="8440"/>
                      <a:pt x="39147" y="8113"/>
                    </a:cubicBezTo>
                    <a:cubicBezTo>
                      <a:pt x="39063" y="7987"/>
                      <a:pt x="38890" y="7943"/>
                      <a:pt x="38684" y="7943"/>
                    </a:cubicBezTo>
                    <a:cubicBezTo>
                      <a:pt x="38255" y="7943"/>
                      <a:pt x="37680" y="8135"/>
                      <a:pt x="37459" y="8181"/>
                    </a:cubicBezTo>
                    <a:cubicBezTo>
                      <a:pt x="37204" y="8250"/>
                      <a:pt x="37023" y="8286"/>
                      <a:pt x="36867" y="8286"/>
                    </a:cubicBezTo>
                    <a:cubicBezTo>
                      <a:pt x="36587" y="8286"/>
                      <a:pt x="36385" y="8171"/>
                      <a:pt x="35968" y="7921"/>
                    </a:cubicBezTo>
                    <a:cubicBezTo>
                      <a:pt x="35315" y="7566"/>
                      <a:pt x="34882" y="7263"/>
                      <a:pt x="34221" y="7263"/>
                    </a:cubicBezTo>
                    <a:cubicBezTo>
                      <a:pt x="34157" y="7263"/>
                      <a:pt x="34090" y="7266"/>
                      <a:pt x="34021" y="7272"/>
                    </a:cubicBezTo>
                    <a:cubicBezTo>
                      <a:pt x="33619" y="7307"/>
                      <a:pt x="33157" y="7445"/>
                      <a:pt x="32737" y="7445"/>
                    </a:cubicBezTo>
                    <a:cubicBezTo>
                      <a:pt x="32407" y="7445"/>
                      <a:pt x="32104" y="7360"/>
                      <a:pt x="31876" y="7074"/>
                    </a:cubicBezTo>
                    <a:cubicBezTo>
                      <a:pt x="30967" y="5906"/>
                      <a:pt x="32463" y="5257"/>
                      <a:pt x="33304" y="4935"/>
                    </a:cubicBezTo>
                    <a:cubicBezTo>
                      <a:pt x="34410" y="4477"/>
                      <a:pt x="35579" y="3958"/>
                      <a:pt x="36680" y="3636"/>
                    </a:cubicBezTo>
                    <a:cubicBezTo>
                      <a:pt x="37657" y="3309"/>
                      <a:pt x="38565" y="3309"/>
                      <a:pt x="39407" y="2789"/>
                    </a:cubicBezTo>
                    <a:cubicBezTo>
                      <a:pt x="39667" y="2597"/>
                      <a:pt x="41162" y="1688"/>
                      <a:pt x="41095" y="1429"/>
                    </a:cubicBezTo>
                    <a:cubicBezTo>
                      <a:pt x="41077" y="1280"/>
                      <a:pt x="40958" y="1227"/>
                      <a:pt x="40789" y="1227"/>
                    </a:cubicBezTo>
                    <a:cubicBezTo>
                      <a:pt x="40365" y="1227"/>
                      <a:pt x="39623" y="1558"/>
                      <a:pt x="39345" y="1558"/>
                    </a:cubicBezTo>
                    <a:cubicBezTo>
                      <a:pt x="39232" y="1558"/>
                      <a:pt x="39016" y="1600"/>
                      <a:pt x="38827" y="1600"/>
                    </a:cubicBezTo>
                    <a:cubicBezTo>
                      <a:pt x="38683" y="1600"/>
                      <a:pt x="38554" y="1576"/>
                      <a:pt x="38498" y="1491"/>
                    </a:cubicBezTo>
                    <a:cubicBezTo>
                      <a:pt x="38238" y="1169"/>
                      <a:pt x="38695" y="1169"/>
                      <a:pt x="38695" y="842"/>
                    </a:cubicBezTo>
                    <a:lnTo>
                      <a:pt x="38695" y="842"/>
                    </a:lnTo>
                    <a:cubicBezTo>
                      <a:pt x="38695" y="1102"/>
                      <a:pt x="37199" y="1948"/>
                      <a:pt x="36877" y="2010"/>
                    </a:cubicBezTo>
                    <a:cubicBezTo>
                      <a:pt x="36228" y="2270"/>
                      <a:pt x="35449" y="2270"/>
                      <a:pt x="34732" y="2400"/>
                    </a:cubicBezTo>
                    <a:cubicBezTo>
                      <a:pt x="34515" y="2446"/>
                      <a:pt x="33911" y="2638"/>
                      <a:pt x="33481" y="2638"/>
                    </a:cubicBezTo>
                    <a:cubicBezTo>
                      <a:pt x="33275" y="2638"/>
                      <a:pt x="33108" y="2594"/>
                      <a:pt x="33044" y="2467"/>
                    </a:cubicBezTo>
                    <a:cubicBezTo>
                      <a:pt x="33044" y="2467"/>
                      <a:pt x="34732" y="452"/>
                      <a:pt x="348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2133150" y="1276575"/>
                <a:ext cx="94900" cy="130625"/>
              </a:xfrm>
              <a:custGeom>
                <a:rect b="b" l="l" r="r" t="t"/>
                <a:pathLst>
                  <a:path extrusionOk="0" h="5225" w="3796">
                    <a:moveTo>
                      <a:pt x="1308" y="0"/>
                    </a:moveTo>
                    <a:cubicBezTo>
                      <a:pt x="1232" y="0"/>
                      <a:pt x="1158" y="9"/>
                      <a:pt x="1085" y="27"/>
                    </a:cubicBezTo>
                    <a:cubicBezTo>
                      <a:pt x="342" y="298"/>
                      <a:pt x="0" y="1654"/>
                      <a:pt x="407" y="3080"/>
                    </a:cubicBezTo>
                    <a:cubicBezTo>
                      <a:pt x="767" y="4337"/>
                      <a:pt x="1606" y="5225"/>
                      <a:pt x="2358" y="5225"/>
                    </a:cubicBezTo>
                    <a:cubicBezTo>
                      <a:pt x="2456" y="5225"/>
                      <a:pt x="2553" y="5210"/>
                      <a:pt x="2646" y="5178"/>
                    </a:cubicBezTo>
                    <a:cubicBezTo>
                      <a:pt x="3460" y="4978"/>
                      <a:pt x="3796" y="3622"/>
                      <a:pt x="3324" y="2196"/>
                    </a:cubicBezTo>
                    <a:cubicBezTo>
                      <a:pt x="2954" y="903"/>
                      <a:pt x="2076" y="0"/>
                      <a:pt x="13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2141575" y="1287925"/>
                <a:ext cx="84750" cy="117200"/>
              </a:xfrm>
              <a:custGeom>
                <a:rect b="b" l="l" r="r" t="t"/>
                <a:pathLst>
                  <a:path extrusionOk="0" h="4688" w="3390">
                    <a:moveTo>
                      <a:pt x="1295" y="1"/>
                    </a:moveTo>
                    <a:cubicBezTo>
                      <a:pt x="1201" y="1"/>
                      <a:pt x="1107" y="17"/>
                      <a:pt x="1015" y="50"/>
                    </a:cubicBezTo>
                    <a:cubicBezTo>
                      <a:pt x="272" y="251"/>
                      <a:pt x="1" y="1471"/>
                      <a:pt x="408" y="2761"/>
                    </a:cubicBezTo>
                    <a:cubicBezTo>
                      <a:pt x="711" y="3864"/>
                      <a:pt x="1463" y="4688"/>
                      <a:pt x="2153" y="4688"/>
                    </a:cubicBezTo>
                    <a:cubicBezTo>
                      <a:pt x="2226" y="4688"/>
                      <a:pt x="2299" y="4679"/>
                      <a:pt x="2371" y="4659"/>
                    </a:cubicBezTo>
                    <a:cubicBezTo>
                      <a:pt x="3119" y="4453"/>
                      <a:pt x="3390" y="3233"/>
                      <a:pt x="2983" y="1948"/>
                    </a:cubicBezTo>
                    <a:cubicBezTo>
                      <a:pt x="2684" y="816"/>
                      <a:pt x="1971" y="1"/>
                      <a:pt x="129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2012775" y="1246650"/>
                <a:ext cx="120275" cy="132450"/>
              </a:xfrm>
              <a:custGeom>
                <a:rect b="b" l="l" r="r" t="t"/>
                <a:pathLst>
                  <a:path extrusionOk="0" h="5298" w="4811">
                    <a:moveTo>
                      <a:pt x="2106" y="1"/>
                    </a:moveTo>
                    <a:cubicBezTo>
                      <a:pt x="1945" y="1"/>
                      <a:pt x="1785" y="25"/>
                      <a:pt x="1627" y="74"/>
                    </a:cubicBezTo>
                    <a:cubicBezTo>
                      <a:pt x="543" y="410"/>
                      <a:pt x="0" y="1837"/>
                      <a:pt x="407" y="3257"/>
                    </a:cubicBezTo>
                    <a:cubicBezTo>
                      <a:pt x="755" y="4478"/>
                      <a:pt x="1747" y="5297"/>
                      <a:pt x="2705" y="5297"/>
                    </a:cubicBezTo>
                    <a:cubicBezTo>
                      <a:pt x="2867" y="5297"/>
                      <a:pt x="3027" y="5274"/>
                      <a:pt x="3183" y="5226"/>
                    </a:cubicBezTo>
                    <a:cubicBezTo>
                      <a:pt x="4268" y="4884"/>
                      <a:pt x="4810" y="3463"/>
                      <a:pt x="4403" y="2037"/>
                    </a:cubicBezTo>
                    <a:cubicBezTo>
                      <a:pt x="4000" y="823"/>
                      <a:pt x="3050" y="1"/>
                      <a:pt x="21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2024700" y="1258975"/>
                <a:ext cx="108475" cy="118525"/>
              </a:xfrm>
              <a:custGeom>
                <a:rect b="b" l="l" r="r" t="t"/>
                <a:pathLst>
                  <a:path extrusionOk="0" h="4741" w="4339">
                    <a:moveTo>
                      <a:pt x="1867" y="1"/>
                    </a:moveTo>
                    <a:cubicBezTo>
                      <a:pt x="1741" y="1"/>
                      <a:pt x="1615" y="18"/>
                      <a:pt x="1491" y="53"/>
                    </a:cubicBezTo>
                    <a:cubicBezTo>
                      <a:pt x="477" y="324"/>
                      <a:pt x="0" y="1615"/>
                      <a:pt x="407" y="2900"/>
                    </a:cubicBezTo>
                    <a:cubicBezTo>
                      <a:pt x="696" y="3991"/>
                      <a:pt x="1515" y="4740"/>
                      <a:pt x="2374" y="4740"/>
                    </a:cubicBezTo>
                    <a:cubicBezTo>
                      <a:pt x="2531" y="4740"/>
                      <a:pt x="2690" y="4715"/>
                      <a:pt x="2847" y="4662"/>
                    </a:cubicBezTo>
                    <a:cubicBezTo>
                      <a:pt x="3866" y="4391"/>
                      <a:pt x="4338" y="3106"/>
                      <a:pt x="3931" y="1815"/>
                    </a:cubicBezTo>
                    <a:cubicBezTo>
                      <a:pt x="3578" y="754"/>
                      <a:pt x="2711" y="1"/>
                      <a:pt x="1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 name="Google Shape;190;p1"/>
          <p:cNvGrpSpPr/>
          <p:nvPr/>
        </p:nvGrpSpPr>
        <p:grpSpPr>
          <a:xfrm>
            <a:off x="8008300" y="1134550"/>
            <a:ext cx="535300" cy="194950"/>
            <a:chOff x="5054325" y="1441125"/>
            <a:chExt cx="535300" cy="194950"/>
          </a:xfrm>
        </p:grpSpPr>
        <p:sp>
          <p:nvSpPr>
            <p:cNvPr id="191" name="Google Shape;191;p1"/>
            <p:cNvSpPr/>
            <p:nvPr/>
          </p:nvSpPr>
          <p:spPr>
            <a:xfrm>
              <a:off x="5054325" y="1441125"/>
              <a:ext cx="535300" cy="194950"/>
            </a:xfrm>
            <a:custGeom>
              <a:rect b="b" l="l" r="r" t="t"/>
              <a:pathLst>
                <a:path extrusionOk="0" h="7798" w="21412">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5127025" y="1513400"/>
              <a:ext cx="339950" cy="122675"/>
            </a:xfrm>
            <a:custGeom>
              <a:rect b="b" l="l" r="r" t="t"/>
              <a:pathLst>
                <a:path extrusionOk="0" h="4907" w="13598">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1"/>
          <p:cNvGrpSpPr/>
          <p:nvPr/>
        </p:nvGrpSpPr>
        <p:grpSpPr>
          <a:xfrm>
            <a:off x="809350" y="834450"/>
            <a:ext cx="535300" cy="194950"/>
            <a:chOff x="5054325" y="1441125"/>
            <a:chExt cx="535300" cy="194950"/>
          </a:xfrm>
        </p:grpSpPr>
        <p:sp>
          <p:nvSpPr>
            <p:cNvPr id="194" name="Google Shape;194;p1"/>
            <p:cNvSpPr/>
            <p:nvPr/>
          </p:nvSpPr>
          <p:spPr>
            <a:xfrm>
              <a:off x="5054325" y="1441125"/>
              <a:ext cx="535300" cy="194950"/>
            </a:xfrm>
            <a:custGeom>
              <a:rect b="b" l="l" r="r" t="t"/>
              <a:pathLst>
                <a:path extrusionOk="0" h="7798" w="21412">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5127025" y="1513400"/>
              <a:ext cx="339950" cy="122675"/>
            </a:xfrm>
            <a:custGeom>
              <a:rect b="b" l="l" r="r" t="t"/>
              <a:pathLst>
                <a:path extrusionOk="0" h="4907" w="13598">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 name="Google Shape;196;p1"/>
          <p:cNvSpPr txBox="1"/>
          <p:nvPr/>
        </p:nvSpPr>
        <p:spPr>
          <a:xfrm>
            <a:off x="1496700" y="4129150"/>
            <a:ext cx="3671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Times New Roman"/>
                <a:ea typeface="Times New Roman"/>
                <a:cs typeface="Times New Roman"/>
                <a:sym typeface="Times New Roman"/>
              </a:rPr>
              <a:t>Project by-</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Sahana Mudduluru (sxm210164)</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Rakshitha Peddi Sai (rxp210049)</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Lohith Krishna Koneru (lxk210017 )</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Rosheth Vijayalakshmi Manickavasalu (</a:t>
            </a:r>
            <a:r>
              <a:rPr b="1" lang="en" sz="900">
                <a:latin typeface="Times New Roman"/>
                <a:ea typeface="Times New Roman"/>
                <a:cs typeface="Times New Roman"/>
                <a:sym typeface="Times New Roman"/>
              </a:rPr>
              <a:t>rxv210017</a:t>
            </a:r>
            <a:r>
              <a:rPr b="1" lang="en" sz="900">
                <a:latin typeface="Times New Roman"/>
                <a:ea typeface="Times New Roman"/>
                <a:cs typeface="Times New Roman"/>
                <a:sym typeface="Times New Roman"/>
              </a:rPr>
              <a:t>)</a:t>
            </a:r>
            <a:endParaRPr b="1" sz="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6"/>
          <p:cNvSpPr txBox="1"/>
          <p:nvPr/>
        </p:nvSpPr>
        <p:spPr>
          <a:xfrm>
            <a:off x="762673" y="694281"/>
            <a:ext cx="73401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Times New Roman"/>
                <a:ea typeface="Times New Roman"/>
                <a:cs typeface="Times New Roman"/>
                <a:sym typeface="Times New Roman"/>
              </a:rPr>
              <a:t>BOX PLOT</a:t>
            </a:r>
            <a:endParaRPr>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A</a:t>
            </a:r>
            <a:r>
              <a:rPr b="0" i="0" lang="en" sz="1200" u="none" cap="none" strike="noStrike">
                <a:solidFill>
                  <a:schemeClr val="dk1"/>
                </a:solidFill>
                <a:latin typeface="Times New Roman"/>
                <a:ea typeface="Times New Roman"/>
                <a:cs typeface="Times New Roman"/>
                <a:sym typeface="Times New Roman"/>
              </a:rPr>
              <a:t> method for graphically depicting groups of numerical data through their quartiles is a box plot.</a:t>
            </a:r>
            <a:endParaRPr/>
          </a:p>
          <a:p>
            <a:pPr indent="0" lvl="0" marL="45720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For the above box plot, we considered several topics to do the sentimental analysis(Scales -1 to 1) with hue as the gender. If Sentiment is near to +1 - It is leaned to Positive Sentiment and the sentiment is -1 - It is leaned to the negative Sentiment, and the 0 being the neutral.</a:t>
            </a:r>
            <a:endParaRPr b="0" i="0" sz="1200" u="none" cap="none" strike="noStrike">
              <a:solidFill>
                <a:schemeClr val="dk1"/>
              </a:solidFill>
              <a:latin typeface="Times New Roman"/>
              <a:ea typeface="Times New Roman"/>
              <a:cs typeface="Times New Roman"/>
              <a:sym typeface="Times New Roman"/>
            </a:endParaRPr>
          </a:p>
        </p:txBody>
      </p:sp>
      <p:pic>
        <p:nvPicPr>
          <p:cNvPr id="257" name="Google Shape;257;p6"/>
          <p:cNvPicPr preferRelativeResize="0"/>
          <p:nvPr/>
        </p:nvPicPr>
        <p:blipFill rotWithShape="1">
          <a:blip r:embed="rId3">
            <a:alphaModFix/>
          </a:blip>
          <a:srcRect b="0" l="0" r="0" t="0"/>
          <a:stretch/>
        </p:blipFill>
        <p:spPr>
          <a:xfrm>
            <a:off x="1213104" y="2199290"/>
            <a:ext cx="6962821" cy="2088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43382bd55b_0_44"/>
          <p:cNvSpPr txBox="1"/>
          <p:nvPr>
            <p:ph type="title"/>
          </p:nvPr>
        </p:nvSpPr>
        <p:spPr>
          <a:xfrm>
            <a:off x="537399" y="1212960"/>
            <a:ext cx="7772400" cy="3048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3000"/>
              <a:buNone/>
            </a:pPr>
            <a:r>
              <a:rPr lang="en" sz="1400">
                <a:latin typeface="Times New Roman"/>
                <a:ea typeface="Times New Roman"/>
                <a:cs typeface="Times New Roman"/>
                <a:sym typeface="Times New Roman"/>
              </a:rPr>
              <a:t>BAR CHART</a:t>
            </a:r>
            <a:br>
              <a:rPr lang="en" sz="1400">
                <a:latin typeface="Times New Roman"/>
                <a:ea typeface="Times New Roman"/>
                <a:cs typeface="Times New Roman"/>
                <a:sym typeface="Times New Roman"/>
              </a:rPr>
            </a:br>
            <a:br>
              <a:rPr lang="en" sz="1400">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It has </a:t>
            </a:r>
            <a:r>
              <a:rPr i="0" lang="en" sz="1200">
                <a:solidFill>
                  <a:schemeClr val="dk1"/>
                </a:solidFill>
                <a:latin typeface="Times New Roman"/>
                <a:ea typeface="Times New Roman"/>
                <a:cs typeface="Times New Roman"/>
                <a:sym typeface="Times New Roman"/>
              </a:rPr>
              <a:t>categorical data with bars proportional to the values that they represent.</a:t>
            </a:r>
            <a:br>
              <a:rPr i="0" lang="en" sz="1200">
                <a:solidFill>
                  <a:schemeClr val="dk1"/>
                </a:solidFill>
                <a:latin typeface="Times New Roman"/>
                <a:ea typeface="Times New Roman"/>
                <a:cs typeface="Times New Roman"/>
                <a:sym typeface="Times New Roman"/>
              </a:rPr>
            </a:br>
            <a:br>
              <a:rPr i="0" lang="en" sz="1200">
                <a:solidFill>
                  <a:schemeClr val="dk1"/>
                </a:solidFill>
                <a:latin typeface="Times New Roman"/>
                <a:ea typeface="Times New Roman"/>
                <a:cs typeface="Times New Roman"/>
                <a:sym typeface="Times New Roman"/>
              </a:rPr>
            </a:br>
            <a:r>
              <a:rPr i="0" lang="en" sz="1200">
                <a:solidFill>
                  <a:schemeClr val="dk1"/>
                </a:solidFill>
                <a:latin typeface="Times New Roman"/>
                <a:ea typeface="Times New Roman"/>
                <a:cs typeface="Times New Roman"/>
                <a:sym typeface="Times New Roman"/>
              </a:rPr>
              <a:t>The aggressiveness of the tweet on the topic importance of Human Intervantion is high than non-aggressiveness of the tweet, whereas the aggressiveness of the tweet  on the topic Positions on Global Warming is low than non-aggressiveness of the tweet.</a:t>
            </a:r>
            <a:endParaRPr sz="1200">
              <a:solidFill>
                <a:schemeClr val="dk1"/>
              </a:solidFill>
              <a:latin typeface="Times New Roman"/>
              <a:ea typeface="Times New Roman"/>
              <a:cs typeface="Times New Roman"/>
              <a:sym typeface="Times New Roman"/>
            </a:endParaRPr>
          </a:p>
        </p:txBody>
      </p:sp>
      <p:pic>
        <p:nvPicPr>
          <p:cNvPr id="263" name="Google Shape;263;g143382bd55b_0_44"/>
          <p:cNvPicPr preferRelativeResize="0"/>
          <p:nvPr/>
        </p:nvPicPr>
        <p:blipFill>
          <a:blip r:embed="rId3">
            <a:alphaModFix/>
          </a:blip>
          <a:stretch>
            <a:fillRect/>
          </a:stretch>
        </p:blipFill>
        <p:spPr>
          <a:xfrm>
            <a:off x="1661139" y="2110975"/>
            <a:ext cx="5821725" cy="290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43382bd55b_0_64"/>
          <p:cNvSpPr txBox="1"/>
          <p:nvPr>
            <p:ph type="title"/>
          </p:nvPr>
        </p:nvSpPr>
        <p:spPr>
          <a:xfrm>
            <a:off x="685800" y="533400"/>
            <a:ext cx="7772400" cy="30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2000">
                <a:latin typeface="Times New Roman"/>
                <a:ea typeface="Times New Roman"/>
                <a:cs typeface="Times New Roman"/>
                <a:sym typeface="Times New Roman"/>
              </a:rPr>
              <a:t>VISUALIZATION WITH AND WITHOUT KNN IMPUTATION</a:t>
            </a:r>
            <a:endParaRPr sz="2000">
              <a:latin typeface="Times New Roman"/>
              <a:ea typeface="Times New Roman"/>
              <a:cs typeface="Times New Roman"/>
              <a:sym typeface="Times New Roman"/>
            </a:endParaRPr>
          </a:p>
        </p:txBody>
      </p:sp>
      <p:sp>
        <p:nvSpPr>
          <p:cNvPr id="269" name="Google Shape;269;g143382bd55b_0_64"/>
          <p:cNvSpPr txBox="1"/>
          <p:nvPr>
            <p:ph idx="5" type="title"/>
          </p:nvPr>
        </p:nvSpPr>
        <p:spPr>
          <a:xfrm>
            <a:off x="64300" y="1012275"/>
            <a:ext cx="2762400" cy="247200"/>
          </a:xfrm>
          <a:prstGeom prst="rect">
            <a:avLst/>
          </a:prstGeom>
          <a:noFill/>
          <a:ln>
            <a:noFill/>
          </a:ln>
        </p:spPr>
        <p:txBody>
          <a:bodyPr anchorCtr="0" anchor="ctr" bIns="91425" lIns="91425" spcFirstLastPara="1" rIns="91425" wrap="square" tIns="91425">
            <a:noAutofit/>
          </a:bodyPr>
          <a:lstStyle/>
          <a:p>
            <a:pPr indent="457200" lvl="0" marL="0" rtl="0" algn="l">
              <a:lnSpc>
                <a:spcPct val="100000"/>
              </a:lnSpc>
              <a:spcBef>
                <a:spcPts val="0"/>
              </a:spcBef>
              <a:spcAft>
                <a:spcPts val="0"/>
              </a:spcAft>
              <a:buNone/>
            </a:pPr>
            <a:r>
              <a:rPr lang="en" sz="1400">
                <a:latin typeface="Times New Roman"/>
                <a:ea typeface="Times New Roman"/>
                <a:cs typeface="Times New Roman"/>
                <a:sym typeface="Times New Roman"/>
              </a:rPr>
              <a:t>BAR CHART</a:t>
            </a:r>
            <a:endParaRPr sz="1400">
              <a:latin typeface="Times New Roman"/>
              <a:ea typeface="Times New Roman"/>
              <a:cs typeface="Times New Roman"/>
              <a:sym typeface="Times New Roman"/>
            </a:endParaRPr>
          </a:p>
        </p:txBody>
      </p:sp>
      <p:sp>
        <p:nvSpPr>
          <p:cNvPr id="270" name="Google Shape;270;g143382bd55b_0_64"/>
          <p:cNvSpPr txBox="1"/>
          <p:nvPr/>
        </p:nvSpPr>
        <p:spPr>
          <a:xfrm>
            <a:off x="4232675" y="171450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Using statistical imputation</a:t>
            </a:r>
            <a:endParaRPr>
              <a:solidFill>
                <a:schemeClr val="dk1"/>
              </a:solidFill>
              <a:latin typeface="Montserrat"/>
              <a:ea typeface="Montserrat"/>
              <a:cs typeface="Montserrat"/>
              <a:sym typeface="Montserrat"/>
            </a:endParaRPr>
          </a:p>
        </p:txBody>
      </p:sp>
      <p:sp>
        <p:nvSpPr>
          <p:cNvPr id="271" name="Google Shape;271;g143382bd55b_0_64"/>
          <p:cNvSpPr txBox="1"/>
          <p:nvPr/>
        </p:nvSpPr>
        <p:spPr>
          <a:xfrm>
            <a:off x="4232675" y="3849063"/>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Using KNN imputator</a:t>
            </a:r>
            <a:endParaRPr>
              <a:solidFill>
                <a:schemeClr val="dk1"/>
              </a:solidFill>
              <a:latin typeface="Montserrat"/>
              <a:ea typeface="Montserrat"/>
              <a:cs typeface="Montserrat"/>
              <a:sym typeface="Montserrat"/>
            </a:endParaRPr>
          </a:p>
        </p:txBody>
      </p:sp>
      <p:pic>
        <p:nvPicPr>
          <p:cNvPr id="272" name="Google Shape;272;g143382bd55b_0_64"/>
          <p:cNvPicPr preferRelativeResize="0"/>
          <p:nvPr/>
        </p:nvPicPr>
        <p:blipFill>
          <a:blip r:embed="rId3">
            <a:alphaModFix/>
          </a:blip>
          <a:stretch>
            <a:fillRect/>
          </a:stretch>
        </p:blipFill>
        <p:spPr>
          <a:xfrm>
            <a:off x="639875" y="1379300"/>
            <a:ext cx="3284836" cy="1700026"/>
          </a:xfrm>
          <a:prstGeom prst="rect">
            <a:avLst/>
          </a:prstGeom>
          <a:noFill/>
          <a:ln>
            <a:noFill/>
          </a:ln>
        </p:spPr>
      </p:pic>
      <p:pic>
        <p:nvPicPr>
          <p:cNvPr id="273" name="Google Shape;273;g143382bd55b_0_64"/>
          <p:cNvPicPr preferRelativeResize="0"/>
          <p:nvPr/>
        </p:nvPicPr>
        <p:blipFill>
          <a:blip r:embed="rId4">
            <a:alphaModFix/>
          </a:blip>
          <a:stretch>
            <a:fillRect/>
          </a:stretch>
        </p:blipFill>
        <p:spPr>
          <a:xfrm>
            <a:off x="639875" y="3199150"/>
            <a:ext cx="3284823" cy="1759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43382bd55b_0_74"/>
          <p:cNvSpPr txBox="1"/>
          <p:nvPr>
            <p:ph type="title"/>
          </p:nvPr>
        </p:nvSpPr>
        <p:spPr>
          <a:xfrm>
            <a:off x="503625" y="619125"/>
            <a:ext cx="7772400" cy="304800"/>
          </a:xfrm>
          <a:prstGeom prst="rect">
            <a:avLst/>
          </a:prstGeom>
          <a:noFill/>
          <a:ln>
            <a:noFill/>
          </a:ln>
        </p:spPr>
        <p:txBody>
          <a:bodyPr anchorCtr="0" anchor="ctr" bIns="91425" lIns="91425" spcFirstLastPara="1" rIns="91425" wrap="square" tIns="91425">
            <a:noAutofit/>
          </a:bodyPr>
          <a:lstStyle/>
          <a:p>
            <a:pPr indent="457200" lvl="0" marL="0" rtl="0" algn="l">
              <a:lnSpc>
                <a:spcPct val="100000"/>
              </a:lnSpc>
              <a:spcBef>
                <a:spcPts val="0"/>
              </a:spcBef>
              <a:spcAft>
                <a:spcPts val="0"/>
              </a:spcAft>
              <a:buSzPts val="3000"/>
              <a:buNone/>
            </a:pPr>
            <a:r>
              <a:rPr lang="en" sz="1400">
                <a:latin typeface="Times New Roman"/>
                <a:ea typeface="Times New Roman"/>
                <a:cs typeface="Times New Roman"/>
                <a:sym typeface="Times New Roman"/>
              </a:rPr>
              <a:t>HISTOGRAM</a:t>
            </a:r>
            <a:endParaRPr sz="1400">
              <a:latin typeface="Times New Roman"/>
              <a:ea typeface="Times New Roman"/>
              <a:cs typeface="Times New Roman"/>
              <a:sym typeface="Times New Roman"/>
            </a:endParaRPr>
          </a:p>
        </p:txBody>
      </p:sp>
      <p:sp>
        <p:nvSpPr>
          <p:cNvPr id="279" name="Google Shape;279;g143382bd55b_0_74"/>
          <p:cNvSpPr txBox="1"/>
          <p:nvPr/>
        </p:nvSpPr>
        <p:spPr>
          <a:xfrm>
            <a:off x="1050125" y="32471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Using statistical imputation</a:t>
            </a:r>
            <a:endParaRPr>
              <a:latin typeface="Montserrat"/>
              <a:ea typeface="Montserrat"/>
              <a:cs typeface="Montserrat"/>
              <a:sym typeface="Montserrat"/>
            </a:endParaRPr>
          </a:p>
        </p:txBody>
      </p:sp>
      <p:sp>
        <p:nvSpPr>
          <p:cNvPr id="280" name="Google Shape;280;g143382bd55b_0_74"/>
          <p:cNvSpPr txBox="1"/>
          <p:nvPr/>
        </p:nvSpPr>
        <p:spPr>
          <a:xfrm>
            <a:off x="5518550" y="32471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Using KNN imputator</a:t>
            </a:r>
            <a:endParaRPr>
              <a:latin typeface="Montserrat"/>
              <a:ea typeface="Montserrat"/>
              <a:cs typeface="Montserrat"/>
              <a:sym typeface="Montserrat"/>
            </a:endParaRPr>
          </a:p>
        </p:txBody>
      </p:sp>
      <p:pic>
        <p:nvPicPr>
          <p:cNvPr id="281" name="Google Shape;281;g143382bd55b_0_74"/>
          <p:cNvPicPr preferRelativeResize="0"/>
          <p:nvPr/>
        </p:nvPicPr>
        <p:blipFill>
          <a:blip r:embed="rId3">
            <a:alphaModFix/>
          </a:blip>
          <a:stretch>
            <a:fillRect/>
          </a:stretch>
        </p:blipFill>
        <p:spPr>
          <a:xfrm>
            <a:off x="998925" y="1076325"/>
            <a:ext cx="2671411" cy="2018399"/>
          </a:xfrm>
          <a:prstGeom prst="rect">
            <a:avLst/>
          </a:prstGeom>
          <a:noFill/>
          <a:ln>
            <a:noFill/>
          </a:ln>
        </p:spPr>
      </p:pic>
      <p:pic>
        <p:nvPicPr>
          <p:cNvPr id="282" name="Google Shape;282;g143382bd55b_0_74"/>
          <p:cNvPicPr preferRelativeResize="0"/>
          <p:nvPr/>
        </p:nvPicPr>
        <p:blipFill>
          <a:blip r:embed="rId4">
            <a:alphaModFix/>
          </a:blip>
          <a:stretch>
            <a:fillRect/>
          </a:stretch>
        </p:blipFill>
        <p:spPr>
          <a:xfrm>
            <a:off x="5237211" y="1076325"/>
            <a:ext cx="2800863" cy="201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43382bd55b_0_84"/>
          <p:cNvSpPr txBox="1"/>
          <p:nvPr>
            <p:ph type="title"/>
          </p:nvPr>
        </p:nvSpPr>
        <p:spPr>
          <a:xfrm>
            <a:off x="685800" y="1449000"/>
            <a:ext cx="7772400" cy="48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2000">
                <a:latin typeface="Times New Roman"/>
                <a:ea typeface="Times New Roman"/>
                <a:cs typeface="Times New Roman"/>
                <a:sym typeface="Times New Roman"/>
              </a:rPr>
              <a:t>CONCLUSION</a:t>
            </a:r>
            <a:endParaRPr sz="2000">
              <a:latin typeface="Times New Roman"/>
              <a:ea typeface="Times New Roman"/>
              <a:cs typeface="Times New Roman"/>
              <a:sym typeface="Times New Roman"/>
            </a:endParaRPr>
          </a:p>
        </p:txBody>
      </p:sp>
      <p:sp>
        <p:nvSpPr>
          <p:cNvPr id="288" name="Google Shape;288;g143382bd55b_0_84"/>
          <p:cNvSpPr txBox="1"/>
          <p:nvPr>
            <p:ph idx="4" type="subTitle"/>
          </p:nvPr>
        </p:nvSpPr>
        <p:spPr>
          <a:xfrm>
            <a:off x="1023325" y="1018000"/>
            <a:ext cx="7288800" cy="33864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1400"/>
              <a:buNone/>
            </a:pPr>
            <a:r>
              <a:rPr lang="en">
                <a:latin typeface="Times New Roman"/>
                <a:ea typeface="Times New Roman"/>
                <a:cs typeface="Times New Roman"/>
                <a:sym typeface="Times New Roman"/>
              </a:rPr>
              <a:t>Overall it can be concluded that, the people are more </a:t>
            </a:r>
            <a:r>
              <a:rPr lang="en">
                <a:latin typeface="Times New Roman"/>
                <a:ea typeface="Times New Roman"/>
                <a:cs typeface="Times New Roman"/>
                <a:sym typeface="Times New Roman"/>
              </a:rPr>
              <a:t>aggressive</a:t>
            </a:r>
            <a:r>
              <a:rPr lang="en">
                <a:latin typeface="Times New Roman"/>
                <a:ea typeface="Times New Roman"/>
                <a:cs typeface="Times New Roman"/>
                <a:sym typeface="Times New Roman"/>
              </a:rPr>
              <a:t> when the temperature average difference is higher during 2006 and 2008 and the topic is related to extreme weather change and the tweets of the people also tend to negative sentiment. Also males are more aggressive compared to female while explaining their concern on the climate change.</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42386cd0fb_5_15"/>
          <p:cNvSpPr txBox="1"/>
          <p:nvPr>
            <p:ph type="title"/>
          </p:nvPr>
        </p:nvSpPr>
        <p:spPr>
          <a:xfrm>
            <a:off x="649875" y="1005350"/>
            <a:ext cx="77724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RECOMMENDATIONS</a:t>
            </a:r>
            <a:endParaRPr sz="2000">
              <a:latin typeface="Times New Roman"/>
              <a:ea typeface="Times New Roman"/>
              <a:cs typeface="Times New Roman"/>
              <a:sym typeface="Times New Roman"/>
            </a:endParaRPr>
          </a:p>
        </p:txBody>
      </p:sp>
      <p:sp>
        <p:nvSpPr>
          <p:cNvPr id="294" name="Google Shape;294;g142386cd0fb_5_15"/>
          <p:cNvSpPr txBox="1"/>
          <p:nvPr>
            <p:ph idx="1" type="body"/>
          </p:nvPr>
        </p:nvSpPr>
        <p:spPr>
          <a:xfrm>
            <a:off x="713225" y="2073550"/>
            <a:ext cx="7863900" cy="252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latin typeface="Times New Roman"/>
                <a:ea typeface="Times New Roman"/>
                <a:cs typeface="Times New Roman"/>
                <a:sym typeface="Times New Roman"/>
              </a:rPr>
              <a:t>1. The analysis can be more accurate if the dataset explains whether the topic given are </a:t>
            </a:r>
            <a:r>
              <a:rPr lang="en" sz="1500">
                <a:latin typeface="Times New Roman"/>
                <a:ea typeface="Times New Roman"/>
                <a:cs typeface="Times New Roman"/>
                <a:sym typeface="Times New Roman"/>
              </a:rPr>
              <a:t>directly</a:t>
            </a:r>
            <a:r>
              <a:rPr lang="en" sz="1500">
                <a:latin typeface="Times New Roman"/>
                <a:ea typeface="Times New Roman"/>
                <a:cs typeface="Times New Roman"/>
                <a:sym typeface="Times New Roman"/>
              </a:rPr>
              <a:t> related to the climate change.</a:t>
            </a:r>
            <a:endParaRPr sz="1500">
              <a:latin typeface="Times New Roman"/>
              <a:ea typeface="Times New Roman"/>
              <a:cs typeface="Times New Roman"/>
              <a:sym typeface="Times New Roman"/>
            </a:endParaRPr>
          </a:p>
          <a:p>
            <a:pPr indent="0" lvl="0" marL="0" rtl="0" algn="just">
              <a:spcBef>
                <a:spcPts val="0"/>
              </a:spcBef>
              <a:spcAft>
                <a:spcPts val="0"/>
              </a:spcAft>
              <a:buNone/>
            </a:pPr>
            <a:r>
              <a:rPr lang="en" sz="1500">
                <a:latin typeface="Times New Roman"/>
                <a:ea typeface="Times New Roman"/>
                <a:cs typeface="Times New Roman"/>
                <a:sym typeface="Times New Roman"/>
              </a:rPr>
              <a:t>2. More information about the Temperature difference and the time, location of the tweets.</a:t>
            </a:r>
            <a:endParaRPr sz="1500">
              <a:latin typeface="Times New Roman"/>
              <a:ea typeface="Times New Roman"/>
              <a:cs typeface="Times New Roman"/>
              <a:sym typeface="Times New Roman"/>
            </a:endParaRPr>
          </a:p>
          <a:p>
            <a:pPr indent="0" lvl="0" marL="0" rtl="0" algn="just">
              <a:spcBef>
                <a:spcPts val="0"/>
              </a:spcBef>
              <a:spcAft>
                <a:spcPts val="0"/>
              </a:spcAft>
              <a:buNone/>
            </a:pPr>
            <a:r>
              <a:rPr lang="en" sz="1500">
                <a:latin typeface="Times New Roman"/>
                <a:ea typeface="Times New Roman"/>
                <a:cs typeface="Times New Roman"/>
                <a:sym typeface="Times New Roman"/>
              </a:rPr>
              <a:t>3. The analysis would be more accurate if the dataset has other numerical columns explaining about the climate change and the sentiment analysis.</a:t>
            </a:r>
            <a:endParaRPr sz="1500">
              <a:latin typeface="Times New Roman"/>
              <a:ea typeface="Times New Roman"/>
              <a:cs typeface="Times New Roman"/>
              <a:sym typeface="Times New Roman"/>
            </a:endParaRPr>
          </a:p>
          <a:p>
            <a:pPr indent="0" lvl="0" marL="0" rtl="0" algn="just">
              <a:spcBef>
                <a:spcPts val="0"/>
              </a:spcBef>
              <a:spcAft>
                <a:spcPts val="0"/>
              </a:spcAft>
              <a:buNone/>
            </a:pPr>
            <a:r>
              <a:rPr lang="en" sz="1500">
                <a:latin typeface="Times New Roman"/>
                <a:ea typeface="Times New Roman"/>
                <a:cs typeface="Times New Roman"/>
                <a:sym typeface="Times New Roman"/>
              </a:rPr>
              <a:t>4. More information about the Sentiment and its impact with the climate change.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
          <p:cNvSpPr txBox="1"/>
          <p:nvPr>
            <p:ph type="title"/>
          </p:nvPr>
        </p:nvSpPr>
        <p:spPr>
          <a:xfrm>
            <a:off x="685800" y="533400"/>
            <a:ext cx="7772400" cy="30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Times New Roman"/>
                <a:ea typeface="Times New Roman"/>
                <a:cs typeface="Times New Roman"/>
                <a:sym typeface="Times New Roman"/>
              </a:rPr>
              <a:t>CONTENTS </a:t>
            </a:r>
            <a:endParaRPr>
              <a:latin typeface="Times New Roman"/>
              <a:ea typeface="Times New Roman"/>
              <a:cs typeface="Times New Roman"/>
              <a:sym typeface="Times New Roman"/>
            </a:endParaRPr>
          </a:p>
        </p:txBody>
      </p:sp>
      <p:sp>
        <p:nvSpPr>
          <p:cNvPr id="202" name="Google Shape;202;p2"/>
          <p:cNvSpPr txBox="1"/>
          <p:nvPr>
            <p:ph idx="1" type="body"/>
          </p:nvPr>
        </p:nvSpPr>
        <p:spPr>
          <a:xfrm>
            <a:off x="713225" y="1140700"/>
            <a:ext cx="7863900" cy="3458700"/>
          </a:xfrm>
          <a:prstGeom prst="rect">
            <a:avLst/>
          </a:prstGeom>
          <a:noFill/>
          <a:ln>
            <a:noFill/>
          </a:ln>
        </p:spPr>
        <p:txBody>
          <a:bodyPr anchorCtr="0" anchor="t" bIns="90000" lIns="91425" spcFirstLastPara="1" rIns="91425" wrap="square" tIns="91425">
            <a:noAutofit/>
          </a:bodyPr>
          <a:lstStyle/>
          <a:p>
            <a:pPr indent="-311150" lvl="0" marL="457200" rtl="0" algn="l">
              <a:lnSpc>
                <a:spcPct val="100000"/>
              </a:lnSpc>
              <a:spcBef>
                <a:spcPts val="0"/>
              </a:spcBef>
              <a:spcAft>
                <a:spcPts val="0"/>
              </a:spcAft>
              <a:buSzPts val="1300"/>
              <a:buFont typeface="Times New Roman"/>
              <a:buChar char="●"/>
            </a:pPr>
            <a:r>
              <a:rPr lang="en" sz="1400">
                <a:latin typeface="Times New Roman"/>
                <a:ea typeface="Times New Roman"/>
                <a:cs typeface="Times New Roman"/>
                <a:sym typeface="Times New Roman"/>
              </a:rPr>
              <a:t>Introduction</a:t>
            </a:r>
            <a:endParaRPr sz="14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400">
                <a:latin typeface="Times New Roman"/>
                <a:ea typeface="Times New Roman"/>
                <a:cs typeface="Times New Roman"/>
                <a:sym typeface="Times New Roman"/>
              </a:rPr>
              <a:t>Columns in the data</a:t>
            </a:r>
            <a:endParaRPr sz="1400">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400">
                <a:latin typeface="Times New Roman"/>
                <a:ea typeface="Times New Roman"/>
                <a:cs typeface="Times New Roman"/>
                <a:sym typeface="Times New Roman"/>
              </a:rPr>
              <a:t>Visualizations without Imputation:</a:t>
            </a:r>
            <a:endParaRPr sz="14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100"/>
              <a:buNone/>
            </a:pPr>
            <a:r>
              <a:rPr lang="en" sz="1400">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Box plots </a:t>
            </a:r>
            <a:endParaRPr sz="1400">
              <a:solidFill>
                <a:schemeClr val="dk1"/>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1100"/>
              <a:buNone/>
            </a:pPr>
            <a:r>
              <a:rPr lang="en" sz="1400">
                <a:solidFill>
                  <a:schemeClr val="dk1"/>
                </a:solidFill>
                <a:latin typeface="Times New Roman"/>
                <a:ea typeface="Times New Roman"/>
                <a:cs typeface="Times New Roman"/>
                <a:sym typeface="Times New Roman"/>
              </a:rPr>
              <a:t>Line Plots </a:t>
            </a:r>
            <a:endParaRPr sz="1400">
              <a:solidFill>
                <a:schemeClr val="dk1"/>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1100"/>
              <a:buNone/>
            </a:pPr>
            <a:r>
              <a:rPr lang="en" sz="1400">
                <a:solidFill>
                  <a:schemeClr val="dk1"/>
                </a:solidFill>
                <a:latin typeface="Times New Roman"/>
                <a:ea typeface="Times New Roman"/>
                <a:cs typeface="Times New Roman"/>
                <a:sym typeface="Times New Roman"/>
              </a:rPr>
              <a:t>Scatter Plots </a:t>
            </a:r>
            <a:endParaRPr sz="1400">
              <a:solidFill>
                <a:schemeClr val="dk1"/>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1100"/>
              <a:buNone/>
            </a:pPr>
            <a:r>
              <a:rPr lang="en" sz="1400">
                <a:solidFill>
                  <a:schemeClr val="dk1"/>
                </a:solidFill>
                <a:latin typeface="Times New Roman"/>
                <a:ea typeface="Times New Roman"/>
                <a:cs typeface="Times New Roman"/>
                <a:sym typeface="Times New Roman"/>
              </a:rPr>
              <a:t>Pie Charts </a:t>
            </a:r>
            <a:endParaRPr sz="1400">
              <a:solidFill>
                <a:schemeClr val="dk1"/>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1100"/>
              <a:buNone/>
            </a:pPr>
            <a:r>
              <a:rPr lang="en" sz="1400">
                <a:solidFill>
                  <a:schemeClr val="dk1"/>
                </a:solidFill>
                <a:latin typeface="Times New Roman"/>
                <a:ea typeface="Times New Roman"/>
                <a:cs typeface="Times New Roman"/>
                <a:sym typeface="Times New Roman"/>
              </a:rPr>
              <a:t>Heat Maps </a:t>
            </a:r>
            <a:endParaRPr sz="1400">
              <a:solidFill>
                <a:schemeClr val="dk1"/>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1100"/>
              <a:buNone/>
            </a:pPr>
            <a:r>
              <a:rPr lang="en" sz="1400">
                <a:solidFill>
                  <a:schemeClr val="dk1"/>
                </a:solidFill>
                <a:latin typeface="Times New Roman"/>
                <a:ea typeface="Times New Roman"/>
                <a:cs typeface="Times New Roman"/>
                <a:sym typeface="Times New Roman"/>
              </a:rPr>
              <a:t>Bar Charts </a:t>
            </a:r>
            <a:endParaRPr sz="1400">
              <a:solidFill>
                <a:schemeClr val="dk1"/>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1100"/>
              <a:buNone/>
            </a:pPr>
            <a:r>
              <a:rPr lang="en" sz="1400">
                <a:solidFill>
                  <a:schemeClr val="dk1"/>
                </a:solidFill>
                <a:latin typeface="Times New Roman"/>
                <a:ea typeface="Times New Roman"/>
                <a:cs typeface="Times New Roman"/>
                <a:sym typeface="Times New Roman"/>
              </a:rPr>
              <a:t>Histograms </a:t>
            </a:r>
            <a:endParaRPr sz="1400">
              <a:solidFill>
                <a:schemeClr val="dk1"/>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sz="1400">
                <a:solidFill>
                  <a:schemeClr val="dk1"/>
                </a:solidFill>
                <a:latin typeface="Times New Roman"/>
                <a:ea typeface="Times New Roman"/>
                <a:cs typeface="Times New Roman"/>
                <a:sym typeface="Times New Roman"/>
              </a:rPr>
              <a:t>Visualizations with Imputation:</a:t>
            </a:r>
            <a:endParaRPr sz="14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1100"/>
              <a:buNone/>
            </a:pPr>
            <a:r>
              <a:rPr lang="en" sz="1400">
                <a:solidFill>
                  <a:schemeClr val="dk1"/>
                </a:solidFill>
                <a:latin typeface="Times New Roman"/>
                <a:ea typeface="Times New Roman"/>
                <a:cs typeface="Times New Roman"/>
                <a:sym typeface="Times New Roman"/>
              </a:rPr>
              <a:t>	Bar Charts </a:t>
            </a:r>
            <a:endParaRPr sz="1400">
              <a:solidFill>
                <a:schemeClr val="dk1"/>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1100"/>
              <a:buNone/>
            </a:pPr>
            <a:r>
              <a:rPr lang="en" sz="1400">
                <a:solidFill>
                  <a:schemeClr val="dk1"/>
                </a:solidFill>
                <a:latin typeface="Times New Roman"/>
                <a:ea typeface="Times New Roman"/>
                <a:cs typeface="Times New Roman"/>
                <a:sym typeface="Times New Roman"/>
              </a:rPr>
              <a:t>Histograms</a:t>
            </a:r>
            <a:endParaRPr sz="1400">
              <a:solidFill>
                <a:schemeClr val="dk1"/>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chemeClr val="dk1"/>
              </a:buClr>
              <a:buSzPts val="1300"/>
              <a:buFont typeface="Times New Roman"/>
              <a:buChar char="●"/>
            </a:pPr>
            <a:r>
              <a:rPr lang="en" sz="1400">
                <a:solidFill>
                  <a:schemeClr val="dk1"/>
                </a:solidFill>
                <a:latin typeface="Times New Roman"/>
                <a:ea typeface="Times New Roman"/>
                <a:cs typeface="Times New Roman"/>
                <a:sym typeface="Times New Roman"/>
              </a:rPr>
              <a:t>Conclusion</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
          <p:cNvSpPr txBox="1"/>
          <p:nvPr>
            <p:ph idx="1" type="body"/>
          </p:nvPr>
        </p:nvSpPr>
        <p:spPr>
          <a:xfrm>
            <a:off x="713225" y="2145375"/>
            <a:ext cx="7863900" cy="2454000"/>
          </a:xfrm>
          <a:prstGeom prst="rect">
            <a:avLst/>
          </a:prstGeom>
          <a:noFill/>
          <a:ln>
            <a:noFill/>
          </a:ln>
        </p:spPr>
        <p:txBody>
          <a:bodyPr anchorCtr="0" anchor="t" bIns="91425" lIns="91425" spcFirstLastPara="1" rIns="91425" wrap="square" tIns="91425">
            <a:noAutofit/>
          </a:bodyPr>
          <a:lstStyle/>
          <a:p>
            <a:pPr indent="-101600" lvl="0" marL="330200" rtl="0" algn="l">
              <a:lnSpc>
                <a:spcPct val="100000"/>
              </a:lnSpc>
              <a:spcBef>
                <a:spcPts val="0"/>
              </a:spcBef>
              <a:spcAft>
                <a:spcPts val="0"/>
              </a:spcAft>
              <a:buClr>
                <a:schemeClr val="dk1"/>
              </a:buClr>
              <a:buSzPts val="1100"/>
              <a:buFont typeface="Noto Sans Symbols"/>
              <a:buNone/>
            </a:pPr>
            <a:r>
              <a:t/>
            </a:r>
            <a:endParaRPr/>
          </a:p>
          <a:p>
            <a:pPr indent="-317500" lvl="0" marL="457200" rtl="0" algn="just">
              <a:lnSpc>
                <a:spcPct val="100000"/>
              </a:lnSpc>
              <a:spcBef>
                <a:spcPts val="0"/>
              </a:spcBef>
              <a:spcAft>
                <a:spcPts val="0"/>
              </a:spcAft>
              <a:buSzPts val="1400"/>
              <a:buFont typeface="Times New Roman"/>
              <a:buChar char="●"/>
            </a:pPr>
            <a:r>
              <a:rPr lang="en" sz="1500">
                <a:latin typeface="Times New Roman"/>
                <a:ea typeface="Times New Roman"/>
                <a:cs typeface="Times New Roman"/>
                <a:sym typeface="Times New Roman"/>
              </a:rPr>
              <a:t>Dataset referred from Kaggle. Has 14999 rows and 10 columns.</a:t>
            </a:r>
            <a:endParaRPr sz="15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 sz="1500">
                <a:latin typeface="Times New Roman"/>
                <a:ea typeface="Times New Roman"/>
                <a:cs typeface="Times New Roman"/>
                <a:sym typeface="Times New Roman"/>
              </a:rPr>
              <a:t>Missing values - 18.9%</a:t>
            </a:r>
            <a:endParaRPr sz="15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 sz="1500">
                <a:latin typeface="Times New Roman"/>
                <a:ea typeface="Times New Roman"/>
                <a:cs typeface="Times New Roman"/>
                <a:sym typeface="Times New Roman"/>
              </a:rPr>
              <a:t>Date regarding the climate change and human opinions via Twitter.</a:t>
            </a:r>
            <a:endParaRPr sz="15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 sz="1500">
                <a:latin typeface="Times New Roman"/>
                <a:ea typeface="Times New Roman"/>
                <a:cs typeface="Times New Roman"/>
                <a:sym typeface="Times New Roman"/>
              </a:rPr>
              <a:t>Also provides the temperature deviation in Celsius and relative to the January 1951-December 1980 average at the time.</a:t>
            </a:r>
            <a:endParaRPr sz="1600">
              <a:latin typeface="Times New Roman"/>
              <a:ea typeface="Times New Roman"/>
              <a:cs typeface="Times New Roman"/>
              <a:sym typeface="Times New Roman"/>
            </a:endParaRPr>
          </a:p>
        </p:txBody>
      </p:sp>
      <p:sp>
        <p:nvSpPr>
          <p:cNvPr id="208" name="Google Shape;208;p3"/>
          <p:cNvSpPr txBox="1"/>
          <p:nvPr>
            <p:ph type="title"/>
          </p:nvPr>
        </p:nvSpPr>
        <p:spPr>
          <a:xfrm>
            <a:off x="631925" y="1256700"/>
            <a:ext cx="7772400" cy="6408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3000"/>
              <a:buNone/>
            </a:pPr>
            <a:r>
              <a:rPr lang="en" sz="3800">
                <a:solidFill>
                  <a:schemeClr val="dk1"/>
                </a:solidFill>
                <a:latin typeface="Times New Roman"/>
                <a:ea typeface="Times New Roman"/>
                <a:cs typeface="Times New Roman"/>
                <a:sym typeface="Times New Roman"/>
              </a:rPr>
              <a:t>Introduction</a:t>
            </a:r>
            <a:endParaRPr sz="3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ph type="title"/>
          </p:nvPr>
        </p:nvSpPr>
        <p:spPr>
          <a:xfrm>
            <a:off x="685800" y="214325"/>
            <a:ext cx="7772400" cy="42222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SzPts val="3000"/>
              <a:buNone/>
            </a:pPr>
            <a:r>
              <a:rPr lang="en" sz="2000">
                <a:latin typeface="Times New Roman"/>
                <a:ea typeface="Times New Roman"/>
                <a:cs typeface="Times New Roman"/>
                <a:sym typeface="Times New Roman"/>
              </a:rPr>
              <a:t>Columns in the data</a:t>
            </a:r>
            <a:endParaRPr sz="2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3000"/>
              <a:buNone/>
            </a:pPr>
            <a:r>
              <a:t/>
            </a:r>
            <a:endParaRPr sz="20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Times New Roman"/>
              <a:buChar char="●"/>
            </a:pPr>
            <a:r>
              <a:rPr b="1" lang="en" sz="1200" u="sng">
                <a:latin typeface="Times New Roman"/>
                <a:ea typeface="Times New Roman"/>
                <a:cs typeface="Times New Roman"/>
                <a:sym typeface="Times New Roman"/>
              </a:rPr>
              <a:t>Created Time:</a:t>
            </a:r>
            <a:r>
              <a:rPr b="1"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The timestamp of the tweet. </a:t>
            </a:r>
            <a:endParaRPr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Arial"/>
              <a:buChar char="●"/>
            </a:pPr>
            <a:r>
              <a:rPr b="1" lang="en" sz="1200" u="sng">
                <a:latin typeface="Times New Roman"/>
                <a:ea typeface="Times New Roman"/>
                <a:cs typeface="Times New Roman"/>
                <a:sym typeface="Times New Roman"/>
              </a:rPr>
              <a:t>Twitter Unique_ID: </a:t>
            </a:r>
            <a:r>
              <a:rPr lang="en" sz="1200">
                <a:latin typeface="Times New Roman"/>
                <a:ea typeface="Times New Roman"/>
                <a:cs typeface="Times New Roman"/>
                <a:sym typeface="Times New Roman"/>
              </a:rPr>
              <a:t>The unique id of the tweet. </a:t>
            </a:r>
            <a:endParaRPr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Arial"/>
              <a:buChar char="●"/>
            </a:pPr>
            <a:r>
              <a:rPr b="1" lang="en" sz="1200" u="sng">
                <a:latin typeface="Times New Roman"/>
                <a:ea typeface="Times New Roman"/>
                <a:cs typeface="Times New Roman"/>
                <a:sym typeface="Times New Roman"/>
              </a:rPr>
              <a:t>Longitude:</a:t>
            </a:r>
            <a:r>
              <a:rPr b="1"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The longitude the tweet was written. </a:t>
            </a:r>
            <a:endParaRPr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Arial"/>
              <a:buChar char="●"/>
            </a:pPr>
            <a:r>
              <a:rPr b="1" lang="en" sz="1200" u="sng">
                <a:latin typeface="Times New Roman"/>
                <a:ea typeface="Times New Roman"/>
                <a:cs typeface="Times New Roman"/>
                <a:sym typeface="Times New Roman"/>
              </a:rPr>
              <a:t>Latitude: </a:t>
            </a:r>
            <a:r>
              <a:rPr lang="en" sz="1200">
                <a:latin typeface="Times New Roman"/>
                <a:ea typeface="Times New Roman"/>
                <a:cs typeface="Times New Roman"/>
                <a:sym typeface="Times New Roman"/>
              </a:rPr>
              <a:t>The latitude the tweet was written. </a:t>
            </a:r>
            <a:endParaRPr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Arial"/>
              <a:buChar char="●"/>
            </a:pPr>
            <a:r>
              <a:rPr b="1" lang="en" sz="1200" u="sng">
                <a:latin typeface="Times New Roman"/>
                <a:ea typeface="Times New Roman"/>
                <a:cs typeface="Times New Roman"/>
                <a:sym typeface="Times New Roman"/>
              </a:rPr>
              <a:t>Topic</a:t>
            </a:r>
            <a:r>
              <a:rPr lang="en" sz="1200" u="sng">
                <a:latin typeface="Times New Roman"/>
                <a:ea typeface="Times New Roman"/>
                <a:cs typeface="Times New Roman"/>
                <a:sym typeface="Times New Roman"/>
              </a:rPr>
              <a:t>:</a:t>
            </a:r>
            <a:r>
              <a:rPr lang="en" sz="1200">
                <a:latin typeface="Times New Roman"/>
                <a:ea typeface="Times New Roman"/>
                <a:cs typeface="Times New Roman"/>
                <a:sym typeface="Times New Roman"/>
              </a:rPr>
              <a:t> Categorization of the tweet in one of ten topics namely, seriousness of gas emissions, importance of human intervention, global stance, significance of pollution awareness events, weather extremes, impact of resource overconsumption, Donald Trump versus science, ideological positions on global warming, politics, and undefined. </a:t>
            </a:r>
            <a:endParaRPr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Times New Roman"/>
              <a:buChar char="●"/>
            </a:pPr>
            <a:r>
              <a:rPr b="1" lang="en" sz="1200" u="sng">
                <a:latin typeface="Times New Roman"/>
                <a:ea typeface="Times New Roman"/>
                <a:cs typeface="Times New Roman"/>
                <a:sym typeface="Times New Roman"/>
              </a:rPr>
              <a:t>Sentiment</a:t>
            </a:r>
            <a:r>
              <a:rPr lang="en" sz="1200">
                <a:latin typeface="Times New Roman"/>
                <a:ea typeface="Times New Roman"/>
                <a:cs typeface="Times New Roman"/>
                <a:sym typeface="Times New Roman"/>
              </a:rPr>
              <a:t>: A score on a continuous scale. This scale ranges from -1 to 1 with values closer to 1 being translated to positive sentiment, values closer to -1 representing a negative sentiment while values close to 0 depicting no sentiment or being neutral. </a:t>
            </a:r>
            <a:endParaRPr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Times New Roman"/>
              <a:buChar char="●"/>
            </a:pPr>
            <a:r>
              <a:rPr b="1" lang="en" sz="1200" u="sng">
                <a:latin typeface="Times New Roman"/>
                <a:ea typeface="Times New Roman"/>
                <a:cs typeface="Times New Roman"/>
                <a:sym typeface="Times New Roman"/>
              </a:rPr>
              <a:t>Stance</a:t>
            </a:r>
            <a:r>
              <a:rPr lang="en" sz="1200" u="sng">
                <a:latin typeface="Times New Roman"/>
                <a:ea typeface="Times New Roman"/>
                <a:cs typeface="Times New Roman"/>
                <a:sym typeface="Times New Roman"/>
              </a:rPr>
              <a:t>:</a:t>
            </a:r>
            <a:r>
              <a:rPr lang="en" sz="1200">
                <a:latin typeface="Times New Roman"/>
                <a:ea typeface="Times New Roman"/>
                <a:cs typeface="Times New Roman"/>
                <a:sym typeface="Times New Roman"/>
              </a:rPr>
              <a:t> That is if the tweet supports the belief of man-made climate change (believer), if the tweet does not believe in man-made climate change (denier), and if the tweet neither supports nor refuses the belief of man-made climate change (neutral). </a:t>
            </a:r>
            <a:endParaRPr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Times New Roman"/>
              <a:buChar char="●"/>
            </a:pPr>
            <a:r>
              <a:rPr b="1" lang="en" sz="1200" u="sng">
                <a:latin typeface="Times New Roman"/>
                <a:ea typeface="Times New Roman"/>
                <a:cs typeface="Times New Roman"/>
                <a:sym typeface="Times New Roman"/>
              </a:rPr>
              <a:t>Gender</a:t>
            </a:r>
            <a:r>
              <a:rPr lang="en" sz="1200" u="sng">
                <a:latin typeface="Times New Roman"/>
                <a:ea typeface="Times New Roman"/>
                <a:cs typeface="Times New Roman"/>
                <a:sym typeface="Times New Roman"/>
              </a:rPr>
              <a:t>:</a:t>
            </a:r>
            <a:r>
              <a:rPr lang="en" sz="1200">
                <a:latin typeface="Times New Roman"/>
                <a:ea typeface="Times New Roman"/>
                <a:cs typeface="Times New Roman"/>
                <a:sym typeface="Times New Roman"/>
              </a:rPr>
              <a:t> Whether the user that made the tweet is male, female, or undefined. </a:t>
            </a:r>
            <a:endParaRPr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Times New Roman"/>
              <a:buChar char="●"/>
            </a:pPr>
            <a:r>
              <a:rPr b="1" lang="en" sz="1200" u="sng">
                <a:latin typeface="Times New Roman"/>
                <a:ea typeface="Times New Roman"/>
                <a:cs typeface="Times New Roman"/>
                <a:sym typeface="Times New Roman"/>
              </a:rPr>
              <a:t>Temperature</a:t>
            </a:r>
            <a:r>
              <a:rPr lang="en" sz="1200" u="sng">
                <a:latin typeface="Times New Roman"/>
                <a:ea typeface="Times New Roman"/>
                <a:cs typeface="Times New Roman"/>
                <a:sym typeface="Times New Roman"/>
              </a:rPr>
              <a:t>_</a:t>
            </a:r>
            <a:r>
              <a:rPr b="1" lang="en" sz="1200" u="sng">
                <a:latin typeface="Times New Roman"/>
                <a:ea typeface="Times New Roman"/>
                <a:cs typeface="Times New Roman"/>
                <a:sym typeface="Times New Roman"/>
              </a:rPr>
              <a:t>Average</a:t>
            </a:r>
            <a:r>
              <a:rPr lang="en" sz="1200" u="sng">
                <a:latin typeface="Times New Roman"/>
                <a:ea typeface="Times New Roman"/>
                <a:cs typeface="Times New Roman"/>
                <a:sym typeface="Times New Roman"/>
              </a:rPr>
              <a:t>:</a:t>
            </a:r>
            <a:r>
              <a:rPr lang="en" sz="1200">
                <a:latin typeface="Times New Roman"/>
                <a:ea typeface="Times New Roman"/>
                <a:cs typeface="Times New Roman"/>
                <a:sym typeface="Times New Roman"/>
              </a:rPr>
              <a:t> The temperature deviation in Celsius and relative to the January 1951-December 1980 average at the time and place the tweet was written.</a:t>
            </a:r>
            <a:endParaRPr sz="1200">
              <a:latin typeface="Times New Roman"/>
              <a:ea typeface="Times New Roman"/>
              <a:cs typeface="Times New Roman"/>
              <a:sym typeface="Times New Roman"/>
            </a:endParaRPr>
          </a:p>
          <a:p>
            <a:pPr indent="-295275" lvl="0" marL="457200" rtl="0" algn="just">
              <a:lnSpc>
                <a:spcPct val="100000"/>
              </a:lnSpc>
              <a:spcBef>
                <a:spcPts val="0"/>
              </a:spcBef>
              <a:spcAft>
                <a:spcPts val="0"/>
              </a:spcAft>
              <a:buSzPts val="1050"/>
              <a:buFont typeface="Arial"/>
              <a:buChar char="●"/>
            </a:pPr>
            <a:r>
              <a:rPr b="1" lang="en" sz="1200" u="sng">
                <a:latin typeface="Times New Roman"/>
                <a:ea typeface="Times New Roman"/>
                <a:cs typeface="Times New Roman"/>
                <a:sym typeface="Times New Roman"/>
              </a:rPr>
              <a:t>Aggressiveness</a:t>
            </a:r>
            <a:r>
              <a:rPr lang="en" sz="1200" u="sng">
                <a:latin typeface="Times New Roman"/>
                <a:ea typeface="Times New Roman"/>
                <a:cs typeface="Times New Roman"/>
                <a:sym typeface="Times New Roman"/>
              </a:rPr>
              <a:t>:</a:t>
            </a:r>
            <a:r>
              <a:rPr lang="en" sz="1200">
                <a:latin typeface="Times New Roman"/>
                <a:ea typeface="Times New Roman"/>
                <a:cs typeface="Times New Roman"/>
                <a:sym typeface="Times New Roman"/>
              </a:rPr>
              <a:t> That is if the tweet contains aggressive language or not</a:t>
            </a:r>
            <a:r>
              <a:rPr lang="en" sz="1050">
                <a:latin typeface="Arial"/>
                <a:ea typeface="Arial"/>
                <a:cs typeface="Arial"/>
                <a:sym typeface="Arial"/>
              </a:rPr>
              <a:t>.</a:t>
            </a:r>
            <a:endParaRPr sz="2000">
              <a:latin typeface="Times New Roman"/>
              <a:ea typeface="Times New Roman"/>
              <a:cs typeface="Times New Roman"/>
              <a:sym typeface="Times New Roman"/>
            </a:endParaRPr>
          </a:p>
        </p:txBody>
      </p:sp>
      <p:sp>
        <p:nvSpPr>
          <p:cNvPr id="214" name="Google Shape;214;p5"/>
          <p:cNvSpPr txBox="1"/>
          <p:nvPr/>
        </p:nvSpPr>
        <p:spPr>
          <a:xfrm>
            <a:off x="5433819" y="2400300"/>
            <a:ext cx="666600" cy="228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Staatliches"/>
              <a:ea typeface="Staatliches"/>
              <a:cs typeface="Staatliches"/>
              <a:sym typeface="Staatliches"/>
            </a:endParaRPr>
          </a:p>
        </p:txBody>
      </p:sp>
      <p:sp>
        <p:nvSpPr>
          <p:cNvPr id="215" name="Google Shape;215;p5"/>
          <p:cNvSpPr txBox="1"/>
          <p:nvPr/>
        </p:nvSpPr>
        <p:spPr>
          <a:xfrm>
            <a:off x="6424419" y="2400300"/>
            <a:ext cx="666600" cy="228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Staatliches"/>
              <a:ea typeface="Staatliches"/>
              <a:cs typeface="Staatliches"/>
              <a:sym typeface="Staatlich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43382bd55b_0_4"/>
          <p:cNvSpPr txBox="1"/>
          <p:nvPr>
            <p:ph idx="3" type="subTitle"/>
          </p:nvPr>
        </p:nvSpPr>
        <p:spPr>
          <a:xfrm>
            <a:off x="758675" y="965999"/>
            <a:ext cx="1785900" cy="40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 LINE PLOT</a:t>
            </a:r>
            <a:endParaRPr sz="100">
              <a:latin typeface="Times New Roman"/>
              <a:ea typeface="Times New Roman"/>
              <a:cs typeface="Times New Roman"/>
              <a:sym typeface="Times New Roman"/>
            </a:endParaRPr>
          </a:p>
        </p:txBody>
      </p:sp>
      <p:pic>
        <p:nvPicPr>
          <p:cNvPr id="221" name="Google Shape;221;g143382bd55b_0_4"/>
          <p:cNvPicPr preferRelativeResize="0"/>
          <p:nvPr/>
        </p:nvPicPr>
        <p:blipFill>
          <a:blip r:embed="rId3">
            <a:alphaModFix/>
          </a:blip>
          <a:stretch>
            <a:fillRect/>
          </a:stretch>
        </p:blipFill>
        <p:spPr>
          <a:xfrm>
            <a:off x="4823913" y="904374"/>
            <a:ext cx="3876675" cy="2647950"/>
          </a:xfrm>
          <a:prstGeom prst="rect">
            <a:avLst/>
          </a:prstGeom>
          <a:noFill/>
          <a:ln>
            <a:noFill/>
          </a:ln>
        </p:spPr>
      </p:pic>
      <p:sp>
        <p:nvSpPr>
          <p:cNvPr id="222" name="Google Shape;222;g143382bd55b_0_4"/>
          <p:cNvSpPr txBox="1"/>
          <p:nvPr/>
        </p:nvSpPr>
        <p:spPr>
          <a:xfrm>
            <a:off x="1041275" y="1373400"/>
            <a:ext cx="3698400" cy="1477500"/>
          </a:xfrm>
          <a:prstGeom prst="rect">
            <a:avLst/>
          </a:prstGeom>
          <a:noFill/>
          <a:ln>
            <a:noFill/>
          </a:ln>
        </p:spPr>
        <p:txBody>
          <a:bodyPr anchorCtr="0" anchor="ctr" bIns="91425" lIns="91425" spcFirstLastPara="1" rIns="91425" wrap="square" tIns="91425">
            <a:spAutoFit/>
          </a:bodyPr>
          <a:lstStyle/>
          <a:p>
            <a:pPr indent="-304800" lvl="0" marL="457200" marR="0" rtl="0" algn="just">
              <a:lnSpc>
                <a:spcPct val="100000"/>
              </a:lnSpc>
              <a:spcBef>
                <a:spcPts val="0"/>
              </a:spcBef>
              <a:spcAft>
                <a:spcPts val="0"/>
              </a:spcAft>
              <a:buClr>
                <a:schemeClr val="dk1"/>
              </a:buClr>
              <a:buSzPts val="1200"/>
              <a:buFont typeface="Arial"/>
              <a:buChar char="●"/>
            </a:pPr>
            <a:r>
              <a:rPr lang="en" sz="1200">
                <a:solidFill>
                  <a:schemeClr val="dk1"/>
                </a:solidFill>
                <a:latin typeface="Times New Roman"/>
                <a:ea typeface="Times New Roman"/>
                <a:cs typeface="Times New Roman"/>
                <a:sym typeface="Times New Roman"/>
              </a:rPr>
              <a:t>The line graph has been plotted for the dates of the tweets and the average sentiment values. Initially, in the year 2006, the average sentiment of the tweets were positive. </a:t>
            </a:r>
            <a:endParaRPr sz="1200">
              <a:solidFill>
                <a:schemeClr val="dk1"/>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chemeClr val="dk1"/>
              </a:buClr>
              <a:buSzPts val="1200"/>
              <a:buFont typeface="Arial"/>
              <a:buChar char="●"/>
            </a:pPr>
            <a:r>
              <a:rPr lang="en" sz="1200">
                <a:solidFill>
                  <a:schemeClr val="dk1"/>
                </a:solidFill>
                <a:latin typeface="Times New Roman"/>
                <a:ea typeface="Times New Roman"/>
                <a:cs typeface="Times New Roman"/>
                <a:sym typeface="Times New Roman"/>
              </a:rPr>
              <a:t>Later, as the time goes on, in 2007, and 2008 the tweets were tending to neutral and then drastically tended to negative.</a:t>
            </a:r>
            <a:endParaRPr>
              <a:latin typeface="Montserrat"/>
              <a:ea typeface="Montserrat"/>
              <a:cs typeface="Montserrat"/>
              <a:sym typeface="Montserrat"/>
            </a:endParaRPr>
          </a:p>
        </p:txBody>
      </p:sp>
      <p:sp>
        <p:nvSpPr>
          <p:cNvPr id="223" name="Google Shape;223;g143382bd55b_0_4"/>
          <p:cNvSpPr txBox="1"/>
          <p:nvPr/>
        </p:nvSpPr>
        <p:spPr>
          <a:xfrm>
            <a:off x="794600" y="350150"/>
            <a:ext cx="517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3000"/>
              <a:buFont typeface="Arial"/>
              <a:buNone/>
            </a:pPr>
            <a:r>
              <a:rPr lang="en" sz="2000">
                <a:solidFill>
                  <a:schemeClr val="dk1"/>
                </a:solidFill>
                <a:latin typeface="Times New Roman"/>
                <a:ea typeface="Times New Roman"/>
                <a:cs typeface="Times New Roman"/>
                <a:sym typeface="Times New Roman"/>
              </a:rPr>
              <a:t>Visualizations without Imputation:</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43382bd55b_0_14"/>
          <p:cNvSpPr txBox="1"/>
          <p:nvPr>
            <p:ph type="title"/>
          </p:nvPr>
        </p:nvSpPr>
        <p:spPr>
          <a:xfrm>
            <a:off x="685800" y="533400"/>
            <a:ext cx="7772400" cy="30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1400">
                <a:latin typeface="Times New Roman"/>
                <a:ea typeface="Times New Roman"/>
                <a:cs typeface="Times New Roman"/>
                <a:sym typeface="Times New Roman"/>
              </a:rPr>
              <a:t>SCATTER PLOT</a:t>
            </a:r>
            <a:endParaRPr sz="1400">
              <a:latin typeface="Times New Roman"/>
              <a:ea typeface="Times New Roman"/>
              <a:cs typeface="Times New Roman"/>
              <a:sym typeface="Times New Roman"/>
            </a:endParaRPr>
          </a:p>
        </p:txBody>
      </p:sp>
      <p:pic>
        <p:nvPicPr>
          <p:cNvPr id="229" name="Google Shape;229;g143382bd55b_0_14"/>
          <p:cNvPicPr preferRelativeResize="0"/>
          <p:nvPr/>
        </p:nvPicPr>
        <p:blipFill>
          <a:blip r:embed="rId3">
            <a:alphaModFix/>
          </a:blip>
          <a:stretch>
            <a:fillRect/>
          </a:stretch>
        </p:blipFill>
        <p:spPr>
          <a:xfrm>
            <a:off x="1982350" y="2163225"/>
            <a:ext cx="4712500" cy="2642850"/>
          </a:xfrm>
          <a:prstGeom prst="rect">
            <a:avLst/>
          </a:prstGeom>
          <a:noFill/>
          <a:ln>
            <a:noFill/>
          </a:ln>
        </p:spPr>
      </p:pic>
      <p:sp>
        <p:nvSpPr>
          <p:cNvPr id="230" name="Google Shape;230;g143382bd55b_0_14"/>
          <p:cNvSpPr txBox="1"/>
          <p:nvPr/>
        </p:nvSpPr>
        <p:spPr>
          <a:xfrm>
            <a:off x="637325" y="933550"/>
            <a:ext cx="7821000" cy="11853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From the above scatter plot, we can infer that - the cluster is in between -5 to 5 which means there is an increase and decrease of </a:t>
            </a:r>
            <a:r>
              <a:rPr lang="en" sz="1300">
                <a:solidFill>
                  <a:schemeClr val="dk1"/>
                </a:solidFill>
                <a:latin typeface="Times New Roman"/>
                <a:ea typeface="Times New Roman"/>
                <a:cs typeface="Times New Roman"/>
                <a:sym typeface="Times New Roman"/>
              </a:rPr>
              <a:t>temperature</a:t>
            </a:r>
            <a:r>
              <a:rPr lang="en" sz="1300">
                <a:solidFill>
                  <a:schemeClr val="dk1"/>
                </a:solidFill>
                <a:latin typeface="Times New Roman"/>
                <a:ea typeface="Times New Roman"/>
                <a:cs typeface="Times New Roman"/>
                <a:sym typeface="Times New Roman"/>
              </a:rPr>
              <a:t> of -5 to 5 in years 2007-07 to 2008-10 compared to the </a:t>
            </a:r>
            <a:r>
              <a:rPr lang="en" sz="1300">
                <a:solidFill>
                  <a:schemeClr val="dk1"/>
                </a:solidFill>
                <a:latin typeface="Times New Roman"/>
                <a:ea typeface="Times New Roman"/>
                <a:cs typeface="Times New Roman"/>
                <a:sym typeface="Times New Roman"/>
              </a:rPr>
              <a:t>temperature</a:t>
            </a:r>
            <a:r>
              <a:rPr lang="en" sz="1300">
                <a:solidFill>
                  <a:schemeClr val="dk1"/>
                </a:solidFill>
                <a:latin typeface="Times New Roman"/>
                <a:ea typeface="Times New Roman"/>
                <a:cs typeface="Times New Roman"/>
                <a:sym typeface="Times New Roman"/>
              </a:rPr>
              <a:t> average during Jan 1951 to Dec 1980. </a:t>
            </a:r>
            <a:endParaRPr sz="1300">
              <a:solidFill>
                <a:schemeClr val="dk1"/>
              </a:solidFill>
              <a:latin typeface="Times New Roman"/>
              <a:ea typeface="Times New Roman"/>
              <a:cs typeface="Times New Roman"/>
              <a:sym typeface="Times New Roman"/>
            </a:endParaRPr>
          </a:p>
          <a:p>
            <a:pPr indent="-311150" lvl="0" marL="457200" rtl="0" algn="just">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Also the maximum temperature difference was -17 and 17. This determines that there might be few man-made factors gives rise to the </a:t>
            </a:r>
            <a:r>
              <a:rPr lang="en" sz="1300">
                <a:solidFill>
                  <a:schemeClr val="dk1"/>
                </a:solidFill>
                <a:latin typeface="Times New Roman"/>
                <a:ea typeface="Times New Roman"/>
                <a:cs typeface="Times New Roman"/>
                <a:sym typeface="Times New Roman"/>
              </a:rPr>
              <a:t>temperature</a:t>
            </a:r>
            <a:r>
              <a:rPr lang="en" sz="1300">
                <a:solidFill>
                  <a:schemeClr val="dk1"/>
                </a:solidFill>
                <a:latin typeface="Times New Roman"/>
                <a:ea typeface="Times New Roman"/>
                <a:cs typeface="Times New Roman"/>
                <a:sym typeface="Times New Roman"/>
              </a:rPr>
              <a:t> during the period of 2007 to 2008.</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43382bd55b_0_24"/>
          <p:cNvSpPr txBox="1"/>
          <p:nvPr>
            <p:ph type="title"/>
          </p:nvPr>
        </p:nvSpPr>
        <p:spPr>
          <a:xfrm>
            <a:off x="605000" y="413225"/>
            <a:ext cx="7772400" cy="30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1400">
                <a:latin typeface="Times New Roman"/>
                <a:ea typeface="Times New Roman"/>
                <a:cs typeface="Times New Roman"/>
                <a:sym typeface="Times New Roman"/>
              </a:rPr>
              <a:t>PIE CHART</a:t>
            </a:r>
            <a:endParaRPr sz="1400">
              <a:latin typeface="Times New Roman"/>
              <a:ea typeface="Times New Roman"/>
              <a:cs typeface="Times New Roman"/>
              <a:sym typeface="Times New Roman"/>
            </a:endParaRPr>
          </a:p>
        </p:txBody>
      </p:sp>
      <p:pic>
        <p:nvPicPr>
          <p:cNvPr id="236" name="Google Shape;236;g143382bd55b_0_24"/>
          <p:cNvPicPr preferRelativeResize="0"/>
          <p:nvPr/>
        </p:nvPicPr>
        <p:blipFill>
          <a:blip r:embed="rId3">
            <a:alphaModFix/>
          </a:blip>
          <a:stretch>
            <a:fillRect/>
          </a:stretch>
        </p:blipFill>
        <p:spPr>
          <a:xfrm>
            <a:off x="3643050" y="870725"/>
            <a:ext cx="5377975" cy="3260275"/>
          </a:xfrm>
          <a:prstGeom prst="rect">
            <a:avLst/>
          </a:prstGeom>
          <a:noFill/>
          <a:ln>
            <a:noFill/>
          </a:ln>
        </p:spPr>
      </p:pic>
      <p:sp>
        <p:nvSpPr>
          <p:cNvPr id="237" name="Google Shape;237;g143382bd55b_0_24"/>
          <p:cNvSpPr txBox="1"/>
          <p:nvPr/>
        </p:nvSpPr>
        <p:spPr>
          <a:xfrm>
            <a:off x="511675" y="816775"/>
            <a:ext cx="3285300" cy="3700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050">
                <a:solidFill>
                  <a:schemeClr val="dk1"/>
                </a:solidFill>
              </a:rPr>
              <a:t>The above Pie Chart depicts that total percentage of tweets in different topics related to the Climate Change. Most people (30.8%) have tweeted on the topic of weather extremes because from past decade there is difference in usual weather pattern (which might be the reason) and most people are aware of unusual weather pattern, and then followed by Global stance(20.83%) and Importance of human </a:t>
            </a:r>
            <a:r>
              <a:rPr lang="en" sz="1050">
                <a:solidFill>
                  <a:schemeClr val="dk1"/>
                </a:solidFill>
              </a:rPr>
              <a:t>Intervation</a:t>
            </a:r>
            <a:r>
              <a:rPr lang="en" sz="1050">
                <a:solidFill>
                  <a:schemeClr val="dk1"/>
                </a:solidFill>
              </a:rPr>
              <a:t> (10.68%) are next trending </a:t>
            </a:r>
            <a:r>
              <a:rPr lang="en" sz="1050">
                <a:solidFill>
                  <a:schemeClr val="dk1"/>
                </a:solidFill>
              </a:rPr>
              <a:t>tweet</a:t>
            </a:r>
            <a:r>
              <a:rPr lang="en" sz="1050">
                <a:solidFill>
                  <a:schemeClr val="dk1"/>
                </a:solidFill>
              </a:rPr>
              <a:t> topics.</a:t>
            </a:r>
            <a:endParaRPr sz="1050">
              <a:solidFill>
                <a:schemeClr val="dk1"/>
              </a:solidFill>
            </a:endParaRPr>
          </a:p>
          <a:p>
            <a:pPr indent="0" lvl="0" marL="0" rtl="0" algn="just">
              <a:lnSpc>
                <a:spcPct val="115000"/>
              </a:lnSpc>
              <a:spcBef>
                <a:spcPts val="1100"/>
              </a:spcBef>
              <a:spcAft>
                <a:spcPts val="0"/>
              </a:spcAft>
              <a:buNone/>
            </a:pPr>
            <a:r>
              <a:rPr lang="en" sz="1050">
                <a:solidFill>
                  <a:schemeClr val="dk1"/>
                </a:solidFill>
              </a:rPr>
              <a:t>The second least percentage of tweets is for the 'Significance of Pollution Awareness Events' topic with only 1.97 of the total tweets percentage which can indicate that majority of twitter population is not aware of the pollution awareness events and also their significance which play major role in climate change and global warming, and the One Word Hashtags topic is the least (0.82%)</a:t>
            </a:r>
            <a:endParaRPr sz="1050">
              <a:solidFill>
                <a:schemeClr val="dk1"/>
              </a:solidFill>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43382bd55b_0_54"/>
          <p:cNvSpPr txBox="1"/>
          <p:nvPr>
            <p:ph type="title"/>
          </p:nvPr>
        </p:nvSpPr>
        <p:spPr>
          <a:xfrm>
            <a:off x="685800" y="576275"/>
            <a:ext cx="7772400" cy="30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1400">
                <a:latin typeface="Times New Roman"/>
                <a:ea typeface="Times New Roman"/>
                <a:cs typeface="Times New Roman"/>
                <a:sym typeface="Times New Roman"/>
              </a:rPr>
              <a:t>HIS</a:t>
            </a:r>
            <a:r>
              <a:rPr lang="en" sz="1400">
                <a:latin typeface="Times New Roman"/>
                <a:ea typeface="Times New Roman"/>
                <a:cs typeface="Times New Roman"/>
                <a:sym typeface="Times New Roman"/>
              </a:rPr>
              <a:t>TOGRAM</a:t>
            </a:r>
            <a:endParaRPr sz="1400">
              <a:latin typeface="Times New Roman"/>
              <a:ea typeface="Times New Roman"/>
              <a:cs typeface="Times New Roman"/>
              <a:sym typeface="Times New Roman"/>
            </a:endParaRPr>
          </a:p>
        </p:txBody>
      </p:sp>
      <p:pic>
        <p:nvPicPr>
          <p:cNvPr id="243" name="Google Shape;243;g143382bd55b_0_54"/>
          <p:cNvPicPr preferRelativeResize="0"/>
          <p:nvPr/>
        </p:nvPicPr>
        <p:blipFill>
          <a:blip r:embed="rId3">
            <a:alphaModFix/>
          </a:blip>
          <a:stretch>
            <a:fillRect/>
          </a:stretch>
        </p:blipFill>
        <p:spPr>
          <a:xfrm>
            <a:off x="4194150" y="881075"/>
            <a:ext cx="4407600" cy="3669975"/>
          </a:xfrm>
          <a:prstGeom prst="rect">
            <a:avLst/>
          </a:prstGeom>
          <a:noFill/>
          <a:ln>
            <a:noFill/>
          </a:ln>
        </p:spPr>
      </p:pic>
      <p:sp>
        <p:nvSpPr>
          <p:cNvPr id="244" name="Google Shape;244;g143382bd55b_0_54"/>
          <p:cNvSpPr txBox="1"/>
          <p:nvPr/>
        </p:nvSpPr>
        <p:spPr>
          <a:xfrm>
            <a:off x="556550" y="1184900"/>
            <a:ext cx="3339300" cy="184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50">
                <a:solidFill>
                  <a:schemeClr val="dk1"/>
                </a:solidFill>
                <a:latin typeface="Times New Roman"/>
                <a:ea typeface="Times New Roman"/>
                <a:cs typeface="Times New Roman"/>
                <a:sym typeface="Times New Roman"/>
              </a:rPr>
              <a:t>The above histogram provides frequency of tweets for temperature average range values. There are people more than 10000 tweeted about the climate change when the temperature average is </a:t>
            </a:r>
            <a:r>
              <a:rPr lang="en" sz="1350">
                <a:solidFill>
                  <a:schemeClr val="dk1"/>
                </a:solidFill>
                <a:latin typeface="Times New Roman"/>
                <a:ea typeface="Times New Roman"/>
                <a:cs typeface="Times New Roman"/>
                <a:sym typeface="Times New Roman"/>
              </a:rPr>
              <a:t>in between</a:t>
            </a:r>
            <a:r>
              <a:rPr lang="en" sz="1350">
                <a:solidFill>
                  <a:schemeClr val="dk1"/>
                </a:solidFill>
                <a:latin typeface="Times New Roman"/>
                <a:ea typeface="Times New Roman"/>
                <a:cs typeface="Times New Roman"/>
                <a:sym typeface="Times New Roman"/>
              </a:rPr>
              <a:t> 0.53 to 4.06. Less than 2000 people has tweeted when there is a drastic </a:t>
            </a:r>
            <a:r>
              <a:rPr lang="en" sz="1350">
                <a:solidFill>
                  <a:schemeClr val="dk1"/>
                </a:solidFill>
                <a:latin typeface="Times New Roman"/>
                <a:ea typeface="Times New Roman"/>
                <a:cs typeface="Times New Roman"/>
                <a:sym typeface="Times New Roman"/>
              </a:rPr>
              <a:t>temperature</a:t>
            </a:r>
            <a:r>
              <a:rPr lang="en" sz="1350">
                <a:solidFill>
                  <a:schemeClr val="dk1"/>
                </a:solidFill>
                <a:latin typeface="Times New Roman"/>
                <a:ea typeface="Times New Roman"/>
                <a:cs typeface="Times New Roman"/>
                <a:sym typeface="Times New Roman"/>
              </a:rPr>
              <a:t> drop or raise.</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43382bd55b_0_34"/>
          <p:cNvSpPr txBox="1"/>
          <p:nvPr>
            <p:ph type="title"/>
          </p:nvPr>
        </p:nvSpPr>
        <p:spPr>
          <a:xfrm>
            <a:off x="685800" y="533400"/>
            <a:ext cx="7772400" cy="30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1400">
                <a:latin typeface="Times New Roman"/>
                <a:ea typeface="Times New Roman"/>
                <a:cs typeface="Times New Roman"/>
                <a:sym typeface="Times New Roman"/>
              </a:rPr>
              <a:t>HEAT MAPS </a:t>
            </a:r>
            <a:endParaRPr sz="1400">
              <a:latin typeface="Times New Roman"/>
              <a:ea typeface="Times New Roman"/>
              <a:cs typeface="Times New Roman"/>
              <a:sym typeface="Times New Roman"/>
            </a:endParaRPr>
          </a:p>
        </p:txBody>
      </p:sp>
      <p:pic>
        <p:nvPicPr>
          <p:cNvPr id="250" name="Google Shape;250;g143382bd55b_0_34"/>
          <p:cNvPicPr preferRelativeResize="0"/>
          <p:nvPr/>
        </p:nvPicPr>
        <p:blipFill>
          <a:blip r:embed="rId3">
            <a:alphaModFix/>
          </a:blip>
          <a:stretch>
            <a:fillRect/>
          </a:stretch>
        </p:blipFill>
        <p:spPr>
          <a:xfrm>
            <a:off x="4311125" y="620600"/>
            <a:ext cx="4579550" cy="3293125"/>
          </a:xfrm>
          <a:prstGeom prst="rect">
            <a:avLst/>
          </a:prstGeom>
          <a:noFill/>
          <a:ln>
            <a:noFill/>
          </a:ln>
        </p:spPr>
      </p:pic>
      <p:sp>
        <p:nvSpPr>
          <p:cNvPr id="251" name="Google Shape;251;g143382bd55b_0_34"/>
          <p:cNvSpPr txBox="1"/>
          <p:nvPr/>
        </p:nvSpPr>
        <p:spPr>
          <a:xfrm>
            <a:off x="592425" y="924600"/>
            <a:ext cx="3563700" cy="333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50">
                <a:solidFill>
                  <a:schemeClr val="dk1"/>
                </a:solidFill>
                <a:latin typeface="Times New Roman"/>
                <a:ea typeface="Times New Roman"/>
                <a:cs typeface="Times New Roman"/>
                <a:sym typeface="Times New Roman"/>
              </a:rPr>
              <a:t>Above heat map shows that, when the temperature deviation has a extreme change around &lt;-17 and &gt;17 degree celsius there are more number of people who believed that the climate changes are due to man made with a negative statement and there were no deniers too.</a:t>
            </a:r>
            <a:endParaRPr sz="1250">
              <a:solidFill>
                <a:schemeClr val="dk1"/>
              </a:solidFill>
              <a:latin typeface="Times New Roman"/>
              <a:ea typeface="Times New Roman"/>
              <a:cs typeface="Times New Roman"/>
              <a:sym typeface="Times New Roman"/>
            </a:endParaRPr>
          </a:p>
          <a:p>
            <a:pPr indent="0" lvl="0" marL="0" rtl="0" algn="just">
              <a:lnSpc>
                <a:spcPct val="115000"/>
              </a:lnSpc>
              <a:spcBef>
                <a:spcPts val="1100"/>
              </a:spcBef>
              <a:spcAft>
                <a:spcPts val="0"/>
              </a:spcAft>
              <a:buNone/>
            </a:pPr>
            <a:r>
              <a:rPr lang="en" sz="1250">
                <a:solidFill>
                  <a:schemeClr val="dk1"/>
                </a:solidFill>
                <a:latin typeface="Times New Roman"/>
                <a:ea typeface="Times New Roman"/>
                <a:cs typeface="Times New Roman"/>
                <a:sym typeface="Times New Roman"/>
              </a:rPr>
              <a:t>When the </a:t>
            </a:r>
            <a:r>
              <a:rPr lang="en" sz="1250">
                <a:solidFill>
                  <a:schemeClr val="dk1"/>
                </a:solidFill>
                <a:latin typeface="Times New Roman"/>
                <a:ea typeface="Times New Roman"/>
                <a:cs typeface="Times New Roman"/>
                <a:sym typeface="Times New Roman"/>
              </a:rPr>
              <a:t>temperature</a:t>
            </a:r>
            <a:r>
              <a:rPr lang="en" sz="1250">
                <a:solidFill>
                  <a:schemeClr val="dk1"/>
                </a:solidFill>
                <a:latin typeface="Times New Roman"/>
                <a:ea typeface="Times New Roman"/>
                <a:cs typeface="Times New Roman"/>
                <a:sym typeface="Times New Roman"/>
              </a:rPr>
              <a:t> average is in between 0 to 9 and 13 to 17 there were lot of deniers who does not believe in man made climate change.</a:t>
            </a:r>
            <a:endParaRPr sz="1250">
              <a:solidFill>
                <a:schemeClr val="dk1"/>
              </a:solidFill>
              <a:latin typeface="Times New Roman"/>
              <a:ea typeface="Times New Roman"/>
              <a:cs typeface="Times New Roman"/>
              <a:sym typeface="Times New Roman"/>
            </a:endParaRPr>
          </a:p>
          <a:p>
            <a:pPr indent="0" lvl="0" marL="0" rtl="0" algn="just">
              <a:lnSpc>
                <a:spcPct val="115000"/>
              </a:lnSpc>
              <a:spcBef>
                <a:spcPts val="1100"/>
              </a:spcBef>
              <a:spcAft>
                <a:spcPts val="0"/>
              </a:spcAft>
              <a:buNone/>
            </a:pPr>
            <a:r>
              <a:rPr lang="en" sz="1250">
                <a:solidFill>
                  <a:schemeClr val="dk1"/>
                </a:solidFill>
                <a:latin typeface="Times New Roman"/>
                <a:ea typeface="Times New Roman"/>
                <a:cs typeface="Times New Roman"/>
                <a:sym typeface="Times New Roman"/>
              </a:rPr>
              <a:t>When the temperature is &gt;17 there were neutral tweets which neither believe nor denial the climate changes due to man made.</a:t>
            </a:r>
            <a:endParaRPr sz="12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logy World by Slidesgo">
  <a:themeElements>
    <a:clrScheme name="Simple Light">
      <a:dk1>
        <a:srgbClr val="FFFFFF"/>
      </a:dk1>
      <a:lt1>
        <a:srgbClr val="2C7EA8"/>
      </a:lt1>
      <a:dk2>
        <a:srgbClr val="2B779D"/>
      </a:dk2>
      <a:lt2>
        <a:srgbClr val="297090"/>
      </a:lt2>
      <a:accent1>
        <a:srgbClr val="76D0ED"/>
      </a:accent1>
      <a:accent2>
        <a:srgbClr val="97BE6D"/>
      </a:accent2>
      <a:accent3>
        <a:srgbClr val="80AD5A"/>
      </a:accent3>
      <a:accent4>
        <a:srgbClr val="3994B7"/>
      </a:accent4>
      <a:accent5>
        <a:srgbClr val="CCAB8B"/>
      </a:accent5>
      <a:accent6>
        <a:srgbClr val="AA896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Lohith krishna Koneru</dc:creator>
</cp:coreProperties>
</file>