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2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1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5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6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5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7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3AB3-0645-4A9B-8186-00B03DDA5C52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34CB-843B-4595-8360-ED31B4B4F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36712" y="1628800"/>
            <a:ext cx="7772400" cy="14700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                       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Sahana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Mohandoss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01FB15ECS252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Sai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Subathra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Anbarasu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01FB15ECS257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Sanchit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Thakur(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01FB15ECS261</a:t>
            </a:r>
            <a:r>
              <a:rPr lang="en-IN" b="1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540222"/>
            <a:ext cx="43620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dern No. 20" panose="02070704070505020303" pitchFamily="18" charset="0"/>
              </a:rPr>
              <a:t>FOOD FACTORY</a:t>
            </a:r>
          </a:p>
        </p:txBody>
      </p:sp>
    </p:spTree>
    <p:extLst>
      <p:ext uri="{BB962C8B-B14F-4D97-AF65-F5344CB8AC3E}">
        <p14:creationId xmlns:p14="http://schemas.microsoft.com/office/powerpoint/2010/main" val="5117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Food Factory is an online food delivery service that allows the users to order food from the comfort of their homes.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The website provides a plethora of restaurants from which the user can easily place their orders.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2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66848"/>
              </p:ext>
            </p:extLst>
          </p:nvPr>
        </p:nvGraphicFramePr>
        <p:xfrm>
          <a:off x="1475656" y="466259"/>
          <a:ext cx="6096000" cy="59870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112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 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CUISINE</a:t>
                      </a:r>
                      <a:r>
                        <a:rPr lang="en-IN" baseline="0" dirty="0"/>
                        <a:t> OFFERED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0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ITALIAN</a:t>
                      </a:r>
                      <a:r>
                        <a:rPr lang="en-IN" baseline="0" dirty="0"/>
                        <a:t> CUISINE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1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INDIAN CUISINE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5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CHINESE CUISINE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DESSERTS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211935" y="1484784"/>
            <a:ext cx="1904604" cy="4824536"/>
            <a:chOff x="2211935" y="1484784"/>
            <a:chExt cx="1904604" cy="4824536"/>
          </a:xfrm>
        </p:grpSpPr>
        <p:pic>
          <p:nvPicPr>
            <p:cNvPr id="1026" name="Picture 2" descr="C:\Users\Sai\Desktop\Project\italian.jpe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35" y="1484784"/>
              <a:ext cx="1904604" cy="82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ai\Desktop\Project\in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9146" y="2564904"/>
              <a:ext cx="1897393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ai\Desktop\Project\wok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35" y="3861048"/>
              <a:ext cx="1897392" cy="107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Sai\Desktop\Project\ic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935" y="5229200"/>
              <a:ext cx="1897392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26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HTML </a:t>
            </a:r>
            <a:r>
              <a:rPr lang="en-IN" b="1" dirty="0"/>
              <a:t>: defines the structure of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IN" b="1" dirty="0"/>
              <a:t> : defines styles for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IN" b="1" dirty="0"/>
              <a:t> : provides interactivity for 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IN" b="1" dirty="0"/>
              <a:t> : for server-side scripting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MySQL</a:t>
            </a:r>
            <a:r>
              <a:rPr lang="en-IN" b="1" dirty="0"/>
              <a:t> : for establishing relationship with        database (user’s information and generating bills)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APACHE</a:t>
            </a:r>
            <a:r>
              <a:rPr lang="en-IN" b="1" dirty="0"/>
              <a:t> : web server software</a:t>
            </a:r>
          </a:p>
        </p:txBody>
      </p:sp>
    </p:spTree>
    <p:extLst>
      <p:ext uri="{BB962C8B-B14F-4D97-AF65-F5344CB8AC3E}">
        <p14:creationId xmlns:p14="http://schemas.microsoft.com/office/powerpoint/2010/main" val="204073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Key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Helps to place orders by clicking on the items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Generates bill accordingly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Stores the information regarding the customers in the database.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Provides security to the users by having separate user accounts.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4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Increase the number of restaurants.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Larger Menu.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 Selecting the Quantity.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Learn and Implement a Payment Gateway for online payments.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76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Modern No. 20</vt:lpstr>
      <vt:lpstr>Wingdings</vt:lpstr>
      <vt:lpstr>Office Theme</vt:lpstr>
      <vt:lpstr>                                        </vt:lpstr>
      <vt:lpstr>Introduction</vt:lpstr>
      <vt:lpstr>PowerPoint Presentation</vt:lpstr>
      <vt:lpstr>Technologies Used</vt:lpstr>
      <vt:lpstr>Key Aspects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Sahana Mohandoss</cp:lastModifiedBy>
  <cp:revision>17</cp:revision>
  <dcterms:created xsi:type="dcterms:W3CDTF">2016-11-07T08:49:05Z</dcterms:created>
  <dcterms:modified xsi:type="dcterms:W3CDTF">2016-11-07T17:08:43Z</dcterms:modified>
</cp:coreProperties>
</file>