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10287000" cx="18288000"/>
  <p:notesSz cx="6858000" cy="9144000"/>
  <p:embeddedFontLst>
    <p:embeddedFont>
      <p:font typeface="Anton"/>
      <p:regular r:id="rId19"/>
    </p:embeddedFont>
    <p:embeddedFont>
      <p:font typeface="Poppins"/>
      <p:bold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2" roundtripDataSignature="AMtx7mj/vkFxCxvAwid5uY+3pxTgCO3A3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bold.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Poppi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nton-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p:nvPr>
            <p:ph idx="2" type="pic"/>
          </p:nvPr>
        </p:nvSpPr>
        <p:spPr>
          <a:xfrm>
            <a:off x="1792288" y="612775"/>
            <a:ext cx="5486400" cy="4114800"/>
          </a:xfrm>
          <a:prstGeom prst="rect">
            <a:avLst/>
          </a:prstGeom>
          <a:noFill/>
          <a:ln>
            <a:noFill/>
          </a:ln>
        </p:spPr>
      </p:sp>
      <p:sp>
        <p:nvSpPr>
          <p:cNvPr id="64" name="Google Shape;64;p2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2.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9.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9.png"/><Relationship Id="rId5" Type="http://schemas.openxmlformats.org/officeDocument/2006/relationships/image" Target="../media/image14.png"/><Relationship Id="rId6"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8.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1C42"/>
        </a:solidFill>
      </p:bgPr>
    </p:bg>
    <p:spTree>
      <p:nvGrpSpPr>
        <p:cNvPr id="83" name="Shape 83"/>
        <p:cNvGrpSpPr/>
        <p:nvPr/>
      </p:nvGrpSpPr>
      <p:grpSpPr>
        <a:xfrm>
          <a:off x="0" y="0"/>
          <a:ext cx="0" cy="0"/>
          <a:chOff x="0" y="0"/>
          <a:chExt cx="0" cy="0"/>
        </a:xfrm>
      </p:grpSpPr>
      <p:sp>
        <p:nvSpPr>
          <p:cNvPr id="84" name="Google Shape;84;p1"/>
          <p:cNvSpPr/>
          <p:nvPr/>
        </p:nvSpPr>
        <p:spPr>
          <a:xfrm>
            <a:off x="-1349619" y="2940006"/>
            <a:ext cx="20305761" cy="7346994"/>
          </a:xfrm>
          <a:custGeom>
            <a:rect b="b" l="l" r="r" t="t"/>
            <a:pathLst>
              <a:path extrusionOk="0" h="7346994" w="20305761">
                <a:moveTo>
                  <a:pt x="0" y="0"/>
                </a:moveTo>
                <a:lnTo>
                  <a:pt x="20305761" y="0"/>
                </a:lnTo>
                <a:lnTo>
                  <a:pt x="20305761" y="7346994"/>
                </a:lnTo>
                <a:lnTo>
                  <a:pt x="0" y="7346994"/>
                </a:lnTo>
                <a:lnTo>
                  <a:pt x="0" y="0"/>
                </a:lnTo>
                <a:close/>
              </a:path>
            </a:pathLst>
          </a:custGeom>
          <a:blipFill rotWithShape="1">
            <a:blip r:embed="rId3">
              <a:alphaModFix/>
            </a:blip>
            <a:stretch>
              <a:fillRect b="0" l="0" r="0" t="0"/>
            </a:stretch>
          </a:blipFill>
          <a:ln>
            <a:noFill/>
          </a:ln>
        </p:spPr>
      </p:sp>
      <p:cxnSp>
        <p:nvCxnSpPr>
          <p:cNvPr id="85" name="Google Shape;85;p1"/>
          <p:cNvCxnSpPr/>
          <p:nvPr/>
        </p:nvCxnSpPr>
        <p:spPr>
          <a:xfrm rot="10800000">
            <a:off x="-10008535" y="-1876262"/>
            <a:ext cx="874445" cy="2847812"/>
          </a:xfrm>
          <a:prstGeom prst="straightConnector1">
            <a:avLst/>
          </a:prstGeom>
          <a:noFill/>
          <a:ln cap="flat" cmpd="sng" w="38100">
            <a:solidFill>
              <a:srgbClr val="3DCAB1"/>
            </a:solidFill>
            <a:prstDash val="solid"/>
            <a:round/>
            <a:headEnd len="sm" w="sm" type="none"/>
            <a:tailEnd len="sm" w="sm" type="none"/>
          </a:ln>
        </p:spPr>
      </p:cxnSp>
      <p:grpSp>
        <p:nvGrpSpPr>
          <p:cNvPr id="86" name="Google Shape;86;p1"/>
          <p:cNvGrpSpPr/>
          <p:nvPr/>
        </p:nvGrpSpPr>
        <p:grpSpPr>
          <a:xfrm>
            <a:off x="1402373" y="688215"/>
            <a:ext cx="16230600" cy="8570085"/>
            <a:chOff x="0" y="-38100"/>
            <a:chExt cx="4274726" cy="2257142"/>
          </a:xfrm>
        </p:grpSpPr>
        <p:sp>
          <p:nvSpPr>
            <p:cNvPr id="87" name="Google Shape;87;p1"/>
            <p:cNvSpPr/>
            <p:nvPr/>
          </p:nvSpPr>
          <p:spPr>
            <a:xfrm>
              <a:off x="0" y="0"/>
              <a:ext cx="4274726" cy="2219042"/>
            </a:xfrm>
            <a:custGeom>
              <a:rect b="b" l="l" r="r" t="t"/>
              <a:pathLst>
                <a:path extrusionOk="0" h="2219042" w="4274726">
                  <a:moveTo>
                    <a:pt x="0" y="0"/>
                  </a:moveTo>
                  <a:lnTo>
                    <a:pt x="4274726" y="0"/>
                  </a:lnTo>
                  <a:lnTo>
                    <a:pt x="4274726" y="2219042"/>
                  </a:lnTo>
                  <a:lnTo>
                    <a:pt x="0" y="2219042"/>
                  </a:lnTo>
                  <a:close/>
                </a:path>
              </a:pathLst>
            </a:custGeom>
            <a:gradFill>
              <a:gsLst>
                <a:gs pos="0">
                  <a:srgbClr val="000000"/>
                </a:gs>
                <a:gs pos="100000">
                  <a:srgbClr val="3533CD"/>
                </a:gs>
              </a:gsLst>
              <a:lin ang="0" scaled="0"/>
            </a:gradFill>
            <a:ln>
              <a:noFill/>
            </a:ln>
          </p:spPr>
        </p:sp>
        <p:sp>
          <p:nvSpPr>
            <p:cNvPr id="88" name="Google Shape;88;p1"/>
            <p:cNvSpPr txBox="1"/>
            <p:nvPr/>
          </p:nvSpPr>
          <p:spPr>
            <a:xfrm>
              <a:off x="0" y="-38100"/>
              <a:ext cx="4274726" cy="22571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9" name="Google Shape;89;p1"/>
          <p:cNvSpPr/>
          <p:nvPr/>
        </p:nvSpPr>
        <p:spPr>
          <a:xfrm>
            <a:off x="5845711" y="2212837"/>
            <a:ext cx="6596578" cy="2297479"/>
          </a:xfrm>
          <a:custGeom>
            <a:rect b="b" l="l" r="r" t="t"/>
            <a:pathLst>
              <a:path extrusionOk="0" h="2297479" w="6596578">
                <a:moveTo>
                  <a:pt x="0" y="0"/>
                </a:moveTo>
                <a:lnTo>
                  <a:pt x="6596578" y="0"/>
                </a:lnTo>
                <a:lnTo>
                  <a:pt x="6596578" y="2297479"/>
                </a:lnTo>
                <a:lnTo>
                  <a:pt x="0" y="2297479"/>
                </a:lnTo>
                <a:lnTo>
                  <a:pt x="0" y="0"/>
                </a:lnTo>
                <a:close/>
              </a:path>
            </a:pathLst>
          </a:custGeom>
          <a:blipFill rotWithShape="1">
            <a:blip r:embed="rId4">
              <a:alphaModFix/>
            </a:blip>
            <a:stretch>
              <a:fillRect b="-1284" l="-1529" r="0" t="-1284"/>
            </a:stretch>
          </a:blipFill>
          <a:ln>
            <a:noFill/>
          </a:ln>
        </p:spPr>
      </p:sp>
      <p:sp>
        <p:nvSpPr>
          <p:cNvPr id="90" name="Google Shape;90;p1"/>
          <p:cNvSpPr txBox="1"/>
          <p:nvPr/>
        </p:nvSpPr>
        <p:spPr>
          <a:xfrm>
            <a:off x="2674527" y="4849546"/>
            <a:ext cx="13686292" cy="1763957"/>
          </a:xfrm>
          <a:prstGeom prst="rect">
            <a:avLst/>
          </a:prstGeom>
          <a:noFill/>
          <a:ln>
            <a:noFill/>
          </a:ln>
        </p:spPr>
        <p:txBody>
          <a:bodyPr anchorCtr="0" anchor="t" bIns="0" lIns="0" spcFirstLastPara="1" rIns="0" wrap="square" tIns="0">
            <a:spAutoFit/>
          </a:bodyPr>
          <a:lstStyle/>
          <a:p>
            <a:pPr indent="0" lvl="0" marL="0" marR="0" rtl="0" algn="ctr">
              <a:lnSpc>
                <a:spcPct val="140024"/>
              </a:lnSpc>
              <a:spcBef>
                <a:spcPts val="0"/>
              </a:spcBef>
              <a:spcAft>
                <a:spcPts val="0"/>
              </a:spcAft>
              <a:buNone/>
            </a:pPr>
            <a:r>
              <a:rPr b="0" i="0" lang="en-US" sz="4802" u="none" cap="none" strike="noStrike">
                <a:solidFill>
                  <a:srgbClr val="F7F9F7"/>
                </a:solidFill>
                <a:latin typeface="Arial"/>
                <a:ea typeface="Arial"/>
                <a:cs typeface="Arial"/>
                <a:sym typeface="Arial"/>
              </a:rPr>
              <a:t>Title: Informative Data Inspection for Flipkart Mobiles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cxnSp>
        <p:nvCxnSpPr>
          <p:cNvPr id="236" name="Google Shape;236;p10"/>
          <p:cNvCxnSpPr/>
          <p:nvPr/>
        </p:nvCxnSpPr>
        <p:spPr>
          <a:xfrm>
            <a:off x="1028700" y="601417"/>
            <a:ext cx="16230600" cy="0"/>
          </a:xfrm>
          <a:prstGeom prst="straightConnector1">
            <a:avLst/>
          </a:prstGeom>
          <a:noFill/>
          <a:ln cap="flat" cmpd="sng" w="19050">
            <a:solidFill>
              <a:srgbClr val="D9D9D9"/>
            </a:solidFill>
            <a:prstDash val="solid"/>
            <a:round/>
            <a:headEnd len="sm" w="sm" type="none"/>
            <a:tailEnd len="sm" w="sm" type="none"/>
          </a:ln>
        </p:spPr>
      </p:cxnSp>
      <p:grpSp>
        <p:nvGrpSpPr>
          <p:cNvPr id="237" name="Google Shape;237;p10"/>
          <p:cNvGrpSpPr/>
          <p:nvPr/>
        </p:nvGrpSpPr>
        <p:grpSpPr>
          <a:xfrm>
            <a:off x="-11498436" y="4752218"/>
            <a:ext cx="20170551" cy="5765830"/>
            <a:chOff x="0" y="-38100"/>
            <a:chExt cx="4781168" cy="1366715"/>
          </a:xfrm>
        </p:grpSpPr>
        <p:sp>
          <p:nvSpPr>
            <p:cNvPr id="238" name="Google Shape;238;p10"/>
            <p:cNvSpPr/>
            <p:nvPr/>
          </p:nvSpPr>
          <p:spPr>
            <a:xfrm>
              <a:off x="0" y="0"/>
              <a:ext cx="4781168" cy="1328615"/>
            </a:xfrm>
            <a:custGeom>
              <a:rect b="b" l="l" r="r" t="t"/>
              <a:pathLst>
                <a:path extrusionOk="0" h="1328615" w="4781168">
                  <a:moveTo>
                    <a:pt x="0" y="0"/>
                  </a:moveTo>
                  <a:lnTo>
                    <a:pt x="4781168" y="0"/>
                  </a:lnTo>
                  <a:lnTo>
                    <a:pt x="4781168" y="1328615"/>
                  </a:lnTo>
                  <a:lnTo>
                    <a:pt x="0" y="1328615"/>
                  </a:lnTo>
                  <a:close/>
                </a:path>
              </a:pathLst>
            </a:custGeom>
            <a:solidFill>
              <a:srgbClr val="3DCAB1"/>
            </a:solidFill>
            <a:ln>
              <a:noFill/>
            </a:ln>
          </p:spPr>
        </p:sp>
        <p:sp>
          <p:nvSpPr>
            <p:cNvPr id="239" name="Google Shape;239;p10"/>
            <p:cNvSpPr txBox="1"/>
            <p:nvPr/>
          </p:nvSpPr>
          <p:spPr>
            <a:xfrm>
              <a:off x="0" y="-38100"/>
              <a:ext cx="4781168" cy="136671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0" name="Google Shape;240;p10"/>
          <p:cNvSpPr/>
          <p:nvPr/>
        </p:nvSpPr>
        <p:spPr>
          <a:xfrm>
            <a:off x="-1201801" y="5219620"/>
            <a:ext cx="8127642" cy="6605556"/>
          </a:xfrm>
          <a:custGeom>
            <a:rect b="b" l="l" r="r" t="t"/>
            <a:pathLst>
              <a:path extrusionOk="0" h="6605556" w="8127642">
                <a:moveTo>
                  <a:pt x="0" y="0"/>
                </a:moveTo>
                <a:lnTo>
                  <a:pt x="8127642" y="0"/>
                </a:lnTo>
                <a:lnTo>
                  <a:pt x="8127642" y="6605556"/>
                </a:lnTo>
                <a:lnTo>
                  <a:pt x="0" y="6605556"/>
                </a:lnTo>
                <a:lnTo>
                  <a:pt x="0" y="0"/>
                </a:lnTo>
                <a:close/>
              </a:path>
            </a:pathLst>
          </a:custGeom>
          <a:blipFill rotWithShape="1">
            <a:blip r:embed="rId3">
              <a:alphaModFix/>
            </a:blip>
            <a:stretch>
              <a:fillRect b="0" l="0" r="0" t="0"/>
            </a:stretch>
          </a:blipFill>
          <a:ln>
            <a:noFill/>
          </a:ln>
        </p:spPr>
      </p:sp>
      <p:grpSp>
        <p:nvGrpSpPr>
          <p:cNvPr id="241" name="Google Shape;241;p10"/>
          <p:cNvGrpSpPr/>
          <p:nvPr/>
        </p:nvGrpSpPr>
        <p:grpSpPr>
          <a:xfrm>
            <a:off x="8672116" y="-160734"/>
            <a:ext cx="14213763" cy="5113071"/>
            <a:chOff x="0" y="-38100"/>
            <a:chExt cx="3369188" cy="1211987"/>
          </a:xfrm>
        </p:grpSpPr>
        <p:sp>
          <p:nvSpPr>
            <p:cNvPr id="242" name="Google Shape;242;p10"/>
            <p:cNvSpPr/>
            <p:nvPr/>
          </p:nvSpPr>
          <p:spPr>
            <a:xfrm>
              <a:off x="0" y="0"/>
              <a:ext cx="3369188" cy="1173887"/>
            </a:xfrm>
            <a:custGeom>
              <a:rect b="b" l="l" r="r" t="t"/>
              <a:pathLst>
                <a:path extrusionOk="0" h="1173887" w="3369188">
                  <a:moveTo>
                    <a:pt x="0" y="0"/>
                  </a:moveTo>
                  <a:lnTo>
                    <a:pt x="3369188" y="0"/>
                  </a:lnTo>
                  <a:lnTo>
                    <a:pt x="3369188" y="1173887"/>
                  </a:lnTo>
                  <a:lnTo>
                    <a:pt x="0" y="1173887"/>
                  </a:lnTo>
                  <a:close/>
                </a:path>
              </a:pathLst>
            </a:custGeom>
            <a:solidFill>
              <a:srgbClr val="3DCAB1"/>
            </a:solidFill>
            <a:ln>
              <a:noFill/>
            </a:ln>
          </p:spPr>
        </p:sp>
        <p:sp>
          <p:nvSpPr>
            <p:cNvPr id="243" name="Google Shape;243;p10"/>
            <p:cNvSpPr txBox="1"/>
            <p:nvPr/>
          </p:nvSpPr>
          <p:spPr>
            <a:xfrm>
              <a:off x="0" y="-38100"/>
              <a:ext cx="3369188" cy="121198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4" name="Google Shape;244;p10"/>
          <p:cNvSpPr/>
          <p:nvPr/>
        </p:nvSpPr>
        <p:spPr>
          <a:xfrm>
            <a:off x="10820215" y="-1956374"/>
            <a:ext cx="8127642" cy="6605556"/>
          </a:xfrm>
          <a:custGeom>
            <a:rect b="b" l="l" r="r" t="t"/>
            <a:pathLst>
              <a:path extrusionOk="0" h="6605556" w="8127642">
                <a:moveTo>
                  <a:pt x="0" y="0"/>
                </a:moveTo>
                <a:lnTo>
                  <a:pt x="8127641" y="0"/>
                </a:lnTo>
                <a:lnTo>
                  <a:pt x="8127641" y="6605556"/>
                </a:lnTo>
                <a:lnTo>
                  <a:pt x="0" y="6605556"/>
                </a:lnTo>
                <a:lnTo>
                  <a:pt x="0" y="0"/>
                </a:lnTo>
                <a:close/>
              </a:path>
            </a:pathLst>
          </a:custGeom>
          <a:blipFill rotWithShape="1">
            <a:blip r:embed="rId3">
              <a:alphaModFix/>
            </a:blip>
            <a:stretch>
              <a:fillRect b="0" l="0" r="0" t="0"/>
            </a:stretch>
          </a:blipFill>
          <a:ln>
            <a:noFill/>
          </a:ln>
        </p:spPr>
      </p:sp>
      <p:sp>
        <p:nvSpPr>
          <p:cNvPr id="245" name="Google Shape;245;p10"/>
          <p:cNvSpPr/>
          <p:nvPr/>
        </p:nvSpPr>
        <p:spPr>
          <a:xfrm>
            <a:off x="175846" y="468416"/>
            <a:ext cx="17438753" cy="4015505"/>
          </a:xfrm>
          <a:custGeom>
            <a:rect b="b" l="l" r="r" t="t"/>
            <a:pathLst>
              <a:path extrusionOk="0" h="4015505" w="17438753">
                <a:moveTo>
                  <a:pt x="0" y="0"/>
                </a:moveTo>
                <a:lnTo>
                  <a:pt x="17438753" y="0"/>
                </a:lnTo>
                <a:lnTo>
                  <a:pt x="17438753" y="4015505"/>
                </a:lnTo>
                <a:lnTo>
                  <a:pt x="0" y="4015505"/>
                </a:lnTo>
                <a:lnTo>
                  <a:pt x="0" y="0"/>
                </a:lnTo>
                <a:close/>
              </a:path>
            </a:pathLst>
          </a:custGeom>
          <a:blipFill rotWithShape="1">
            <a:blip r:embed="rId4">
              <a:alphaModFix/>
            </a:blip>
            <a:stretch>
              <a:fillRect b="-895" l="-820" r="-821" t="0"/>
            </a:stretch>
          </a:blipFill>
          <a:ln>
            <a:noFill/>
          </a:ln>
        </p:spPr>
      </p:sp>
      <p:sp>
        <p:nvSpPr>
          <p:cNvPr id="246" name="Google Shape;246;p10"/>
          <p:cNvSpPr/>
          <p:nvPr/>
        </p:nvSpPr>
        <p:spPr>
          <a:xfrm>
            <a:off x="2212910" y="5277793"/>
            <a:ext cx="12918411" cy="5009207"/>
          </a:xfrm>
          <a:custGeom>
            <a:rect b="b" l="l" r="r" t="t"/>
            <a:pathLst>
              <a:path extrusionOk="0" h="5009207" w="12918411">
                <a:moveTo>
                  <a:pt x="0" y="0"/>
                </a:moveTo>
                <a:lnTo>
                  <a:pt x="12918411" y="0"/>
                </a:lnTo>
                <a:lnTo>
                  <a:pt x="12918411" y="5009207"/>
                </a:lnTo>
                <a:lnTo>
                  <a:pt x="0" y="5009207"/>
                </a:lnTo>
                <a:lnTo>
                  <a:pt x="0" y="0"/>
                </a:lnTo>
                <a:close/>
              </a:path>
            </a:pathLst>
          </a:custGeom>
          <a:blipFill rotWithShape="1">
            <a:blip r:embed="rId5">
              <a:alphaModFix/>
            </a:blip>
            <a:stretch>
              <a:fillRect b="-5242" l="-47" r="-46" t="0"/>
            </a:stretch>
          </a:blip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500"/>
                                        <p:tgtEl>
                                          <p:spTgt spid="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1C42"/>
        </a:solidFill>
      </p:bgPr>
    </p:bg>
    <p:spTree>
      <p:nvGrpSpPr>
        <p:cNvPr id="250" name="Shape 250"/>
        <p:cNvGrpSpPr/>
        <p:nvPr/>
      </p:nvGrpSpPr>
      <p:grpSpPr>
        <a:xfrm>
          <a:off x="0" y="0"/>
          <a:ext cx="0" cy="0"/>
          <a:chOff x="0" y="0"/>
          <a:chExt cx="0" cy="0"/>
        </a:xfrm>
      </p:grpSpPr>
      <p:sp>
        <p:nvSpPr>
          <p:cNvPr id="251" name="Google Shape;251;p11"/>
          <p:cNvSpPr txBox="1"/>
          <p:nvPr/>
        </p:nvSpPr>
        <p:spPr>
          <a:xfrm>
            <a:off x="2453761" y="1088986"/>
            <a:ext cx="4668112" cy="904875"/>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i="0" lang="en-US" sz="5599" u="none" cap="none" strike="noStrike">
                <a:solidFill>
                  <a:srgbClr val="FFFFFF"/>
                </a:solidFill>
                <a:latin typeface="Poppins"/>
                <a:ea typeface="Poppins"/>
                <a:cs typeface="Poppins"/>
                <a:sym typeface="Poppins"/>
              </a:rPr>
              <a:t>Conclusion</a:t>
            </a:r>
            <a:endParaRPr/>
          </a:p>
        </p:txBody>
      </p:sp>
      <p:cxnSp>
        <p:nvCxnSpPr>
          <p:cNvPr id="252" name="Google Shape;252;p11"/>
          <p:cNvCxnSpPr/>
          <p:nvPr/>
        </p:nvCxnSpPr>
        <p:spPr>
          <a:xfrm>
            <a:off x="1028700" y="601417"/>
            <a:ext cx="16230600" cy="0"/>
          </a:xfrm>
          <a:prstGeom prst="straightConnector1">
            <a:avLst/>
          </a:prstGeom>
          <a:noFill/>
          <a:ln cap="flat" cmpd="sng" w="19050">
            <a:solidFill>
              <a:srgbClr val="D9D9D9"/>
            </a:solidFill>
            <a:prstDash val="solid"/>
            <a:round/>
            <a:headEnd len="sm" w="sm" type="none"/>
            <a:tailEnd len="sm" w="sm" type="none"/>
          </a:ln>
        </p:spPr>
      </p:cxnSp>
      <p:sp>
        <p:nvSpPr>
          <p:cNvPr id="253" name="Google Shape;253;p11"/>
          <p:cNvSpPr/>
          <p:nvPr/>
        </p:nvSpPr>
        <p:spPr>
          <a:xfrm flipH="1">
            <a:off x="-1811192" y="1427962"/>
            <a:ext cx="9143383" cy="7431077"/>
          </a:xfrm>
          <a:custGeom>
            <a:rect b="b" l="l" r="r" t="t"/>
            <a:pathLst>
              <a:path extrusionOk="0" h="7431077" w="9143383">
                <a:moveTo>
                  <a:pt x="9143383" y="0"/>
                </a:moveTo>
                <a:lnTo>
                  <a:pt x="0" y="0"/>
                </a:lnTo>
                <a:lnTo>
                  <a:pt x="0" y="7431076"/>
                </a:lnTo>
                <a:lnTo>
                  <a:pt x="9143383" y="7431076"/>
                </a:lnTo>
                <a:lnTo>
                  <a:pt x="9143383" y="0"/>
                </a:lnTo>
                <a:close/>
              </a:path>
            </a:pathLst>
          </a:custGeom>
          <a:blipFill rotWithShape="1">
            <a:blip r:embed="rId3">
              <a:alphaModFix/>
            </a:blip>
            <a:stretch>
              <a:fillRect b="0" l="0" r="0" t="0"/>
            </a:stretch>
          </a:blipFill>
          <a:ln>
            <a:noFill/>
          </a:ln>
        </p:spPr>
      </p:sp>
      <p:grpSp>
        <p:nvGrpSpPr>
          <p:cNvPr id="254" name="Google Shape;254;p11"/>
          <p:cNvGrpSpPr/>
          <p:nvPr/>
        </p:nvGrpSpPr>
        <p:grpSpPr>
          <a:xfrm>
            <a:off x="4954138" y="8647302"/>
            <a:ext cx="13592201" cy="192288"/>
            <a:chOff x="0" y="-38100"/>
            <a:chExt cx="3579839" cy="50643"/>
          </a:xfrm>
        </p:grpSpPr>
        <p:sp>
          <p:nvSpPr>
            <p:cNvPr id="255" name="Google Shape;255;p11"/>
            <p:cNvSpPr/>
            <p:nvPr/>
          </p:nvSpPr>
          <p:spPr>
            <a:xfrm>
              <a:off x="0" y="0"/>
              <a:ext cx="3579839" cy="12543"/>
            </a:xfrm>
            <a:custGeom>
              <a:rect b="b" l="l" r="r" t="t"/>
              <a:pathLst>
                <a:path extrusionOk="0" h="12543" w="3579839">
                  <a:moveTo>
                    <a:pt x="0" y="0"/>
                  </a:moveTo>
                  <a:lnTo>
                    <a:pt x="3579839" y="0"/>
                  </a:lnTo>
                  <a:lnTo>
                    <a:pt x="3579839" y="12543"/>
                  </a:lnTo>
                  <a:lnTo>
                    <a:pt x="0" y="12543"/>
                  </a:lnTo>
                  <a:close/>
                </a:path>
              </a:pathLst>
            </a:custGeom>
            <a:solidFill>
              <a:srgbClr val="3DCAB1"/>
            </a:solidFill>
            <a:ln>
              <a:noFill/>
            </a:ln>
          </p:spPr>
        </p:sp>
        <p:sp>
          <p:nvSpPr>
            <p:cNvPr id="256" name="Google Shape;256;p11"/>
            <p:cNvSpPr txBox="1"/>
            <p:nvPr/>
          </p:nvSpPr>
          <p:spPr>
            <a:xfrm>
              <a:off x="0" y="-38100"/>
              <a:ext cx="3579839" cy="5064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7" name="Google Shape;257;p11"/>
          <p:cNvSpPr txBox="1"/>
          <p:nvPr/>
        </p:nvSpPr>
        <p:spPr>
          <a:xfrm>
            <a:off x="2907037" y="3168663"/>
            <a:ext cx="13668973" cy="5220486"/>
          </a:xfrm>
          <a:prstGeom prst="rect">
            <a:avLst/>
          </a:prstGeom>
          <a:noFill/>
          <a:ln>
            <a:noFill/>
          </a:ln>
        </p:spPr>
        <p:txBody>
          <a:bodyPr anchorCtr="0" anchor="t" bIns="0" lIns="0" spcFirstLastPara="1" rIns="0" wrap="square" tIns="0">
            <a:spAutoFit/>
          </a:bodyPr>
          <a:lstStyle/>
          <a:p>
            <a:pPr indent="0" lvl="0" marL="0" marR="0" rtl="0" algn="just">
              <a:lnSpc>
                <a:spcPct val="139979"/>
              </a:lnSpc>
              <a:spcBef>
                <a:spcPts val="0"/>
              </a:spcBef>
              <a:spcAft>
                <a:spcPts val="0"/>
              </a:spcAft>
              <a:buNone/>
            </a:pPr>
            <a:r>
              <a:rPr b="0" i="0" lang="en-US" sz="2969" u="none" cap="none" strike="noStrike">
                <a:solidFill>
                  <a:srgbClr val="FFFFFF"/>
                </a:solidFill>
                <a:latin typeface="Arial"/>
                <a:ea typeface="Arial"/>
                <a:cs typeface="Arial"/>
                <a:sym typeface="Arial"/>
              </a:rPr>
              <a:t>This project reveals the beating heart of consumer preferences and market dynamics within Flipkart by using EDA to untangle the complex web of mobile phone sales trends. The conclusions drawn highlight the transformational potential of data analysis, providing a compass for companies to traverse the ever changing terrain of customer demands and technology advancements. Through the process of deciphering these trends, this exploration not only provides a clear picture of market behaviors, but it also gives stakeholders priceless insight that will help them adapt and prosper in a world where change is driven by consumers and changes quickly.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grpSp>
        <p:nvGrpSpPr>
          <p:cNvPr id="262" name="Google Shape;262;p12"/>
          <p:cNvGrpSpPr/>
          <p:nvPr/>
        </p:nvGrpSpPr>
        <p:grpSpPr>
          <a:xfrm>
            <a:off x="5022449" y="-160734"/>
            <a:ext cx="13265551" cy="3040215"/>
            <a:chOff x="0" y="-38100"/>
            <a:chExt cx="3144427" cy="720644"/>
          </a:xfrm>
        </p:grpSpPr>
        <p:sp>
          <p:nvSpPr>
            <p:cNvPr id="263" name="Google Shape;263;p12"/>
            <p:cNvSpPr/>
            <p:nvPr/>
          </p:nvSpPr>
          <p:spPr>
            <a:xfrm>
              <a:off x="0" y="0"/>
              <a:ext cx="3144427" cy="682544"/>
            </a:xfrm>
            <a:custGeom>
              <a:rect b="b" l="l" r="r" t="t"/>
              <a:pathLst>
                <a:path extrusionOk="0" h="682544" w="3144427">
                  <a:moveTo>
                    <a:pt x="0" y="0"/>
                  </a:moveTo>
                  <a:lnTo>
                    <a:pt x="3144427" y="0"/>
                  </a:lnTo>
                  <a:lnTo>
                    <a:pt x="3144427" y="682544"/>
                  </a:lnTo>
                  <a:lnTo>
                    <a:pt x="0" y="682544"/>
                  </a:lnTo>
                  <a:close/>
                </a:path>
              </a:pathLst>
            </a:custGeom>
            <a:solidFill>
              <a:srgbClr val="071C42"/>
            </a:solidFill>
            <a:ln>
              <a:noFill/>
            </a:ln>
          </p:spPr>
        </p:sp>
        <p:sp>
          <p:nvSpPr>
            <p:cNvPr id="264" name="Google Shape;264;p12"/>
            <p:cNvSpPr txBox="1"/>
            <p:nvPr/>
          </p:nvSpPr>
          <p:spPr>
            <a:xfrm>
              <a:off x="0" y="-38100"/>
              <a:ext cx="3144427" cy="72064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65" name="Google Shape;265;p12"/>
          <p:cNvGrpSpPr/>
          <p:nvPr/>
        </p:nvGrpSpPr>
        <p:grpSpPr>
          <a:xfrm>
            <a:off x="5887585" y="1933727"/>
            <a:ext cx="12400415" cy="3457849"/>
            <a:chOff x="0" y="-38100"/>
            <a:chExt cx="2939358" cy="819638"/>
          </a:xfrm>
        </p:grpSpPr>
        <p:sp>
          <p:nvSpPr>
            <p:cNvPr id="266" name="Google Shape;266;p12"/>
            <p:cNvSpPr/>
            <p:nvPr/>
          </p:nvSpPr>
          <p:spPr>
            <a:xfrm>
              <a:off x="0" y="0"/>
              <a:ext cx="2939358" cy="781538"/>
            </a:xfrm>
            <a:custGeom>
              <a:rect b="b" l="l" r="r" t="t"/>
              <a:pathLst>
                <a:path extrusionOk="0" h="781538" w="2939358">
                  <a:moveTo>
                    <a:pt x="0" y="0"/>
                  </a:moveTo>
                  <a:lnTo>
                    <a:pt x="2939358" y="0"/>
                  </a:lnTo>
                  <a:lnTo>
                    <a:pt x="2939358" y="781538"/>
                  </a:lnTo>
                  <a:lnTo>
                    <a:pt x="0" y="781538"/>
                  </a:lnTo>
                  <a:close/>
                </a:path>
              </a:pathLst>
            </a:custGeom>
            <a:solidFill>
              <a:srgbClr val="3DCAB1"/>
            </a:solidFill>
            <a:ln>
              <a:noFill/>
            </a:ln>
          </p:spPr>
        </p:sp>
        <p:sp>
          <p:nvSpPr>
            <p:cNvPr id="267" name="Google Shape;267;p12"/>
            <p:cNvSpPr txBox="1"/>
            <p:nvPr/>
          </p:nvSpPr>
          <p:spPr>
            <a:xfrm>
              <a:off x="0" y="-38100"/>
              <a:ext cx="2939358" cy="81963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8" name="Google Shape;268;p12"/>
          <p:cNvSpPr txBox="1"/>
          <p:nvPr/>
        </p:nvSpPr>
        <p:spPr>
          <a:xfrm>
            <a:off x="-4941220" y="2266949"/>
            <a:ext cx="5969920" cy="42481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400" u="none" cap="none" strike="noStrike">
                <a:solidFill>
                  <a:srgbClr val="FFFFFF"/>
                </a:solidFill>
                <a:latin typeface="Poppins"/>
                <a:ea typeface="Poppins"/>
                <a:cs typeface="Poppins"/>
                <a:sym typeface="Poppins"/>
              </a:rPr>
              <a:t>Strategy 1</a:t>
            </a:r>
            <a:endParaRPr/>
          </a:p>
        </p:txBody>
      </p:sp>
      <p:sp>
        <p:nvSpPr>
          <p:cNvPr id="269" name="Google Shape;269;p12"/>
          <p:cNvSpPr txBox="1"/>
          <p:nvPr/>
        </p:nvSpPr>
        <p:spPr>
          <a:xfrm>
            <a:off x="-5527845" y="6037410"/>
            <a:ext cx="5969920" cy="42481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400" u="none" cap="none" strike="noStrike">
                <a:solidFill>
                  <a:srgbClr val="FFFFFF"/>
                </a:solidFill>
                <a:latin typeface="Poppins"/>
                <a:ea typeface="Poppins"/>
                <a:cs typeface="Poppins"/>
                <a:sym typeface="Poppins"/>
              </a:rPr>
              <a:t>Strategy 2</a:t>
            </a:r>
            <a:endParaRPr/>
          </a:p>
        </p:txBody>
      </p:sp>
      <p:sp>
        <p:nvSpPr>
          <p:cNvPr id="270" name="Google Shape;270;p12"/>
          <p:cNvSpPr txBox="1"/>
          <p:nvPr/>
        </p:nvSpPr>
        <p:spPr>
          <a:xfrm>
            <a:off x="-4748424" y="7101827"/>
            <a:ext cx="5969920" cy="42481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400" u="none" cap="none" strike="noStrike">
                <a:solidFill>
                  <a:srgbClr val="FFFFFF"/>
                </a:solidFill>
                <a:latin typeface="Poppins"/>
                <a:ea typeface="Poppins"/>
                <a:cs typeface="Poppins"/>
                <a:sym typeface="Poppins"/>
              </a:rPr>
              <a:t>Strategy 3</a:t>
            </a:r>
            <a:endParaRPr/>
          </a:p>
        </p:txBody>
      </p:sp>
      <p:sp>
        <p:nvSpPr>
          <p:cNvPr id="271" name="Google Shape;271;p12"/>
          <p:cNvSpPr/>
          <p:nvPr/>
        </p:nvSpPr>
        <p:spPr>
          <a:xfrm flipH="1">
            <a:off x="-1763464" y="-174771"/>
            <a:ext cx="8166327" cy="6636996"/>
          </a:xfrm>
          <a:custGeom>
            <a:rect b="b" l="l" r="r" t="t"/>
            <a:pathLst>
              <a:path extrusionOk="0" h="6636996" w="8166327">
                <a:moveTo>
                  <a:pt x="8166327" y="0"/>
                </a:moveTo>
                <a:lnTo>
                  <a:pt x="0" y="0"/>
                </a:lnTo>
                <a:lnTo>
                  <a:pt x="0" y="6636996"/>
                </a:lnTo>
                <a:lnTo>
                  <a:pt x="8166327" y="6636996"/>
                </a:lnTo>
                <a:lnTo>
                  <a:pt x="8166327" y="0"/>
                </a:lnTo>
                <a:close/>
              </a:path>
            </a:pathLst>
          </a:custGeom>
          <a:blipFill rotWithShape="1">
            <a:blip r:embed="rId3">
              <a:alphaModFix/>
            </a:blip>
            <a:stretch>
              <a:fillRect b="0" l="0" r="0" t="0"/>
            </a:stretch>
          </a:blipFill>
          <a:ln>
            <a:noFill/>
          </a:ln>
        </p:spPr>
      </p:sp>
      <p:grpSp>
        <p:nvGrpSpPr>
          <p:cNvPr id="272" name="Google Shape;272;p12"/>
          <p:cNvGrpSpPr/>
          <p:nvPr/>
        </p:nvGrpSpPr>
        <p:grpSpPr>
          <a:xfrm>
            <a:off x="7620000" y="4571420"/>
            <a:ext cx="10649364" cy="3501518"/>
            <a:chOff x="0" y="-38100"/>
            <a:chExt cx="2524294" cy="829990"/>
          </a:xfrm>
        </p:grpSpPr>
        <p:sp>
          <p:nvSpPr>
            <p:cNvPr id="273" name="Google Shape;273;p12"/>
            <p:cNvSpPr/>
            <p:nvPr/>
          </p:nvSpPr>
          <p:spPr>
            <a:xfrm>
              <a:off x="0" y="0"/>
              <a:ext cx="2524294" cy="791890"/>
            </a:xfrm>
            <a:custGeom>
              <a:rect b="b" l="l" r="r" t="t"/>
              <a:pathLst>
                <a:path extrusionOk="0" h="791890" w="2524294">
                  <a:moveTo>
                    <a:pt x="0" y="0"/>
                  </a:moveTo>
                  <a:lnTo>
                    <a:pt x="2524294" y="0"/>
                  </a:lnTo>
                  <a:lnTo>
                    <a:pt x="2524294" y="791890"/>
                  </a:lnTo>
                  <a:lnTo>
                    <a:pt x="0" y="791890"/>
                  </a:lnTo>
                  <a:close/>
                </a:path>
              </a:pathLst>
            </a:custGeom>
            <a:solidFill>
              <a:srgbClr val="071C42"/>
            </a:solidFill>
            <a:ln>
              <a:noFill/>
            </a:ln>
          </p:spPr>
        </p:sp>
        <p:sp>
          <p:nvSpPr>
            <p:cNvPr id="274" name="Google Shape;274;p12"/>
            <p:cNvSpPr txBox="1"/>
            <p:nvPr/>
          </p:nvSpPr>
          <p:spPr>
            <a:xfrm>
              <a:off x="0" y="-38100"/>
              <a:ext cx="2524294" cy="82999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75" name="Google Shape;275;p12"/>
          <p:cNvGrpSpPr/>
          <p:nvPr/>
        </p:nvGrpSpPr>
        <p:grpSpPr>
          <a:xfrm>
            <a:off x="9451731" y="7365908"/>
            <a:ext cx="11828915" cy="2921092"/>
            <a:chOff x="0" y="-38100"/>
            <a:chExt cx="2803891" cy="692407"/>
          </a:xfrm>
        </p:grpSpPr>
        <p:sp>
          <p:nvSpPr>
            <p:cNvPr id="276" name="Google Shape;276;p12"/>
            <p:cNvSpPr/>
            <p:nvPr/>
          </p:nvSpPr>
          <p:spPr>
            <a:xfrm>
              <a:off x="0" y="0"/>
              <a:ext cx="2803891" cy="654307"/>
            </a:xfrm>
            <a:custGeom>
              <a:rect b="b" l="l" r="r" t="t"/>
              <a:pathLst>
                <a:path extrusionOk="0" h="654307" w="2803891">
                  <a:moveTo>
                    <a:pt x="0" y="0"/>
                  </a:moveTo>
                  <a:lnTo>
                    <a:pt x="2803891" y="0"/>
                  </a:lnTo>
                  <a:lnTo>
                    <a:pt x="2803891" y="654307"/>
                  </a:lnTo>
                  <a:lnTo>
                    <a:pt x="0" y="654307"/>
                  </a:lnTo>
                  <a:close/>
                </a:path>
              </a:pathLst>
            </a:custGeom>
            <a:solidFill>
              <a:srgbClr val="3DCAB1"/>
            </a:solidFill>
            <a:ln>
              <a:noFill/>
            </a:ln>
          </p:spPr>
        </p:sp>
        <p:sp>
          <p:nvSpPr>
            <p:cNvPr id="277" name="Google Shape;277;p12"/>
            <p:cNvSpPr txBox="1"/>
            <p:nvPr/>
          </p:nvSpPr>
          <p:spPr>
            <a:xfrm>
              <a:off x="0" y="-38100"/>
              <a:ext cx="2803891" cy="69240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78" name="Google Shape;278;p12"/>
          <p:cNvSpPr txBox="1"/>
          <p:nvPr/>
        </p:nvSpPr>
        <p:spPr>
          <a:xfrm>
            <a:off x="-228600" y="7025945"/>
            <a:ext cx="6415425" cy="1046993"/>
          </a:xfrm>
          <a:prstGeom prst="rect">
            <a:avLst/>
          </a:prstGeom>
          <a:noFill/>
          <a:ln>
            <a:noFill/>
          </a:ln>
        </p:spPr>
        <p:txBody>
          <a:bodyPr anchorCtr="0" anchor="t" bIns="0" lIns="0" spcFirstLastPara="1" rIns="0" wrap="square" tIns="0">
            <a:spAutoFit/>
          </a:bodyPr>
          <a:lstStyle/>
          <a:p>
            <a:pPr indent="0" lvl="0" marL="0" marR="0" rtl="0" algn="ctr">
              <a:lnSpc>
                <a:spcPct val="140003"/>
              </a:lnSpc>
              <a:spcBef>
                <a:spcPts val="0"/>
              </a:spcBef>
              <a:spcAft>
                <a:spcPts val="0"/>
              </a:spcAft>
              <a:buNone/>
            </a:pPr>
            <a:r>
              <a:rPr b="0" i="0" lang="en-US" sz="6187" u="none" cap="none" strike="noStrike">
                <a:solidFill>
                  <a:srgbClr val="071C42"/>
                </a:solidFill>
                <a:latin typeface="Arial"/>
                <a:ea typeface="Arial"/>
                <a:cs typeface="Arial"/>
                <a:sym typeface="Arial"/>
              </a:rPr>
              <a:t>Presented by:</a:t>
            </a:r>
            <a:r>
              <a:rPr b="0" i="0" lang="en-US" sz="6187" u="none" cap="none" strike="noStrike">
                <a:solidFill>
                  <a:srgbClr val="FFFFFF"/>
                </a:solidFill>
                <a:latin typeface="Arial"/>
                <a:ea typeface="Arial"/>
                <a:cs typeface="Arial"/>
                <a:sym typeface="Arial"/>
              </a:rPr>
              <a:t>:</a:t>
            </a:r>
            <a:endParaRPr/>
          </a:p>
        </p:txBody>
      </p:sp>
      <p:sp>
        <p:nvSpPr>
          <p:cNvPr id="279" name="Google Shape;279;p12"/>
          <p:cNvSpPr txBox="1"/>
          <p:nvPr/>
        </p:nvSpPr>
        <p:spPr>
          <a:xfrm>
            <a:off x="7638636" y="562170"/>
            <a:ext cx="3843338" cy="877570"/>
          </a:xfrm>
          <a:prstGeom prst="rect">
            <a:avLst/>
          </a:prstGeom>
          <a:noFill/>
          <a:ln>
            <a:noFill/>
          </a:ln>
        </p:spPr>
        <p:txBody>
          <a:bodyPr anchorCtr="0" anchor="t" bIns="0" lIns="0" spcFirstLastPara="1" rIns="0" wrap="square" tIns="0">
            <a:spAutoFit/>
          </a:bodyPr>
          <a:lstStyle/>
          <a:p>
            <a:pPr indent="0" lvl="1" marL="561339" marR="0" rtl="0" algn="ctr">
              <a:lnSpc>
                <a:spcPct val="140007"/>
              </a:lnSpc>
              <a:spcBef>
                <a:spcPts val="0"/>
              </a:spcBef>
              <a:spcAft>
                <a:spcPts val="0"/>
              </a:spcAft>
              <a:buNone/>
            </a:pPr>
            <a:r>
              <a:rPr b="0" i="0" lang="en-US" sz="5199" u="none" cap="none" strike="noStrike">
                <a:solidFill>
                  <a:srgbClr val="EEF2F5"/>
                </a:solidFill>
                <a:latin typeface="Anton"/>
                <a:ea typeface="Anton"/>
                <a:cs typeface="Anton"/>
                <a:sym typeface="Anton"/>
              </a:rPr>
              <a:t>1.Sana Banu</a:t>
            </a:r>
            <a:endParaRPr/>
          </a:p>
        </p:txBody>
      </p:sp>
      <p:sp>
        <p:nvSpPr>
          <p:cNvPr id="280" name="Google Shape;280;p12"/>
          <p:cNvSpPr txBox="1"/>
          <p:nvPr/>
        </p:nvSpPr>
        <p:spPr>
          <a:xfrm>
            <a:off x="10972800" y="8425174"/>
            <a:ext cx="6931344" cy="877570"/>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EEF2F5"/>
                </a:solidFill>
                <a:latin typeface="Anton"/>
                <a:ea typeface="Anton"/>
                <a:cs typeface="Anton"/>
                <a:sym typeface="Anton"/>
              </a:rPr>
              <a:t>4.Nitya  P Shetty</a:t>
            </a:r>
            <a:endParaRPr/>
          </a:p>
        </p:txBody>
      </p:sp>
      <p:sp>
        <p:nvSpPr>
          <p:cNvPr id="281" name="Google Shape;281;p12"/>
          <p:cNvSpPr txBox="1"/>
          <p:nvPr/>
        </p:nvSpPr>
        <p:spPr>
          <a:xfrm>
            <a:off x="9451732" y="5622438"/>
            <a:ext cx="5762940" cy="877570"/>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EEF2F5"/>
                </a:solidFill>
                <a:latin typeface="Anton"/>
                <a:ea typeface="Anton"/>
                <a:cs typeface="Anton"/>
                <a:sym typeface="Anton"/>
              </a:rPr>
              <a:t>3.N.Dharsini</a:t>
            </a:r>
            <a:endParaRPr/>
          </a:p>
        </p:txBody>
      </p:sp>
      <p:sp>
        <p:nvSpPr>
          <p:cNvPr id="282" name="Google Shape;282;p12"/>
          <p:cNvSpPr txBox="1"/>
          <p:nvPr/>
        </p:nvSpPr>
        <p:spPr>
          <a:xfrm>
            <a:off x="7638636" y="3058002"/>
            <a:ext cx="6703381" cy="877570"/>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EEF2F5"/>
                </a:solidFill>
                <a:latin typeface="Anton"/>
                <a:ea typeface="Anton"/>
                <a:cs typeface="Anton"/>
                <a:sym typeface="Anton"/>
              </a:rPr>
              <a:t>2.Sahana  Priya 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8"/>
                                        </p:tgtEl>
                                        <p:attrNameLst>
                                          <p:attrName>style.visibility</p:attrName>
                                        </p:attrNameLst>
                                      </p:cBhvr>
                                      <p:to>
                                        <p:strVal val="visible"/>
                                      </p:to>
                                    </p:set>
                                    <p:anim calcmode="lin" valueType="num">
                                      <p:cBhvr additive="base">
                                        <p:cTn dur="500"/>
                                        <p:tgtEl>
                                          <p:spTgt spid="27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2"/>
                                        </p:tgtEl>
                                        <p:attrNameLst>
                                          <p:attrName>style.visibility</p:attrName>
                                        </p:attrNameLst>
                                      </p:cBhvr>
                                      <p:to>
                                        <p:strVal val="visible"/>
                                      </p:to>
                                    </p:set>
                                    <p:anim calcmode="lin" valueType="num">
                                      <p:cBhvr additive="base">
                                        <p:cTn dur="500"/>
                                        <p:tgtEl>
                                          <p:spTgt spid="26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500"/>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5"/>
                                        </p:tgtEl>
                                        <p:attrNameLst>
                                          <p:attrName>style.visibility</p:attrName>
                                        </p:attrNameLst>
                                      </p:cBhvr>
                                      <p:to>
                                        <p:strVal val="visible"/>
                                      </p:to>
                                    </p:set>
                                    <p:anim calcmode="lin" valueType="num">
                                      <p:cBhvr additive="base">
                                        <p:cTn dur="500"/>
                                        <p:tgtEl>
                                          <p:spTgt spid="26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500"/>
                                        <p:tgtEl>
                                          <p:spTgt spid="2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2"/>
                                        </p:tgtEl>
                                        <p:attrNameLst>
                                          <p:attrName>style.visibility</p:attrName>
                                        </p:attrNameLst>
                                      </p:cBhvr>
                                      <p:to>
                                        <p:strVal val="visible"/>
                                      </p:to>
                                    </p:set>
                                    <p:anim calcmode="lin" valueType="num">
                                      <p:cBhvr additive="base">
                                        <p:cTn dur="500"/>
                                        <p:tgtEl>
                                          <p:spTgt spid="27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500"/>
                                        <p:tgtEl>
                                          <p:spTgt spid="2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5"/>
                                        </p:tgtEl>
                                        <p:attrNameLst>
                                          <p:attrName>style.visibility</p:attrName>
                                        </p:attrNameLst>
                                      </p:cBhvr>
                                      <p:to>
                                        <p:strVal val="visible"/>
                                      </p:to>
                                    </p:set>
                                    <p:anim calcmode="lin" valueType="num">
                                      <p:cBhvr additive="base">
                                        <p:cTn dur="500"/>
                                        <p:tgtEl>
                                          <p:spTgt spid="27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500"/>
                                        <p:tgtEl>
                                          <p:spTgt spid="2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1C42"/>
        </a:solidFill>
      </p:bgPr>
    </p:bg>
    <p:spTree>
      <p:nvGrpSpPr>
        <p:cNvPr id="286" name="Shape 286"/>
        <p:cNvGrpSpPr/>
        <p:nvPr/>
      </p:nvGrpSpPr>
      <p:grpSpPr>
        <a:xfrm>
          <a:off x="0" y="0"/>
          <a:ext cx="0" cy="0"/>
          <a:chOff x="0" y="0"/>
          <a:chExt cx="0" cy="0"/>
        </a:xfrm>
      </p:grpSpPr>
      <p:sp>
        <p:nvSpPr>
          <p:cNvPr id="287" name="Google Shape;287;p13"/>
          <p:cNvSpPr/>
          <p:nvPr/>
        </p:nvSpPr>
        <p:spPr>
          <a:xfrm>
            <a:off x="-225344" y="1028700"/>
            <a:ext cx="18738688" cy="8229600"/>
          </a:xfrm>
          <a:custGeom>
            <a:rect b="b" l="l" r="r" t="t"/>
            <a:pathLst>
              <a:path extrusionOk="0" h="8229600" w="18738688">
                <a:moveTo>
                  <a:pt x="0" y="0"/>
                </a:moveTo>
                <a:lnTo>
                  <a:pt x="18738688" y="0"/>
                </a:lnTo>
                <a:lnTo>
                  <a:pt x="18738688" y="8229600"/>
                </a:lnTo>
                <a:lnTo>
                  <a:pt x="0" y="8229600"/>
                </a:lnTo>
                <a:lnTo>
                  <a:pt x="0" y="0"/>
                </a:lnTo>
                <a:close/>
              </a:path>
            </a:pathLst>
          </a:custGeom>
          <a:blipFill rotWithShape="1">
            <a:blip r:embed="rId3">
              <a:alphaModFix/>
            </a:blip>
            <a:stretch>
              <a:fillRect b="-25707" l="0" r="0" t="-25707"/>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1C42"/>
        </a:solidFill>
      </p:bgPr>
    </p:bg>
    <p:spTree>
      <p:nvGrpSpPr>
        <p:cNvPr id="94" name="Shape 94"/>
        <p:cNvGrpSpPr/>
        <p:nvPr/>
      </p:nvGrpSpPr>
      <p:grpSpPr>
        <a:xfrm>
          <a:off x="0" y="0"/>
          <a:ext cx="0" cy="0"/>
          <a:chOff x="0" y="0"/>
          <a:chExt cx="0" cy="0"/>
        </a:xfrm>
      </p:grpSpPr>
      <p:sp>
        <p:nvSpPr>
          <p:cNvPr id="95" name="Google Shape;95;p2"/>
          <p:cNvSpPr/>
          <p:nvPr/>
        </p:nvSpPr>
        <p:spPr>
          <a:xfrm>
            <a:off x="10853278" y="2615657"/>
            <a:ext cx="10946941" cy="8896877"/>
          </a:xfrm>
          <a:custGeom>
            <a:rect b="b" l="l" r="r" t="t"/>
            <a:pathLst>
              <a:path extrusionOk="0" h="8896877" w="10946941">
                <a:moveTo>
                  <a:pt x="0" y="0"/>
                </a:moveTo>
                <a:lnTo>
                  <a:pt x="10946941" y="0"/>
                </a:lnTo>
                <a:lnTo>
                  <a:pt x="10946941" y="8896877"/>
                </a:lnTo>
                <a:lnTo>
                  <a:pt x="0" y="8896877"/>
                </a:lnTo>
                <a:lnTo>
                  <a:pt x="0" y="0"/>
                </a:lnTo>
                <a:close/>
              </a:path>
            </a:pathLst>
          </a:custGeom>
          <a:blipFill rotWithShape="1">
            <a:blip r:embed="rId3">
              <a:alphaModFix/>
            </a:blip>
            <a:stretch>
              <a:fillRect b="0" l="0" r="0" t="0"/>
            </a:stretch>
          </a:blipFill>
          <a:ln>
            <a:noFill/>
          </a:ln>
        </p:spPr>
      </p:sp>
      <p:sp>
        <p:nvSpPr>
          <p:cNvPr id="96" name="Google Shape;96;p2"/>
          <p:cNvSpPr/>
          <p:nvPr/>
        </p:nvSpPr>
        <p:spPr>
          <a:xfrm>
            <a:off x="-1332124" y="413451"/>
            <a:ext cx="5643741" cy="4114800"/>
          </a:xfrm>
          <a:custGeom>
            <a:rect b="b" l="l" r="r" t="t"/>
            <a:pathLst>
              <a:path extrusionOk="0" h="4114800" w="5643741">
                <a:moveTo>
                  <a:pt x="0" y="0"/>
                </a:moveTo>
                <a:lnTo>
                  <a:pt x="5643741" y="0"/>
                </a:lnTo>
                <a:lnTo>
                  <a:pt x="5643741" y="4114800"/>
                </a:lnTo>
                <a:lnTo>
                  <a:pt x="0" y="4114800"/>
                </a:lnTo>
                <a:lnTo>
                  <a:pt x="0" y="0"/>
                </a:lnTo>
                <a:close/>
              </a:path>
            </a:pathLst>
          </a:custGeom>
          <a:blipFill rotWithShape="1">
            <a:blip r:embed="rId4">
              <a:alphaModFix/>
            </a:blip>
            <a:stretch>
              <a:fillRect b="0" l="0" r="0" t="0"/>
            </a:stretch>
          </a:blipFill>
          <a:ln>
            <a:noFill/>
          </a:ln>
        </p:spPr>
      </p:sp>
      <p:grpSp>
        <p:nvGrpSpPr>
          <p:cNvPr id="97" name="Google Shape;97;p2"/>
          <p:cNvGrpSpPr/>
          <p:nvPr/>
        </p:nvGrpSpPr>
        <p:grpSpPr>
          <a:xfrm>
            <a:off x="7209692" y="2326188"/>
            <a:ext cx="11342077" cy="235569"/>
            <a:chOff x="0" y="-38100"/>
            <a:chExt cx="2987214" cy="62042"/>
          </a:xfrm>
        </p:grpSpPr>
        <p:sp>
          <p:nvSpPr>
            <p:cNvPr id="98" name="Google Shape;98;p2"/>
            <p:cNvSpPr/>
            <p:nvPr/>
          </p:nvSpPr>
          <p:spPr>
            <a:xfrm>
              <a:off x="0" y="0"/>
              <a:ext cx="2987214" cy="23942"/>
            </a:xfrm>
            <a:custGeom>
              <a:rect b="b" l="l" r="r" t="t"/>
              <a:pathLst>
                <a:path extrusionOk="0" h="23942" w="2987214">
                  <a:moveTo>
                    <a:pt x="0" y="0"/>
                  </a:moveTo>
                  <a:lnTo>
                    <a:pt x="2987214" y="0"/>
                  </a:lnTo>
                  <a:lnTo>
                    <a:pt x="2987214" y="23942"/>
                  </a:lnTo>
                  <a:lnTo>
                    <a:pt x="0" y="23942"/>
                  </a:lnTo>
                  <a:close/>
                </a:path>
              </a:pathLst>
            </a:custGeom>
            <a:solidFill>
              <a:srgbClr val="3DCAB1"/>
            </a:solidFill>
            <a:ln>
              <a:noFill/>
            </a:ln>
          </p:spPr>
        </p:sp>
        <p:sp>
          <p:nvSpPr>
            <p:cNvPr id="99" name="Google Shape;99;p2"/>
            <p:cNvSpPr txBox="1"/>
            <p:nvPr/>
          </p:nvSpPr>
          <p:spPr>
            <a:xfrm>
              <a:off x="0" y="-38100"/>
              <a:ext cx="2987214" cy="620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0" name="Google Shape;100;p2"/>
          <p:cNvSpPr txBox="1"/>
          <p:nvPr/>
        </p:nvSpPr>
        <p:spPr>
          <a:xfrm>
            <a:off x="-260383" y="933450"/>
            <a:ext cx="15954652" cy="887095"/>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FFFFFF"/>
                </a:solidFill>
                <a:latin typeface="Arial"/>
                <a:ea typeface="Arial"/>
                <a:cs typeface="Arial"/>
                <a:sym typeface="Arial"/>
              </a:rPr>
              <a:t>Introduction</a:t>
            </a:r>
            <a:endParaRPr/>
          </a:p>
        </p:txBody>
      </p:sp>
      <p:sp>
        <p:nvSpPr>
          <p:cNvPr id="101" name="Google Shape;101;p2"/>
          <p:cNvSpPr txBox="1"/>
          <p:nvPr/>
        </p:nvSpPr>
        <p:spPr>
          <a:xfrm>
            <a:off x="717732" y="3098820"/>
            <a:ext cx="16852536" cy="6902112"/>
          </a:xfrm>
          <a:prstGeom prst="rect">
            <a:avLst/>
          </a:prstGeom>
          <a:noFill/>
          <a:ln>
            <a:noFill/>
          </a:ln>
        </p:spPr>
        <p:txBody>
          <a:bodyPr anchorCtr="0" anchor="t" bIns="0" lIns="0" spcFirstLastPara="1" rIns="0" wrap="square" tIns="0">
            <a:spAutoFit/>
          </a:bodyPr>
          <a:lstStyle/>
          <a:p>
            <a:pPr indent="-352630" lvl="1" marL="705262" marR="0" rtl="0" algn="l">
              <a:lnSpc>
                <a:spcPct val="140018"/>
              </a:lnSpc>
              <a:spcBef>
                <a:spcPts val="0"/>
              </a:spcBef>
              <a:spcAft>
                <a:spcPts val="0"/>
              </a:spcAft>
              <a:buClr>
                <a:srgbClr val="FFFFFF"/>
              </a:buClr>
              <a:buSzPts val="3266"/>
              <a:buFont typeface="Arial"/>
              <a:buChar char="•"/>
            </a:pPr>
            <a:r>
              <a:rPr b="0" i="0" lang="en-US" sz="3266" u="none" cap="none" strike="noStrike">
                <a:solidFill>
                  <a:srgbClr val="FFFFFF"/>
                </a:solidFill>
                <a:latin typeface="Arial"/>
                <a:ea typeface="Arial"/>
                <a:cs typeface="Arial"/>
                <a:sym typeface="Arial"/>
              </a:rPr>
              <a:t>Analyzing the trends of mobile phones in the Flipkart market unveils a dynamic landscape shaped by technological advancements, consumer preferences, and market competition. Over recent years, Flipkart has been a hub for diverse mobile offerings, reflecting a myriad of trends that influence consumer choices and industry innovations.</a:t>
            </a:r>
            <a:endParaRPr/>
          </a:p>
          <a:p>
            <a:pPr indent="0" lvl="0" marL="0" marR="0" rtl="0" algn="l">
              <a:lnSpc>
                <a:spcPct val="140018"/>
              </a:lnSpc>
              <a:spcBef>
                <a:spcPts val="0"/>
              </a:spcBef>
              <a:spcAft>
                <a:spcPts val="0"/>
              </a:spcAft>
              <a:buNone/>
            </a:pPr>
            <a:r>
              <a:t/>
            </a:r>
            <a:endParaRPr b="0" i="0" sz="3266" u="none" cap="none" strike="noStrike">
              <a:solidFill>
                <a:srgbClr val="FFFFFF"/>
              </a:solidFill>
              <a:latin typeface="Arial"/>
              <a:ea typeface="Arial"/>
              <a:cs typeface="Arial"/>
              <a:sym typeface="Arial"/>
            </a:endParaRPr>
          </a:p>
          <a:p>
            <a:pPr indent="-352630" lvl="1" marL="705262" marR="0" rtl="0" algn="l">
              <a:lnSpc>
                <a:spcPct val="140018"/>
              </a:lnSpc>
              <a:spcBef>
                <a:spcPts val="0"/>
              </a:spcBef>
              <a:spcAft>
                <a:spcPts val="0"/>
              </a:spcAft>
              <a:buClr>
                <a:srgbClr val="FFFFFF"/>
              </a:buClr>
              <a:buSzPts val="3266"/>
              <a:buFont typeface="Arial"/>
              <a:buChar char="•"/>
            </a:pPr>
            <a:r>
              <a:rPr b="0" i="0" lang="en-US" sz="3266" u="none" cap="none" strike="noStrike">
                <a:solidFill>
                  <a:srgbClr val="FFFFFF"/>
                </a:solidFill>
                <a:latin typeface="Arial"/>
                <a:ea typeface="Arial"/>
                <a:cs typeface="Arial"/>
                <a:sym typeface="Arial"/>
              </a:rPr>
              <a:t>The trends in Flipkart's mobile market showcase a continual evolution in smartphone technology, with a focus on features such as camera quality, battery life, processing power, and design aesthetics. Additionally, the emergence of 5G technology has propelled a new wave of smartphones catering to enhanced connectivity needs.</a:t>
            </a:r>
            <a:endParaRPr/>
          </a:p>
          <a:p>
            <a:pPr indent="0" lvl="0" marL="0" marR="0" rtl="0" algn="l">
              <a:lnSpc>
                <a:spcPct val="140018"/>
              </a:lnSpc>
              <a:spcBef>
                <a:spcPts val="0"/>
              </a:spcBef>
              <a:spcAft>
                <a:spcPts val="0"/>
              </a:spcAft>
              <a:buNone/>
            </a:pPr>
            <a:r>
              <a:t/>
            </a:r>
            <a:endParaRPr b="0" i="0" sz="3266" u="none" cap="none" strike="noStrike">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grpSp>
        <p:nvGrpSpPr>
          <p:cNvPr id="106" name="Google Shape;106;p3"/>
          <p:cNvGrpSpPr/>
          <p:nvPr/>
        </p:nvGrpSpPr>
        <p:grpSpPr>
          <a:xfrm>
            <a:off x="-241788" y="-144661"/>
            <a:ext cx="19233173" cy="10398972"/>
            <a:chOff x="0" y="-38100"/>
            <a:chExt cx="5065527" cy="2738824"/>
          </a:xfrm>
        </p:grpSpPr>
        <p:sp>
          <p:nvSpPr>
            <p:cNvPr id="107" name="Google Shape;107;p3"/>
            <p:cNvSpPr/>
            <p:nvPr/>
          </p:nvSpPr>
          <p:spPr>
            <a:xfrm>
              <a:off x="0" y="0"/>
              <a:ext cx="5065527" cy="2700724"/>
            </a:xfrm>
            <a:custGeom>
              <a:rect b="b" l="l" r="r" t="t"/>
              <a:pathLst>
                <a:path extrusionOk="0" h="2700724" w="5065527">
                  <a:moveTo>
                    <a:pt x="0" y="0"/>
                  </a:moveTo>
                  <a:lnTo>
                    <a:pt x="5065527" y="0"/>
                  </a:lnTo>
                  <a:lnTo>
                    <a:pt x="5065527" y="2700724"/>
                  </a:lnTo>
                  <a:lnTo>
                    <a:pt x="0" y="2700724"/>
                  </a:lnTo>
                  <a:close/>
                </a:path>
              </a:pathLst>
            </a:custGeom>
            <a:solidFill>
              <a:srgbClr val="071C42"/>
            </a:solidFill>
            <a:ln>
              <a:noFill/>
            </a:ln>
          </p:spPr>
        </p:sp>
        <p:sp>
          <p:nvSpPr>
            <p:cNvPr id="108" name="Google Shape;108;p3"/>
            <p:cNvSpPr txBox="1"/>
            <p:nvPr/>
          </p:nvSpPr>
          <p:spPr>
            <a:xfrm>
              <a:off x="0" y="-38100"/>
              <a:ext cx="5065527" cy="273882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9" name="Google Shape;109;p3"/>
          <p:cNvSpPr/>
          <p:nvPr/>
        </p:nvSpPr>
        <p:spPr>
          <a:xfrm>
            <a:off x="13786888" y="629992"/>
            <a:ext cx="6267753" cy="5093974"/>
          </a:xfrm>
          <a:custGeom>
            <a:rect b="b" l="l" r="r" t="t"/>
            <a:pathLst>
              <a:path extrusionOk="0" h="5093974" w="6267753">
                <a:moveTo>
                  <a:pt x="0" y="0"/>
                </a:moveTo>
                <a:lnTo>
                  <a:pt x="6267752" y="0"/>
                </a:lnTo>
                <a:lnTo>
                  <a:pt x="6267752" y="5093973"/>
                </a:lnTo>
                <a:lnTo>
                  <a:pt x="0" y="5093973"/>
                </a:lnTo>
                <a:lnTo>
                  <a:pt x="0" y="0"/>
                </a:lnTo>
                <a:close/>
              </a:path>
            </a:pathLst>
          </a:custGeom>
          <a:blipFill rotWithShape="1">
            <a:blip r:embed="rId3">
              <a:alphaModFix/>
            </a:blip>
            <a:stretch>
              <a:fillRect b="0" l="0" r="0" t="0"/>
            </a:stretch>
          </a:blipFill>
          <a:ln>
            <a:noFill/>
          </a:ln>
        </p:spPr>
      </p:sp>
      <p:grpSp>
        <p:nvGrpSpPr>
          <p:cNvPr id="110" name="Google Shape;110;p3"/>
          <p:cNvGrpSpPr/>
          <p:nvPr/>
        </p:nvGrpSpPr>
        <p:grpSpPr>
          <a:xfrm>
            <a:off x="0" y="1719307"/>
            <a:ext cx="8564781" cy="213587"/>
            <a:chOff x="0" y="-38100"/>
            <a:chExt cx="2255745" cy="56253"/>
          </a:xfrm>
        </p:grpSpPr>
        <p:sp>
          <p:nvSpPr>
            <p:cNvPr id="111" name="Google Shape;111;p3"/>
            <p:cNvSpPr/>
            <p:nvPr/>
          </p:nvSpPr>
          <p:spPr>
            <a:xfrm>
              <a:off x="0" y="0"/>
              <a:ext cx="2255745" cy="18153"/>
            </a:xfrm>
            <a:custGeom>
              <a:rect b="b" l="l" r="r" t="t"/>
              <a:pathLst>
                <a:path extrusionOk="0" h="18153" w="2255745">
                  <a:moveTo>
                    <a:pt x="0" y="0"/>
                  </a:moveTo>
                  <a:lnTo>
                    <a:pt x="2255745" y="0"/>
                  </a:lnTo>
                  <a:lnTo>
                    <a:pt x="2255745" y="18153"/>
                  </a:lnTo>
                  <a:lnTo>
                    <a:pt x="0" y="18153"/>
                  </a:lnTo>
                  <a:close/>
                </a:path>
              </a:pathLst>
            </a:custGeom>
            <a:solidFill>
              <a:srgbClr val="3DCAB1"/>
            </a:solidFill>
            <a:ln>
              <a:noFill/>
            </a:ln>
          </p:spPr>
        </p:sp>
        <p:sp>
          <p:nvSpPr>
            <p:cNvPr id="112" name="Google Shape;112;p3"/>
            <p:cNvSpPr txBox="1"/>
            <p:nvPr/>
          </p:nvSpPr>
          <p:spPr>
            <a:xfrm>
              <a:off x="0" y="-38100"/>
              <a:ext cx="2255745" cy="5625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3" name="Google Shape;113;p3"/>
          <p:cNvGrpSpPr/>
          <p:nvPr/>
        </p:nvGrpSpPr>
        <p:grpSpPr>
          <a:xfrm>
            <a:off x="1207294" y="2153027"/>
            <a:ext cx="6951968" cy="1252492"/>
            <a:chOff x="0" y="-38100"/>
            <a:chExt cx="1830971" cy="329874"/>
          </a:xfrm>
        </p:grpSpPr>
        <p:sp>
          <p:nvSpPr>
            <p:cNvPr id="114" name="Google Shape;114;p3"/>
            <p:cNvSpPr/>
            <p:nvPr/>
          </p:nvSpPr>
          <p:spPr>
            <a:xfrm>
              <a:off x="0" y="0"/>
              <a:ext cx="1830971" cy="291774"/>
            </a:xfrm>
            <a:custGeom>
              <a:rect b="b" l="l" r="r" t="t"/>
              <a:pathLst>
                <a:path extrusionOk="0" h="291774" w="1830971">
                  <a:moveTo>
                    <a:pt x="56795" y="0"/>
                  </a:moveTo>
                  <a:lnTo>
                    <a:pt x="1774176" y="0"/>
                  </a:lnTo>
                  <a:cubicBezTo>
                    <a:pt x="1789239" y="0"/>
                    <a:pt x="1803685" y="5984"/>
                    <a:pt x="1814336" y="16635"/>
                  </a:cubicBezTo>
                  <a:cubicBezTo>
                    <a:pt x="1824987" y="27286"/>
                    <a:pt x="1830971" y="41732"/>
                    <a:pt x="1830971" y="56795"/>
                  </a:cubicBezTo>
                  <a:lnTo>
                    <a:pt x="1830971" y="234979"/>
                  </a:lnTo>
                  <a:cubicBezTo>
                    <a:pt x="1830971" y="250042"/>
                    <a:pt x="1824987" y="264488"/>
                    <a:pt x="1814336" y="275139"/>
                  </a:cubicBezTo>
                  <a:cubicBezTo>
                    <a:pt x="1803685" y="285791"/>
                    <a:pt x="1789239" y="291774"/>
                    <a:pt x="1774176" y="291774"/>
                  </a:cubicBezTo>
                  <a:lnTo>
                    <a:pt x="56795" y="291774"/>
                  </a:lnTo>
                  <a:cubicBezTo>
                    <a:pt x="41732" y="291774"/>
                    <a:pt x="27286" y="285791"/>
                    <a:pt x="16635" y="275139"/>
                  </a:cubicBezTo>
                  <a:cubicBezTo>
                    <a:pt x="5984" y="264488"/>
                    <a:pt x="0" y="250042"/>
                    <a:pt x="0" y="234979"/>
                  </a:cubicBezTo>
                  <a:lnTo>
                    <a:pt x="0" y="56795"/>
                  </a:lnTo>
                  <a:cubicBezTo>
                    <a:pt x="0" y="41732"/>
                    <a:pt x="5984" y="27286"/>
                    <a:pt x="16635" y="16635"/>
                  </a:cubicBezTo>
                  <a:cubicBezTo>
                    <a:pt x="27286" y="5984"/>
                    <a:pt x="41732" y="0"/>
                    <a:pt x="56795" y="0"/>
                  </a:cubicBezTo>
                  <a:close/>
                </a:path>
              </a:pathLst>
            </a:custGeom>
            <a:solidFill>
              <a:srgbClr val="3DCA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txBox="1"/>
            <p:nvPr/>
          </p:nvSpPr>
          <p:spPr>
            <a:xfrm>
              <a:off x="0" y="-38100"/>
              <a:ext cx="1830971" cy="32987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6" name="Google Shape;116;p3"/>
          <p:cNvSpPr txBox="1"/>
          <p:nvPr/>
        </p:nvSpPr>
        <p:spPr>
          <a:xfrm>
            <a:off x="0" y="673808"/>
            <a:ext cx="7470164" cy="887095"/>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FFFFFF"/>
                </a:solidFill>
                <a:latin typeface="Arial"/>
                <a:ea typeface="Arial"/>
                <a:cs typeface="Arial"/>
                <a:sym typeface="Arial"/>
              </a:rPr>
              <a:t>CONCEPTS USED</a:t>
            </a:r>
            <a:endParaRPr/>
          </a:p>
        </p:txBody>
      </p:sp>
      <p:grpSp>
        <p:nvGrpSpPr>
          <p:cNvPr id="117" name="Google Shape;117;p3"/>
          <p:cNvGrpSpPr/>
          <p:nvPr/>
        </p:nvGrpSpPr>
        <p:grpSpPr>
          <a:xfrm>
            <a:off x="1207294" y="3622808"/>
            <a:ext cx="6951968" cy="1252492"/>
            <a:chOff x="0" y="-38100"/>
            <a:chExt cx="1830971" cy="329874"/>
          </a:xfrm>
        </p:grpSpPr>
        <p:sp>
          <p:nvSpPr>
            <p:cNvPr id="118" name="Google Shape;118;p3"/>
            <p:cNvSpPr/>
            <p:nvPr/>
          </p:nvSpPr>
          <p:spPr>
            <a:xfrm>
              <a:off x="0" y="0"/>
              <a:ext cx="1830971" cy="291774"/>
            </a:xfrm>
            <a:custGeom>
              <a:rect b="b" l="l" r="r" t="t"/>
              <a:pathLst>
                <a:path extrusionOk="0" h="291774" w="1830971">
                  <a:moveTo>
                    <a:pt x="56795" y="0"/>
                  </a:moveTo>
                  <a:lnTo>
                    <a:pt x="1774176" y="0"/>
                  </a:lnTo>
                  <a:cubicBezTo>
                    <a:pt x="1789239" y="0"/>
                    <a:pt x="1803685" y="5984"/>
                    <a:pt x="1814336" y="16635"/>
                  </a:cubicBezTo>
                  <a:cubicBezTo>
                    <a:pt x="1824987" y="27286"/>
                    <a:pt x="1830971" y="41732"/>
                    <a:pt x="1830971" y="56795"/>
                  </a:cubicBezTo>
                  <a:lnTo>
                    <a:pt x="1830971" y="234979"/>
                  </a:lnTo>
                  <a:cubicBezTo>
                    <a:pt x="1830971" y="250042"/>
                    <a:pt x="1824987" y="264488"/>
                    <a:pt x="1814336" y="275139"/>
                  </a:cubicBezTo>
                  <a:cubicBezTo>
                    <a:pt x="1803685" y="285791"/>
                    <a:pt x="1789239" y="291774"/>
                    <a:pt x="1774176" y="291774"/>
                  </a:cubicBezTo>
                  <a:lnTo>
                    <a:pt x="56795" y="291774"/>
                  </a:lnTo>
                  <a:cubicBezTo>
                    <a:pt x="41732" y="291774"/>
                    <a:pt x="27286" y="285791"/>
                    <a:pt x="16635" y="275139"/>
                  </a:cubicBezTo>
                  <a:cubicBezTo>
                    <a:pt x="5984" y="264488"/>
                    <a:pt x="0" y="250042"/>
                    <a:pt x="0" y="234979"/>
                  </a:cubicBezTo>
                  <a:lnTo>
                    <a:pt x="0" y="56795"/>
                  </a:lnTo>
                  <a:cubicBezTo>
                    <a:pt x="0" y="41732"/>
                    <a:pt x="5984" y="27286"/>
                    <a:pt x="16635" y="16635"/>
                  </a:cubicBezTo>
                  <a:cubicBezTo>
                    <a:pt x="27286" y="5984"/>
                    <a:pt x="41732" y="0"/>
                    <a:pt x="56795" y="0"/>
                  </a:cubicBezTo>
                  <a:close/>
                </a:path>
              </a:pathLst>
            </a:custGeom>
            <a:solidFill>
              <a:srgbClr val="3DCA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txBox="1"/>
            <p:nvPr/>
          </p:nvSpPr>
          <p:spPr>
            <a:xfrm>
              <a:off x="0" y="-38100"/>
              <a:ext cx="1830971" cy="32987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0" name="Google Shape;120;p3"/>
          <p:cNvGrpSpPr/>
          <p:nvPr/>
        </p:nvGrpSpPr>
        <p:grpSpPr>
          <a:xfrm>
            <a:off x="1207294" y="5098721"/>
            <a:ext cx="6951968" cy="1252492"/>
            <a:chOff x="0" y="-38100"/>
            <a:chExt cx="1830971" cy="329874"/>
          </a:xfrm>
        </p:grpSpPr>
        <p:sp>
          <p:nvSpPr>
            <p:cNvPr id="121" name="Google Shape;121;p3"/>
            <p:cNvSpPr/>
            <p:nvPr/>
          </p:nvSpPr>
          <p:spPr>
            <a:xfrm>
              <a:off x="0" y="0"/>
              <a:ext cx="1830971" cy="291774"/>
            </a:xfrm>
            <a:custGeom>
              <a:rect b="b" l="l" r="r" t="t"/>
              <a:pathLst>
                <a:path extrusionOk="0" h="291774" w="1830971">
                  <a:moveTo>
                    <a:pt x="56795" y="0"/>
                  </a:moveTo>
                  <a:lnTo>
                    <a:pt x="1774176" y="0"/>
                  </a:lnTo>
                  <a:cubicBezTo>
                    <a:pt x="1789239" y="0"/>
                    <a:pt x="1803685" y="5984"/>
                    <a:pt x="1814336" y="16635"/>
                  </a:cubicBezTo>
                  <a:cubicBezTo>
                    <a:pt x="1824987" y="27286"/>
                    <a:pt x="1830971" y="41732"/>
                    <a:pt x="1830971" y="56795"/>
                  </a:cubicBezTo>
                  <a:lnTo>
                    <a:pt x="1830971" y="234979"/>
                  </a:lnTo>
                  <a:cubicBezTo>
                    <a:pt x="1830971" y="250042"/>
                    <a:pt x="1824987" y="264488"/>
                    <a:pt x="1814336" y="275139"/>
                  </a:cubicBezTo>
                  <a:cubicBezTo>
                    <a:pt x="1803685" y="285791"/>
                    <a:pt x="1789239" y="291774"/>
                    <a:pt x="1774176" y="291774"/>
                  </a:cubicBezTo>
                  <a:lnTo>
                    <a:pt x="56795" y="291774"/>
                  </a:lnTo>
                  <a:cubicBezTo>
                    <a:pt x="41732" y="291774"/>
                    <a:pt x="27286" y="285791"/>
                    <a:pt x="16635" y="275139"/>
                  </a:cubicBezTo>
                  <a:cubicBezTo>
                    <a:pt x="5984" y="264488"/>
                    <a:pt x="0" y="250042"/>
                    <a:pt x="0" y="234979"/>
                  </a:cubicBezTo>
                  <a:lnTo>
                    <a:pt x="0" y="56795"/>
                  </a:lnTo>
                  <a:cubicBezTo>
                    <a:pt x="0" y="41732"/>
                    <a:pt x="5984" y="27286"/>
                    <a:pt x="16635" y="16635"/>
                  </a:cubicBezTo>
                  <a:cubicBezTo>
                    <a:pt x="27286" y="5984"/>
                    <a:pt x="41732" y="0"/>
                    <a:pt x="56795" y="0"/>
                  </a:cubicBezTo>
                  <a:close/>
                </a:path>
              </a:pathLst>
            </a:custGeom>
            <a:solidFill>
              <a:srgbClr val="3DCA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txBox="1"/>
            <p:nvPr/>
          </p:nvSpPr>
          <p:spPr>
            <a:xfrm>
              <a:off x="0" y="-38100"/>
              <a:ext cx="1830971" cy="32987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3" name="Google Shape;123;p3"/>
          <p:cNvGrpSpPr/>
          <p:nvPr/>
        </p:nvGrpSpPr>
        <p:grpSpPr>
          <a:xfrm>
            <a:off x="1191372" y="6653211"/>
            <a:ext cx="6951968" cy="1252492"/>
            <a:chOff x="0" y="-38100"/>
            <a:chExt cx="1830971" cy="329874"/>
          </a:xfrm>
        </p:grpSpPr>
        <p:sp>
          <p:nvSpPr>
            <p:cNvPr id="124" name="Google Shape;124;p3"/>
            <p:cNvSpPr/>
            <p:nvPr/>
          </p:nvSpPr>
          <p:spPr>
            <a:xfrm>
              <a:off x="0" y="0"/>
              <a:ext cx="1830971" cy="291774"/>
            </a:xfrm>
            <a:custGeom>
              <a:rect b="b" l="l" r="r" t="t"/>
              <a:pathLst>
                <a:path extrusionOk="0" h="291774" w="1830971">
                  <a:moveTo>
                    <a:pt x="56795" y="0"/>
                  </a:moveTo>
                  <a:lnTo>
                    <a:pt x="1774176" y="0"/>
                  </a:lnTo>
                  <a:cubicBezTo>
                    <a:pt x="1789239" y="0"/>
                    <a:pt x="1803685" y="5984"/>
                    <a:pt x="1814336" y="16635"/>
                  </a:cubicBezTo>
                  <a:cubicBezTo>
                    <a:pt x="1824987" y="27286"/>
                    <a:pt x="1830971" y="41732"/>
                    <a:pt x="1830971" y="56795"/>
                  </a:cubicBezTo>
                  <a:lnTo>
                    <a:pt x="1830971" y="234979"/>
                  </a:lnTo>
                  <a:cubicBezTo>
                    <a:pt x="1830971" y="250042"/>
                    <a:pt x="1824987" y="264488"/>
                    <a:pt x="1814336" y="275139"/>
                  </a:cubicBezTo>
                  <a:cubicBezTo>
                    <a:pt x="1803685" y="285791"/>
                    <a:pt x="1789239" y="291774"/>
                    <a:pt x="1774176" y="291774"/>
                  </a:cubicBezTo>
                  <a:lnTo>
                    <a:pt x="56795" y="291774"/>
                  </a:lnTo>
                  <a:cubicBezTo>
                    <a:pt x="41732" y="291774"/>
                    <a:pt x="27286" y="285791"/>
                    <a:pt x="16635" y="275139"/>
                  </a:cubicBezTo>
                  <a:cubicBezTo>
                    <a:pt x="5984" y="264488"/>
                    <a:pt x="0" y="250042"/>
                    <a:pt x="0" y="234979"/>
                  </a:cubicBezTo>
                  <a:lnTo>
                    <a:pt x="0" y="56795"/>
                  </a:lnTo>
                  <a:cubicBezTo>
                    <a:pt x="0" y="41732"/>
                    <a:pt x="5984" y="27286"/>
                    <a:pt x="16635" y="16635"/>
                  </a:cubicBezTo>
                  <a:cubicBezTo>
                    <a:pt x="27286" y="5984"/>
                    <a:pt x="41732" y="0"/>
                    <a:pt x="56795" y="0"/>
                  </a:cubicBezTo>
                  <a:close/>
                </a:path>
              </a:pathLst>
            </a:custGeom>
            <a:solidFill>
              <a:srgbClr val="3DCA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txBox="1"/>
            <p:nvPr/>
          </p:nvSpPr>
          <p:spPr>
            <a:xfrm>
              <a:off x="0" y="-38100"/>
              <a:ext cx="1830971" cy="32987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6" name="Google Shape;126;p3"/>
          <p:cNvSpPr txBox="1"/>
          <p:nvPr/>
        </p:nvSpPr>
        <p:spPr>
          <a:xfrm>
            <a:off x="2853640" y="2453481"/>
            <a:ext cx="2857500" cy="720046"/>
          </a:xfrm>
          <a:prstGeom prst="rect">
            <a:avLst/>
          </a:prstGeom>
          <a:noFill/>
          <a:ln>
            <a:noFill/>
          </a:ln>
        </p:spPr>
        <p:txBody>
          <a:bodyPr anchorCtr="0" anchor="t" bIns="0" lIns="0" spcFirstLastPara="1" rIns="0" wrap="square" tIns="0">
            <a:spAutoFit/>
          </a:bodyPr>
          <a:lstStyle/>
          <a:p>
            <a:pPr indent="-461672" lvl="1" marL="923347" marR="0" rtl="0" algn="ctr">
              <a:lnSpc>
                <a:spcPct val="140014"/>
              </a:lnSpc>
              <a:spcBef>
                <a:spcPts val="0"/>
              </a:spcBef>
              <a:spcAft>
                <a:spcPts val="0"/>
              </a:spcAft>
              <a:buClr>
                <a:srgbClr val="FFFFFF"/>
              </a:buClr>
              <a:buSzPts val="4276"/>
              <a:buFont typeface="Arial"/>
              <a:buChar char="•"/>
            </a:pPr>
            <a:r>
              <a:rPr b="0" i="0" lang="en-US" sz="4276" u="none" cap="none" strike="noStrike">
                <a:solidFill>
                  <a:srgbClr val="FFFFFF"/>
                </a:solidFill>
                <a:latin typeface="Arial"/>
                <a:ea typeface="Arial"/>
                <a:cs typeface="Arial"/>
                <a:sym typeface="Arial"/>
              </a:rPr>
              <a:t>Pandas</a:t>
            </a:r>
            <a:endParaRPr/>
          </a:p>
        </p:txBody>
      </p:sp>
      <p:sp>
        <p:nvSpPr>
          <p:cNvPr id="127" name="Google Shape;127;p3"/>
          <p:cNvSpPr txBox="1"/>
          <p:nvPr/>
        </p:nvSpPr>
        <p:spPr>
          <a:xfrm>
            <a:off x="2714957" y="3923261"/>
            <a:ext cx="3721150" cy="720046"/>
          </a:xfrm>
          <a:prstGeom prst="rect">
            <a:avLst/>
          </a:prstGeom>
          <a:noFill/>
          <a:ln>
            <a:noFill/>
          </a:ln>
        </p:spPr>
        <p:txBody>
          <a:bodyPr anchorCtr="0" anchor="t" bIns="0" lIns="0" spcFirstLastPara="1" rIns="0" wrap="square" tIns="0">
            <a:spAutoFit/>
          </a:bodyPr>
          <a:lstStyle/>
          <a:p>
            <a:pPr indent="-461672" lvl="1" marL="923347" marR="0" rtl="0" algn="ctr">
              <a:lnSpc>
                <a:spcPct val="140014"/>
              </a:lnSpc>
              <a:spcBef>
                <a:spcPts val="0"/>
              </a:spcBef>
              <a:spcAft>
                <a:spcPts val="0"/>
              </a:spcAft>
              <a:buClr>
                <a:srgbClr val="FFFFFF"/>
              </a:buClr>
              <a:buSzPts val="4276"/>
              <a:buFont typeface="Arial"/>
              <a:buChar char="•"/>
            </a:pPr>
            <a:r>
              <a:rPr b="0" i="0" lang="en-US" sz="4276" u="none" cap="none" strike="noStrike">
                <a:solidFill>
                  <a:srgbClr val="FFFFFF"/>
                </a:solidFill>
                <a:latin typeface="Arial"/>
                <a:ea typeface="Arial"/>
                <a:cs typeface="Arial"/>
                <a:sym typeface="Arial"/>
              </a:rPr>
              <a:t>Matplotlib</a:t>
            </a:r>
            <a:endParaRPr/>
          </a:p>
        </p:txBody>
      </p:sp>
      <p:sp>
        <p:nvSpPr>
          <p:cNvPr id="128" name="Google Shape;128;p3"/>
          <p:cNvSpPr txBox="1"/>
          <p:nvPr/>
        </p:nvSpPr>
        <p:spPr>
          <a:xfrm>
            <a:off x="1788645" y="5399175"/>
            <a:ext cx="5789265" cy="720046"/>
          </a:xfrm>
          <a:prstGeom prst="rect">
            <a:avLst/>
          </a:prstGeom>
          <a:noFill/>
          <a:ln>
            <a:noFill/>
          </a:ln>
        </p:spPr>
        <p:txBody>
          <a:bodyPr anchorCtr="0" anchor="t" bIns="0" lIns="0" spcFirstLastPara="1" rIns="0" wrap="square" tIns="0">
            <a:spAutoFit/>
          </a:bodyPr>
          <a:lstStyle/>
          <a:p>
            <a:pPr indent="-461672" lvl="1" marL="923347" marR="0" rtl="0" algn="ctr">
              <a:lnSpc>
                <a:spcPct val="140014"/>
              </a:lnSpc>
              <a:spcBef>
                <a:spcPts val="0"/>
              </a:spcBef>
              <a:spcAft>
                <a:spcPts val="0"/>
              </a:spcAft>
              <a:buClr>
                <a:srgbClr val="FFFFFF"/>
              </a:buClr>
              <a:buSzPts val="4276"/>
              <a:buFont typeface="Arial"/>
              <a:buChar char="•"/>
            </a:pPr>
            <a:r>
              <a:rPr b="0" i="0" lang="en-US" sz="4276" u="none" cap="none" strike="noStrike">
                <a:solidFill>
                  <a:srgbClr val="FFFFFF"/>
                </a:solidFill>
                <a:latin typeface="Arial"/>
                <a:ea typeface="Arial"/>
                <a:cs typeface="Arial"/>
                <a:sym typeface="Arial"/>
              </a:rPr>
              <a:t>Data visualization </a:t>
            </a:r>
            <a:endParaRPr/>
          </a:p>
        </p:txBody>
      </p:sp>
      <p:sp>
        <p:nvSpPr>
          <p:cNvPr id="129" name="Google Shape;129;p3"/>
          <p:cNvSpPr txBox="1"/>
          <p:nvPr/>
        </p:nvSpPr>
        <p:spPr>
          <a:xfrm>
            <a:off x="1981201" y="7103688"/>
            <a:ext cx="3845580" cy="712469"/>
          </a:xfrm>
          <a:prstGeom prst="rect">
            <a:avLst/>
          </a:prstGeom>
          <a:noFill/>
          <a:ln>
            <a:noFill/>
          </a:ln>
        </p:spPr>
        <p:txBody>
          <a:bodyPr anchorCtr="0" anchor="t" bIns="0" lIns="0" spcFirstLastPara="1" rIns="0" wrap="square" tIns="0">
            <a:spAutoFit/>
          </a:bodyPr>
          <a:lstStyle/>
          <a:p>
            <a:pPr indent="-453391" lvl="1" marL="906784" marR="0" rtl="0" algn="ctr">
              <a:lnSpc>
                <a:spcPct val="140000"/>
              </a:lnSpc>
              <a:spcBef>
                <a:spcPts val="0"/>
              </a:spcBef>
              <a:spcAft>
                <a:spcPts val="0"/>
              </a:spcAft>
              <a:buClr>
                <a:srgbClr val="FFFFFF"/>
              </a:buClr>
              <a:buSzPts val="4200"/>
              <a:buFont typeface="Arial"/>
              <a:buChar char="•"/>
            </a:pPr>
            <a:r>
              <a:rPr b="0" i="0" lang="en-US" sz="4200" u="none" cap="none" strike="noStrike">
                <a:solidFill>
                  <a:srgbClr val="FFFFFF"/>
                </a:solidFill>
                <a:latin typeface="Arial"/>
                <a:ea typeface="Arial"/>
                <a:cs typeface="Arial"/>
                <a:sym typeface="Arial"/>
              </a:rPr>
              <a:t>Seaborn</a:t>
            </a:r>
            <a:endParaRPr/>
          </a:p>
        </p:txBody>
      </p:sp>
      <p:grpSp>
        <p:nvGrpSpPr>
          <p:cNvPr id="130" name="Google Shape;130;p3"/>
          <p:cNvGrpSpPr/>
          <p:nvPr/>
        </p:nvGrpSpPr>
        <p:grpSpPr>
          <a:xfrm>
            <a:off x="1207294" y="8234143"/>
            <a:ext cx="6951968" cy="1433319"/>
            <a:chOff x="0" y="-85725"/>
            <a:chExt cx="1830971" cy="377499"/>
          </a:xfrm>
        </p:grpSpPr>
        <p:sp>
          <p:nvSpPr>
            <p:cNvPr id="131" name="Google Shape;131;p3"/>
            <p:cNvSpPr/>
            <p:nvPr/>
          </p:nvSpPr>
          <p:spPr>
            <a:xfrm>
              <a:off x="0" y="0"/>
              <a:ext cx="1830971" cy="291774"/>
            </a:xfrm>
            <a:custGeom>
              <a:rect b="b" l="l" r="r" t="t"/>
              <a:pathLst>
                <a:path extrusionOk="0" h="291774" w="1830971">
                  <a:moveTo>
                    <a:pt x="56795" y="0"/>
                  </a:moveTo>
                  <a:lnTo>
                    <a:pt x="1774176" y="0"/>
                  </a:lnTo>
                  <a:cubicBezTo>
                    <a:pt x="1789239" y="0"/>
                    <a:pt x="1803685" y="5984"/>
                    <a:pt x="1814336" y="16635"/>
                  </a:cubicBezTo>
                  <a:cubicBezTo>
                    <a:pt x="1824987" y="27286"/>
                    <a:pt x="1830971" y="41732"/>
                    <a:pt x="1830971" y="56795"/>
                  </a:cubicBezTo>
                  <a:lnTo>
                    <a:pt x="1830971" y="234979"/>
                  </a:lnTo>
                  <a:cubicBezTo>
                    <a:pt x="1830971" y="250042"/>
                    <a:pt x="1824987" y="264488"/>
                    <a:pt x="1814336" y="275139"/>
                  </a:cubicBezTo>
                  <a:cubicBezTo>
                    <a:pt x="1803685" y="285791"/>
                    <a:pt x="1789239" y="291774"/>
                    <a:pt x="1774176" y="291774"/>
                  </a:cubicBezTo>
                  <a:lnTo>
                    <a:pt x="56795" y="291774"/>
                  </a:lnTo>
                  <a:cubicBezTo>
                    <a:pt x="41732" y="291774"/>
                    <a:pt x="27286" y="285791"/>
                    <a:pt x="16635" y="275139"/>
                  </a:cubicBezTo>
                  <a:cubicBezTo>
                    <a:pt x="5984" y="264488"/>
                    <a:pt x="0" y="250042"/>
                    <a:pt x="0" y="234979"/>
                  </a:cubicBezTo>
                  <a:lnTo>
                    <a:pt x="0" y="56795"/>
                  </a:lnTo>
                  <a:cubicBezTo>
                    <a:pt x="0" y="41732"/>
                    <a:pt x="5984" y="27286"/>
                    <a:pt x="16635" y="16635"/>
                  </a:cubicBezTo>
                  <a:cubicBezTo>
                    <a:pt x="27286" y="5984"/>
                    <a:pt x="41732" y="0"/>
                    <a:pt x="56795" y="0"/>
                  </a:cubicBezTo>
                  <a:close/>
                </a:path>
              </a:pathLst>
            </a:custGeom>
            <a:solidFill>
              <a:srgbClr val="3DCA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txBox="1"/>
            <p:nvPr/>
          </p:nvSpPr>
          <p:spPr>
            <a:xfrm>
              <a:off x="0" y="-85725"/>
              <a:ext cx="1830971" cy="377499"/>
            </a:xfrm>
            <a:prstGeom prst="rect">
              <a:avLst/>
            </a:prstGeom>
            <a:noFill/>
            <a:ln>
              <a:noFill/>
            </a:ln>
          </p:spPr>
          <p:txBody>
            <a:bodyPr anchorCtr="0" anchor="ctr" bIns="50800" lIns="50800" spcFirstLastPara="1" rIns="50800" wrap="square" tIns="50800">
              <a:noAutofit/>
            </a:bodyPr>
            <a:lstStyle/>
            <a:p>
              <a:pPr indent="0" lvl="0" marL="0" marR="0" rtl="0" algn="ctr">
                <a:lnSpc>
                  <a:spcPct val="342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3" name="Google Shape;133;p3"/>
          <p:cNvSpPr txBox="1"/>
          <p:nvPr/>
        </p:nvSpPr>
        <p:spPr>
          <a:xfrm>
            <a:off x="2438400" y="8759656"/>
            <a:ext cx="3388380" cy="720046"/>
          </a:xfrm>
          <a:prstGeom prst="rect">
            <a:avLst/>
          </a:prstGeom>
          <a:noFill/>
          <a:ln>
            <a:noFill/>
          </a:ln>
        </p:spPr>
        <p:txBody>
          <a:bodyPr anchorCtr="0" anchor="t" bIns="0" lIns="0" spcFirstLastPara="1" rIns="0" wrap="square" tIns="0">
            <a:spAutoFit/>
          </a:bodyPr>
          <a:lstStyle/>
          <a:p>
            <a:pPr indent="-461672" lvl="1" marL="923347" marR="0" rtl="0" algn="ctr">
              <a:lnSpc>
                <a:spcPct val="140014"/>
              </a:lnSpc>
              <a:spcBef>
                <a:spcPts val="0"/>
              </a:spcBef>
              <a:spcAft>
                <a:spcPts val="0"/>
              </a:spcAft>
              <a:buClr>
                <a:srgbClr val="FFFFFF"/>
              </a:buClr>
              <a:buSzPts val="4276"/>
              <a:buFont typeface="Arial"/>
              <a:buChar char="•"/>
            </a:pPr>
            <a:r>
              <a:rPr b="0" i="0" lang="en-US" sz="4276" u="none" cap="none" strike="noStrike">
                <a:solidFill>
                  <a:srgbClr val="FFFFFF"/>
                </a:solidFill>
                <a:latin typeface="Arial"/>
                <a:ea typeface="Arial"/>
                <a:cs typeface="Arial"/>
                <a:sym typeface="Arial"/>
              </a:rPr>
              <a:t>numpy</a:t>
            </a:r>
            <a:endParaRPr b="0" i="0" sz="4276"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6"/>
                                        </p:tgtEl>
                                        <p:attrNameLst>
                                          <p:attrName>style.visibility</p:attrName>
                                        </p:attrNameLst>
                                      </p:cBhvr>
                                      <p:to>
                                        <p:strVal val="visible"/>
                                      </p:to>
                                    </p:set>
                                    <p:anim calcmode="lin" valueType="num">
                                      <p:cBhvr additive="base">
                                        <p:cTn dur="500"/>
                                        <p:tgtEl>
                                          <p:spTgt spid="126"/>
                                        </p:tgtEl>
                                        <p:attrNameLst>
                                          <p:attrName>ppt_w</p:attrName>
                                        </p:attrNameLst>
                                      </p:cBhvr>
                                      <p:tavLst>
                                        <p:tav fmla="" tm="0">
                                          <p:val>
                                            <p:strVal val="0"/>
                                          </p:val>
                                        </p:tav>
                                        <p:tav fmla="" tm="100000">
                                          <p:val>
                                            <p:strVal val="#ppt_w"/>
                                          </p:val>
                                        </p:tav>
                                      </p:tavLst>
                                    </p:anim>
                                    <p:anim calcmode="lin" valueType="num">
                                      <p:cBhvr additive="base">
                                        <p:cTn dur="500"/>
                                        <p:tgtEl>
                                          <p:spTgt spid="12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500"/>
                                        <p:tgtEl>
                                          <p:spTgt spid="127"/>
                                        </p:tgtEl>
                                        <p:attrNameLst>
                                          <p:attrName>ppt_w</p:attrName>
                                        </p:attrNameLst>
                                      </p:cBhvr>
                                      <p:tavLst>
                                        <p:tav fmla="" tm="0">
                                          <p:val>
                                            <p:strVal val="0"/>
                                          </p:val>
                                        </p:tav>
                                        <p:tav fmla="" tm="100000">
                                          <p:val>
                                            <p:strVal val="#ppt_w"/>
                                          </p:val>
                                        </p:tav>
                                      </p:tavLst>
                                    </p:anim>
                                    <p:anim calcmode="lin" valueType="num">
                                      <p:cBhvr additive="base">
                                        <p:cTn dur="500"/>
                                        <p:tgtEl>
                                          <p:spTgt spid="12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8"/>
                                        </p:tgtEl>
                                        <p:attrNameLst>
                                          <p:attrName>style.visibility</p:attrName>
                                        </p:attrNameLst>
                                      </p:cBhvr>
                                      <p:to>
                                        <p:strVal val="visible"/>
                                      </p:to>
                                    </p:set>
                                    <p:anim calcmode="lin" valueType="num">
                                      <p:cBhvr additive="base">
                                        <p:cTn dur="500"/>
                                        <p:tgtEl>
                                          <p:spTgt spid="128"/>
                                        </p:tgtEl>
                                        <p:attrNameLst>
                                          <p:attrName>ppt_w</p:attrName>
                                        </p:attrNameLst>
                                      </p:cBhvr>
                                      <p:tavLst>
                                        <p:tav fmla="" tm="0">
                                          <p:val>
                                            <p:strVal val="0"/>
                                          </p:val>
                                        </p:tav>
                                        <p:tav fmla="" tm="100000">
                                          <p:val>
                                            <p:strVal val="#ppt_w"/>
                                          </p:val>
                                        </p:tav>
                                      </p:tavLst>
                                    </p:anim>
                                    <p:anim calcmode="lin" valueType="num">
                                      <p:cBhvr additive="base">
                                        <p:cTn dur="500"/>
                                        <p:tgtEl>
                                          <p:spTgt spid="128"/>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500"/>
                                        <p:tgtEl>
                                          <p:spTgt spid="129"/>
                                        </p:tgtEl>
                                        <p:attrNameLst>
                                          <p:attrName>ppt_w</p:attrName>
                                        </p:attrNameLst>
                                      </p:cBhvr>
                                      <p:tavLst>
                                        <p:tav fmla="" tm="0">
                                          <p:val>
                                            <p:strVal val="0"/>
                                          </p:val>
                                        </p:tav>
                                        <p:tav fmla="" tm="100000">
                                          <p:val>
                                            <p:strVal val="#ppt_w"/>
                                          </p:val>
                                        </p:tav>
                                      </p:tavLst>
                                    </p:anim>
                                    <p:anim calcmode="lin" valueType="num">
                                      <p:cBhvr additive="base">
                                        <p:cTn dur="500"/>
                                        <p:tgtEl>
                                          <p:spTgt spid="129"/>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3"/>
                                        </p:tgtEl>
                                        <p:attrNameLst>
                                          <p:attrName>style.visibility</p:attrName>
                                        </p:attrNameLst>
                                      </p:cBhvr>
                                      <p:to>
                                        <p:strVal val="visible"/>
                                      </p:to>
                                    </p:set>
                                    <p:anim calcmode="lin" valueType="num">
                                      <p:cBhvr additive="base">
                                        <p:cTn dur="500"/>
                                        <p:tgtEl>
                                          <p:spTgt spid="133"/>
                                        </p:tgtEl>
                                        <p:attrNameLst>
                                          <p:attrName>ppt_w</p:attrName>
                                        </p:attrNameLst>
                                      </p:cBhvr>
                                      <p:tavLst>
                                        <p:tav fmla="" tm="0">
                                          <p:val>
                                            <p:strVal val="0"/>
                                          </p:val>
                                        </p:tav>
                                        <p:tav fmla="" tm="100000">
                                          <p:val>
                                            <p:strVal val="#ppt_w"/>
                                          </p:val>
                                        </p:tav>
                                      </p:tavLst>
                                    </p:anim>
                                    <p:anim calcmode="lin" valueType="num">
                                      <p:cBhvr additive="base">
                                        <p:cTn dur="500"/>
                                        <p:tgtEl>
                                          <p:spTgt spid="13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grpSp>
        <p:nvGrpSpPr>
          <p:cNvPr id="138" name="Google Shape;138;p4"/>
          <p:cNvGrpSpPr/>
          <p:nvPr/>
        </p:nvGrpSpPr>
        <p:grpSpPr>
          <a:xfrm>
            <a:off x="0" y="4982766"/>
            <a:ext cx="6121614" cy="5304234"/>
            <a:chOff x="0" y="-38100"/>
            <a:chExt cx="1451049" cy="1257300"/>
          </a:xfrm>
        </p:grpSpPr>
        <p:sp>
          <p:nvSpPr>
            <p:cNvPr id="139" name="Google Shape;139;p4"/>
            <p:cNvSpPr/>
            <p:nvPr/>
          </p:nvSpPr>
          <p:spPr>
            <a:xfrm>
              <a:off x="0" y="0"/>
              <a:ext cx="1451049" cy="1219200"/>
            </a:xfrm>
            <a:custGeom>
              <a:rect b="b" l="l" r="r" t="t"/>
              <a:pathLst>
                <a:path extrusionOk="0" h="1219200" w="1451049">
                  <a:moveTo>
                    <a:pt x="0" y="0"/>
                  </a:moveTo>
                  <a:lnTo>
                    <a:pt x="1451049" y="0"/>
                  </a:lnTo>
                  <a:lnTo>
                    <a:pt x="1451049" y="1219200"/>
                  </a:lnTo>
                  <a:lnTo>
                    <a:pt x="0" y="1219200"/>
                  </a:lnTo>
                  <a:close/>
                </a:path>
              </a:pathLst>
            </a:custGeom>
            <a:solidFill>
              <a:srgbClr val="071C42"/>
            </a:solidFill>
            <a:ln>
              <a:noFill/>
            </a:ln>
          </p:spPr>
        </p:sp>
        <p:sp>
          <p:nvSpPr>
            <p:cNvPr id="140" name="Google Shape;140;p4"/>
            <p:cNvSpPr txBox="1"/>
            <p:nvPr/>
          </p:nvSpPr>
          <p:spPr>
            <a:xfrm>
              <a:off x="0" y="-38100"/>
              <a:ext cx="1451049" cy="12573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1" name="Google Shape;141;p4"/>
          <p:cNvSpPr/>
          <p:nvPr/>
        </p:nvSpPr>
        <p:spPr>
          <a:xfrm>
            <a:off x="8187217" y="-1676277"/>
            <a:ext cx="12260528" cy="8939040"/>
          </a:xfrm>
          <a:custGeom>
            <a:rect b="b" l="l" r="r" t="t"/>
            <a:pathLst>
              <a:path extrusionOk="0" h="8939040" w="12260528">
                <a:moveTo>
                  <a:pt x="0" y="0"/>
                </a:moveTo>
                <a:lnTo>
                  <a:pt x="12260529" y="0"/>
                </a:lnTo>
                <a:lnTo>
                  <a:pt x="12260529" y="8939040"/>
                </a:lnTo>
                <a:lnTo>
                  <a:pt x="0" y="8939040"/>
                </a:lnTo>
                <a:lnTo>
                  <a:pt x="0" y="0"/>
                </a:lnTo>
                <a:close/>
              </a:path>
            </a:pathLst>
          </a:custGeom>
          <a:blipFill rotWithShape="1">
            <a:blip r:embed="rId3">
              <a:alphaModFix/>
            </a:blip>
            <a:stretch>
              <a:fillRect b="0" l="0" r="0" t="0"/>
            </a:stretch>
          </a:blipFill>
          <a:ln>
            <a:noFill/>
          </a:ln>
        </p:spPr>
      </p:sp>
      <p:grpSp>
        <p:nvGrpSpPr>
          <p:cNvPr id="142" name="Google Shape;142;p4"/>
          <p:cNvGrpSpPr/>
          <p:nvPr/>
        </p:nvGrpSpPr>
        <p:grpSpPr>
          <a:xfrm>
            <a:off x="6121614" y="4982766"/>
            <a:ext cx="6044772" cy="5304234"/>
            <a:chOff x="0" y="-38100"/>
            <a:chExt cx="1432835" cy="1257300"/>
          </a:xfrm>
        </p:grpSpPr>
        <p:sp>
          <p:nvSpPr>
            <p:cNvPr id="143" name="Google Shape;143;p4"/>
            <p:cNvSpPr/>
            <p:nvPr/>
          </p:nvSpPr>
          <p:spPr>
            <a:xfrm>
              <a:off x="0" y="0"/>
              <a:ext cx="1432835" cy="1219200"/>
            </a:xfrm>
            <a:custGeom>
              <a:rect b="b" l="l" r="r" t="t"/>
              <a:pathLst>
                <a:path extrusionOk="0" h="1219200" w="1432835">
                  <a:moveTo>
                    <a:pt x="0" y="0"/>
                  </a:moveTo>
                  <a:lnTo>
                    <a:pt x="1432835" y="0"/>
                  </a:lnTo>
                  <a:lnTo>
                    <a:pt x="1432835" y="1219200"/>
                  </a:lnTo>
                  <a:lnTo>
                    <a:pt x="0" y="1219200"/>
                  </a:lnTo>
                  <a:close/>
                </a:path>
              </a:pathLst>
            </a:custGeom>
            <a:solidFill>
              <a:srgbClr val="3DCAB1"/>
            </a:solidFill>
            <a:ln>
              <a:noFill/>
            </a:ln>
          </p:spPr>
        </p:sp>
        <p:sp>
          <p:nvSpPr>
            <p:cNvPr id="144" name="Google Shape;144;p4"/>
            <p:cNvSpPr txBox="1"/>
            <p:nvPr/>
          </p:nvSpPr>
          <p:spPr>
            <a:xfrm>
              <a:off x="0" y="-38100"/>
              <a:ext cx="1432835" cy="12573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5" name="Google Shape;145;p4"/>
          <p:cNvGrpSpPr/>
          <p:nvPr/>
        </p:nvGrpSpPr>
        <p:grpSpPr>
          <a:xfrm>
            <a:off x="12166386" y="4982766"/>
            <a:ext cx="6121614" cy="5304234"/>
            <a:chOff x="0" y="-38100"/>
            <a:chExt cx="1451049" cy="1257300"/>
          </a:xfrm>
        </p:grpSpPr>
        <p:sp>
          <p:nvSpPr>
            <p:cNvPr id="146" name="Google Shape;146;p4"/>
            <p:cNvSpPr/>
            <p:nvPr/>
          </p:nvSpPr>
          <p:spPr>
            <a:xfrm>
              <a:off x="0" y="0"/>
              <a:ext cx="1451049" cy="1219200"/>
            </a:xfrm>
            <a:custGeom>
              <a:rect b="b" l="l" r="r" t="t"/>
              <a:pathLst>
                <a:path extrusionOk="0" h="1219200" w="1451049">
                  <a:moveTo>
                    <a:pt x="0" y="0"/>
                  </a:moveTo>
                  <a:lnTo>
                    <a:pt x="1451049" y="0"/>
                  </a:lnTo>
                  <a:lnTo>
                    <a:pt x="1451049" y="1219200"/>
                  </a:lnTo>
                  <a:lnTo>
                    <a:pt x="0" y="1219200"/>
                  </a:lnTo>
                  <a:close/>
                </a:path>
              </a:pathLst>
            </a:custGeom>
            <a:solidFill>
              <a:srgbClr val="071C42"/>
            </a:solidFill>
            <a:ln>
              <a:noFill/>
            </a:ln>
          </p:spPr>
        </p:sp>
        <p:sp>
          <p:nvSpPr>
            <p:cNvPr id="147" name="Google Shape;147;p4"/>
            <p:cNvSpPr txBox="1"/>
            <p:nvPr/>
          </p:nvSpPr>
          <p:spPr>
            <a:xfrm>
              <a:off x="0" y="-38100"/>
              <a:ext cx="1451049" cy="12573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48" name="Google Shape;148;p4"/>
          <p:cNvCxnSpPr/>
          <p:nvPr/>
        </p:nvCxnSpPr>
        <p:spPr>
          <a:xfrm>
            <a:off x="1028700" y="601417"/>
            <a:ext cx="16230600" cy="0"/>
          </a:xfrm>
          <a:prstGeom prst="straightConnector1">
            <a:avLst/>
          </a:prstGeom>
          <a:noFill/>
          <a:ln cap="flat" cmpd="sng" w="19050">
            <a:solidFill>
              <a:srgbClr val="D9D9D9"/>
            </a:solidFill>
            <a:prstDash val="solid"/>
            <a:round/>
            <a:headEnd len="sm" w="sm" type="none"/>
            <a:tailEnd len="sm" w="sm" type="none"/>
          </a:ln>
        </p:spPr>
      </p:cxnSp>
      <p:grpSp>
        <p:nvGrpSpPr>
          <p:cNvPr id="149" name="Google Shape;149;p4"/>
          <p:cNvGrpSpPr/>
          <p:nvPr/>
        </p:nvGrpSpPr>
        <p:grpSpPr>
          <a:xfrm>
            <a:off x="698988" y="2208967"/>
            <a:ext cx="16536124" cy="7682379"/>
            <a:chOff x="0" y="-38100"/>
            <a:chExt cx="4355193" cy="2023343"/>
          </a:xfrm>
        </p:grpSpPr>
        <p:sp>
          <p:nvSpPr>
            <p:cNvPr id="150" name="Google Shape;150;p4"/>
            <p:cNvSpPr/>
            <p:nvPr/>
          </p:nvSpPr>
          <p:spPr>
            <a:xfrm>
              <a:off x="0" y="0"/>
              <a:ext cx="4355193" cy="1985243"/>
            </a:xfrm>
            <a:custGeom>
              <a:rect b="b" l="l" r="r" t="t"/>
              <a:pathLst>
                <a:path extrusionOk="0" h="1985243" w="4355193">
                  <a:moveTo>
                    <a:pt x="0" y="0"/>
                  </a:moveTo>
                  <a:lnTo>
                    <a:pt x="4355193" y="0"/>
                  </a:lnTo>
                  <a:lnTo>
                    <a:pt x="4355193" y="1985243"/>
                  </a:lnTo>
                  <a:lnTo>
                    <a:pt x="0" y="1985243"/>
                  </a:lnTo>
                  <a:close/>
                </a:path>
              </a:pathLst>
            </a:custGeom>
            <a:solidFill>
              <a:srgbClr val="EEF2F5"/>
            </a:solidFill>
            <a:ln>
              <a:noFill/>
            </a:ln>
          </p:spPr>
        </p:sp>
        <p:sp>
          <p:nvSpPr>
            <p:cNvPr id="151" name="Google Shape;151;p4"/>
            <p:cNvSpPr txBox="1"/>
            <p:nvPr/>
          </p:nvSpPr>
          <p:spPr>
            <a:xfrm>
              <a:off x="0" y="-38100"/>
              <a:ext cx="4355193" cy="202334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2" name="Google Shape;152;p4"/>
          <p:cNvSpPr txBox="1"/>
          <p:nvPr/>
        </p:nvSpPr>
        <p:spPr>
          <a:xfrm>
            <a:off x="1028700" y="2315528"/>
            <a:ext cx="7158517" cy="10147183"/>
          </a:xfrm>
          <a:prstGeom prst="rect">
            <a:avLst/>
          </a:prstGeom>
          <a:noFill/>
          <a:ln>
            <a:noFill/>
          </a:ln>
        </p:spPr>
        <p:txBody>
          <a:bodyPr anchorCtr="0" anchor="t" bIns="0" lIns="0" spcFirstLastPara="1" rIns="0" wrap="square" tIns="0">
            <a:spAutoFit/>
          </a:bodyPr>
          <a:lstStyle/>
          <a:p>
            <a:pPr indent="0" lvl="0" marL="0" marR="0" rtl="0" algn="just">
              <a:lnSpc>
                <a:spcPct val="139963"/>
              </a:lnSpc>
              <a:spcBef>
                <a:spcPts val="0"/>
              </a:spcBef>
              <a:spcAft>
                <a:spcPts val="0"/>
              </a:spcAft>
              <a:buNone/>
            </a:pPr>
            <a:r>
              <a:rPr b="0" i="0" lang="en-US" sz="2202" u="none" cap="none" strike="noStrike">
                <a:solidFill>
                  <a:srgbClr val="000000"/>
                </a:solidFill>
                <a:latin typeface="Arial"/>
                <a:ea typeface="Arial"/>
                <a:cs typeface="Arial"/>
                <a:sym typeface="Arial"/>
              </a:rPr>
              <a:t>import pandas as pd</a:t>
            </a:r>
            <a:endParaRPr/>
          </a:p>
          <a:p>
            <a:pPr indent="0" lvl="0" marL="0" marR="0" rtl="0" algn="just">
              <a:lnSpc>
                <a:spcPct val="139963"/>
              </a:lnSpc>
              <a:spcBef>
                <a:spcPts val="0"/>
              </a:spcBef>
              <a:spcAft>
                <a:spcPts val="0"/>
              </a:spcAft>
              <a:buNone/>
            </a:pPr>
            <a:r>
              <a:rPr b="0" i="0" lang="en-US" sz="2202" u="none" cap="none" strike="noStrike">
                <a:solidFill>
                  <a:srgbClr val="000000"/>
                </a:solidFill>
                <a:latin typeface="Arial"/>
                <a:ea typeface="Arial"/>
                <a:cs typeface="Arial"/>
                <a:sym typeface="Arial"/>
              </a:rPr>
              <a:t>import numpy as np</a:t>
            </a:r>
            <a:endParaRPr/>
          </a:p>
          <a:p>
            <a:pPr indent="0" lvl="0" marL="0" marR="0" rtl="0" algn="just">
              <a:lnSpc>
                <a:spcPct val="139963"/>
              </a:lnSpc>
              <a:spcBef>
                <a:spcPts val="0"/>
              </a:spcBef>
              <a:spcAft>
                <a:spcPts val="0"/>
              </a:spcAft>
              <a:buNone/>
            </a:pPr>
            <a:r>
              <a:rPr b="0" i="0" lang="en-US" sz="2202" u="none" cap="none" strike="noStrike">
                <a:solidFill>
                  <a:srgbClr val="000000"/>
                </a:solidFill>
                <a:latin typeface="Arial"/>
                <a:ea typeface="Arial"/>
                <a:cs typeface="Arial"/>
                <a:sym typeface="Arial"/>
              </a:rPr>
              <a:t>import matplotlib.pyplot as plt</a:t>
            </a:r>
            <a:endParaRPr/>
          </a:p>
          <a:p>
            <a:pPr indent="0" lvl="0" marL="0" marR="0" rtl="0" algn="just">
              <a:lnSpc>
                <a:spcPct val="139963"/>
              </a:lnSpc>
              <a:spcBef>
                <a:spcPts val="0"/>
              </a:spcBef>
              <a:spcAft>
                <a:spcPts val="0"/>
              </a:spcAft>
              <a:buNone/>
            </a:pPr>
            <a:r>
              <a:rPr b="0" i="0" lang="en-US" sz="2202" u="none" cap="none" strike="noStrike">
                <a:solidFill>
                  <a:srgbClr val="000000"/>
                </a:solidFill>
                <a:latin typeface="Arial"/>
                <a:ea typeface="Arial"/>
                <a:cs typeface="Arial"/>
                <a:sym typeface="Arial"/>
              </a:rPr>
              <a:t>import seaborn as sns</a:t>
            </a:r>
            <a:endParaRPr/>
          </a:p>
          <a:p>
            <a:pPr indent="0" lvl="0" marL="0" marR="0" rtl="0" algn="just">
              <a:lnSpc>
                <a:spcPct val="139963"/>
              </a:lnSpc>
              <a:spcBef>
                <a:spcPts val="0"/>
              </a:spcBef>
              <a:spcAft>
                <a:spcPts val="0"/>
              </a:spcAft>
              <a:buNone/>
            </a:pPr>
            <a:r>
              <a:rPr b="0" i="0" lang="en-US" sz="2202" u="none" cap="none" strike="noStrike">
                <a:solidFill>
                  <a:srgbClr val="000000"/>
                </a:solidFill>
                <a:latin typeface="Arial"/>
                <a:ea typeface="Arial"/>
                <a:cs typeface="Arial"/>
                <a:sym typeface="Arial"/>
              </a:rPr>
              <a:t>import missingno as msno</a:t>
            </a:r>
            <a:endParaRPr/>
          </a:p>
          <a:p>
            <a:pPr indent="0" lvl="0" marL="0" marR="0" rtl="0" algn="just">
              <a:lnSpc>
                <a:spcPct val="139963"/>
              </a:lnSpc>
              <a:spcBef>
                <a:spcPts val="0"/>
              </a:spcBef>
              <a:spcAft>
                <a:spcPts val="0"/>
              </a:spcAft>
              <a:buNone/>
            </a:pPr>
            <a:r>
              <a:t/>
            </a:r>
            <a:endParaRPr b="0" i="0" sz="2202" u="none" cap="none" strike="noStrike">
              <a:solidFill>
                <a:srgbClr val="000000"/>
              </a:solidFill>
              <a:latin typeface="Arial"/>
              <a:ea typeface="Arial"/>
              <a:cs typeface="Arial"/>
              <a:sym typeface="Arial"/>
            </a:endParaRPr>
          </a:p>
          <a:p>
            <a:pPr indent="0" lvl="0" marL="0" marR="0" rtl="0" algn="just">
              <a:lnSpc>
                <a:spcPct val="139963"/>
              </a:lnSpc>
              <a:spcBef>
                <a:spcPts val="0"/>
              </a:spcBef>
              <a:spcAft>
                <a:spcPts val="0"/>
              </a:spcAft>
              <a:buNone/>
            </a:pPr>
            <a:r>
              <a:rPr b="0" i="0" lang="en-US" sz="2202" u="none" cap="none" strike="noStrike">
                <a:solidFill>
                  <a:srgbClr val="000000"/>
                </a:solidFill>
                <a:latin typeface="Arial"/>
                <a:ea typeface="Arial"/>
                <a:cs typeface="Arial"/>
                <a:sym typeface="Arial"/>
              </a:rPr>
              <a:t>df = pd.read_csv('data.csv')</a:t>
            </a:r>
            <a:endParaRPr/>
          </a:p>
          <a:p>
            <a:pPr indent="0" lvl="0" marL="0" marR="0" rtl="0" algn="just">
              <a:lnSpc>
                <a:spcPct val="139963"/>
              </a:lnSpc>
              <a:spcBef>
                <a:spcPts val="0"/>
              </a:spcBef>
              <a:spcAft>
                <a:spcPts val="0"/>
              </a:spcAft>
              <a:buNone/>
            </a:pPr>
            <a:r>
              <a:t/>
            </a:r>
            <a:endParaRPr b="0" i="0" sz="2202" u="none" cap="none" strike="noStrike">
              <a:solidFill>
                <a:srgbClr val="000000"/>
              </a:solidFill>
              <a:latin typeface="Arial"/>
              <a:ea typeface="Arial"/>
              <a:cs typeface="Arial"/>
              <a:sym typeface="Arial"/>
            </a:endParaRPr>
          </a:p>
          <a:p>
            <a:pPr indent="0" lvl="0" marL="0" marR="0" rtl="0" algn="just">
              <a:lnSpc>
                <a:spcPct val="139963"/>
              </a:lnSpc>
              <a:spcBef>
                <a:spcPts val="0"/>
              </a:spcBef>
              <a:spcAft>
                <a:spcPts val="0"/>
              </a:spcAft>
              <a:buNone/>
            </a:pPr>
            <a:r>
              <a:rPr b="0" i="0" lang="en-US" sz="2202" u="none" cap="none" strike="noStrike">
                <a:solidFill>
                  <a:srgbClr val="000000"/>
                </a:solidFill>
                <a:latin typeface="Arial"/>
                <a:ea typeface="Arial"/>
                <a:cs typeface="Arial"/>
                <a:sym typeface="Arial"/>
              </a:rPr>
              <a:t>df.shape</a:t>
            </a:r>
            <a:endParaRPr/>
          </a:p>
          <a:p>
            <a:pPr indent="0" lvl="0" marL="0" marR="0" rtl="0" algn="just">
              <a:lnSpc>
                <a:spcPct val="139963"/>
              </a:lnSpc>
              <a:spcBef>
                <a:spcPts val="0"/>
              </a:spcBef>
              <a:spcAft>
                <a:spcPts val="0"/>
              </a:spcAft>
              <a:buNone/>
            </a:pPr>
            <a:r>
              <a:t/>
            </a:r>
            <a:endParaRPr b="0" i="0" sz="2202" u="none" cap="none" strike="noStrike">
              <a:solidFill>
                <a:srgbClr val="000000"/>
              </a:solidFill>
              <a:latin typeface="Arial"/>
              <a:ea typeface="Arial"/>
              <a:cs typeface="Arial"/>
              <a:sym typeface="Arial"/>
            </a:endParaRPr>
          </a:p>
          <a:p>
            <a:pPr indent="0" lvl="0" marL="0" marR="0" rtl="0" algn="just">
              <a:lnSpc>
                <a:spcPct val="139963"/>
              </a:lnSpc>
              <a:spcBef>
                <a:spcPts val="0"/>
              </a:spcBef>
              <a:spcAft>
                <a:spcPts val="0"/>
              </a:spcAft>
              <a:buNone/>
            </a:pPr>
            <a:r>
              <a:rPr b="0" i="0" lang="en-US" sz="2202" u="none" cap="none" strike="noStrike">
                <a:solidFill>
                  <a:srgbClr val="000000"/>
                </a:solidFill>
                <a:latin typeface="Arial"/>
                <a:ea typeface="Arial"/>
                <a:cs typeface="Arial"/>
                <a:sym typeface="Arial"/>
              </a:rPr>
              <a:t>df.head()</a:t>
            </a:r>
            <a:endParaRPr/>
          </a:p>
          <a:p>
            <a:pPr indent="0" lvl="0" marL="0" marR="0" rtl="0" algn="just">
              <a:lnSpc>
                <a:spcPct val="139963"/>
              </a:lnSpc>
              <a:spcBef>
                <a:spcPts val="0"/>
              </a:spcBef>
              <a:spcAft>
                <a:spcPts val="0"/>
              </a:spcAft>
              <a:buNone/>
            </a:pPr>
            <a:r>
              <a:t/>
            </a:r>
            <a:endParaRPr b="0" i="0" sz="2202" u="none" cap="none" strike="noStrike">
              <a:solidFill>
                <a:srgbClr val="000000"/>
              </a:solidFill>
              <a:latin typeface="Arial"/>
              <a:ea typeface="Arial"/>
              <a:cs typeface="Arial"/>
              <a:sym typeface="Arial"/>
            </a:endParaRPr>
          </a:p>
          <a:p>
            <a:pPr indent="0" lvl="0" marL="0" marR="0" rtl="0" algn="just">
              <a:lnSpc>
                <a:spcPct val="139963"/>
              </a:lnSpc>
              <a:spcBef>
                <a:spcPts val="0"/>
              </a:spcBef>
              <a:spcAft>
                <a:spcPts val="0"/>
              </a:spcAft>
              <a:buNone/>
            </a:pPr>
            <a:r>
              <a:rPr b="0" i="0" lang="en-US" sz="2202" u="none" cap="none" strike="noStrike">
                <a:solidFill>
                  <a:srgbClr val="000000"/>
                </a:solidFill>
                <a:latin typeface="Arial"/>
                <a:ea typeface="Arial"/>
                <a:cs typeface="Arial"/>
                <a:sym typeface="Arial"/>
              </a:rPr>
              <a:t>df.tail()</a:t>
            </a:r>
            <a:endParaRPr/>
          </a:p>
          <a:p>
            <a:pPr indent="0" lvl="0" marL="0" marR="0" rtl="0" algn="just">
              <a:lnSpc>
                <a:spcPct val="139963"/>
              </a:lnSpc>
              <a:spcBef>
                <a:spcPts val="0"/>
              </a:spcBef>
              <a:spcAft>
                <a:spcPts val="0"/>
              </a:spcAft>
              <a:buNone/>
            </a:pPr>
            <a:r>
              <a:t/>
            </a:r>
            <a:endParaRPr b="0" i="0" sz="2202" u="none" cap="none" strike="noStrike">
              <a:solidFill>
                <a:srgbClr val="000000"/>
              </a:solidFill>
              <a:latin typeface="Arial"/>
              <a:ea typeface="Arial"/>
              <a:cs typeface="Arial"/>
              <a:sym typeface="Arial"/>
            </a:endParaRPr>
          </a:p>
          <a:p>
            <a:pPr indent="0" lvl="0" marL="0" marR="0" rtl="0" algn="just">
              <a:lnSpc>
                <a:spcPct val="139963"/>
              </a:lnSpc>
              <a:spcBef>
                <a:spcPts val="0"/>
              </a:spcBef>
              <a:spcAft>
                <a:spcPts val="0"/>
              </a:spcAft>
              <a:buNone/>
            </a:pPr>
            <a:r>
              <a:rPr b="0" i="0" lang="en-US" sz="2202" u="none" cap="none" strike="noStrike">
                <a:solidFill>
                  <a:srgbClr val="000000"/>
                </a:solidFill>
                <a:latin typeface="Arial"/>
                <a:ea typeface="Arial"/>
                <a:cs typeface="Arial"/>
                <a:sym typeface="Arial"/>
              </a:rPr>
              <a:t>df.fillna(0).iloc[:3]</a:t>
            </a:r>
            <a:endParaRPr/>
          </a:p>
          <a:p>
            <a:pPr indent="0" lvl="0" marL="0" marR="0" rtl="0" algn="just">
              <a:lnSpc>
                <a:spcPct val="139963"/>
              </a:lnSpc>
              <a:spcBef>
                <a:spcPts val="0"/>
              </a:spcBef>
              <a:spcAft>
                <a:spcPts val="0"/>
              </a:spcAft>
              <a:buNone/>
            </a:pPr>
            <a:r>
              <a:t/>
            </a:r>
            <a:endParaRPr b="0" i="0" sz="2202" u="none" cap="none" strike="noStrike">
              <a:solidFill>
                <a:srgbClr val="000000"/>
              </a:solidFill>
              <a:latin typeface="Arial"/>
              <a:ea typeface="Arial"/>
              <a:cs typeface="Arial"/>
              <a:sym typeface="Arial"/>
            </a:endParaRPr>
          </a:p>
          <a:p>
            <a:pPr indent="0" lvl="0" marL="0" marR="0" rtl="0" algn="just">
              <a:lnSpc>
                <a:spcPct val="139963"/>
              </a:lnSpc>
              <a:spcBef>
                <a:spcPts val="0"/>
              </a:spcBef>
              <a:spcAft>
                <a:spcPts val="0"/>
              </a:spcAft>
              <a:buNone/>
            </a:pPr>
            <a:r>
              <a:rPr b="0" i="0" lang="en-US" sz="2202" u="none" cap="none" strike="noStrike">
                <a:solidFill>
                  <a:srgbClr val="000000"/>
                </a:solidFill>
                <a:latin typeface="Arial"/>
                <a:ea typeface="Arial"/>
                <a:cs typeface="Arial"/>
                <a:sym typeface="Arial"/>
              </a:rPr>
              <a:t>df.describe().T</a:t>
            </a:r>
            <a:endParaRPr/>
          </a:p>
          <a:p>
            <a:pPr indent="0" lvl="0" marL="0" marR="0" rtl="0" algn="just">
              <a:lnSpc>
                <a:spcPct val="139963"/>
              </a:lnSpc>
              <a:spcBef>
                <a:spcPts val="0"/>
              </a:spcBef>
              <a:spcAft>
                <a:spcPts val="0"/>
              </a:spcAft>
              <a:buNone/>
            </a:pPr>
            <a:r>
              <a:t/>
            </a:r>
            <a:endParaRPr b="0" i="0" sz="2202" u="none" cap="none" strike="noStrike">
              <a:solidFill>
                <a:srgbClr val="000000"/>
              </a:solidFill>
              <a:latin typeface="Arial"/>
              <a:ea typeface="Arial"/>
              <a:cs typeface="Arial"/>
              <a:sym typeface="Arial"/>
            </a:endParaRPr>
          </a:p>
          <a:p>
            <a:pPr indent="0" lvl="0" marL="0" marR="0" rtl="0" algn="just">
              <a:lnSpc>
                <a:spcPct val="139963"/>
              </a:lnSpc>
              <a:spcBef>
                <a:spcPts val="0"/>
              </a:spcBef>
              <a:spcAft>
                <a:spcPts val="0"/>
              </a:spcAft>
              <a:buNone/>
            </a:pPr>
            <a:r>
              <a:rPr b="0" i="0" lang="en-US" sz="2202" u="none" cap="none" strike="noStrike">
                <a:solidFill>
                  <a:srgbClr val="000000"/>
                </a:solidFill>
                <a:latin typeface="Arial"/>
                <a:ea typeface="Arial"/>
                <a:cs typeface="Arial"/>
                <a:sym typeface="Arial"/>
              </a:rPr>
              <a:t>df.dtypes</a:t>
            </a:r>
            <a:endParaRPr/>
          </a:p>
          <a:p>
            <a:pPr indent="0" lvl="0" marL="0" marR="0" rtl="0" algn="just">
              <a:lnSpc>
                <a:spcPct val="139963"/>
              </a:lnSpc>
              <a:spcBef>
                <a:spcPts val="0"/>
              </a:spcBef>
              <a:spcAft>
                <a:spcPts val="0"/>
              </a:spcAft>
              <a:buNone/>
            </a:pPr>
            <a:r>
              <a:t/>
            </a:r>
            <a:endParaRPr b="0" i="0" sz="2202" u="none" cap="none" strike="noStrike">
              <a:solidFill>
                <a:srgbClr val="000000"/>
              </a:solidFill>
              <a:latin typeface="Arial"/>
              <a:ea typeface="Arial"/>
              <a:cs typeface="Arial"/>
              <a:sym typeface="Arial"/>
            </a:endParaRPr>
          </a:p>
          <a:p>
            <a:pPr indent="0" lvl="0" marL="0" marR="0" rtl="0" algn="just">
              <a:lnSpc>
                <a:spcPct val="139963"/>
              </a:lnSpc>
              <a:spcBef>
                <a:spcPts val="0"/>
              </a:spcBef>
              <a:spcAft>
                <a:spcPts val="0"/>
              </a:spcAft>
              <a:buNone/>
            </a:pPr>
            <a:r>
              <a:t/>
            </a:r>
            <a:endParaRPr b="0" i="0" sz="2202" u="none" cap="none" strike="noStrike">
              <a:solidFill>
                <a:srgbClr val="000000"/>
              </a:solidFill>
              <a:latin typeface="Arial"/>
              <a:ea typeface="Arial"/>
              <a:cs typeface="Arial"/>
              <a:sym typeface="Arial"/>
            </a:endParaRPr>
          </a:p>
          <a:p>
            <a:pPr indent="0" lvl="0" marL="0" marR="0" rtl="0" algn="just">
              <a:lnSpc>
                <a:spcPct val="139963"/>
              </a:lnSpc>
              <a:spcBef>
                <a:spcPts val="0"/>
              </a:spcBef>
              <a:spcAft>
                <a:spcPts val="0"/>
              </a:spcAft>
              <a:buNone/>
            </a:pPr>
            <a:r>
              <a:t/>
            </a:r>
            <a:endParaRPr b="0" i="0" sz="2202" u="none" cap="none" strike="noStrike">
              <a:solidFill>
                <a:srgbClr val="000000"/>
              </a:solidFill>
              <a:latin typeface="Arial"/>
              <a:ea typeface="Arial"/>
              <a:cs typeface="Arial"/>
              <a:sym typeface="Arial"/>
            </a:endParaRPr>
          </a:p>
          <a:p>
            <a:pPr indent="0" lvl="0" marL="0" marR="0" rtl="0" algn="just">
              <a:lnSpc>
                <a:spcPct val="139963"/>
              </a:lnSpc>
              <a:spcBef>
                <a:spcPts val="0"/>
              </a:spcBef>
              <a:spcAft>
                <a:spcPts val="0"/>
              </a:spcAft>
              <a:buNone/>
            </a:pPr>
            <a:r>
              <a:t/>
            </a:r>
            <a:endParaRPr b="0" i="0" sz="2202" u="none" cap="none" strike="noStrike">
              <a:solidFill>
                <a:srgbClr val="000000"/>
              </a:solidFill>
              <a:latin typeface="Arial"/>
              <a:ea typeface="Arial"/>
              <a:cs typeface="Arial"/>
              <a:sym typeface="Arial"/>
            </a:endParaRPr>
          </a:p>
          <a:p>
            <a:pPr indent="0" lvl="0" marL="0" marR="0" rtl="0" algn="just">
              <a:lnSpc>
                <a:spcPct val="139963"/>
              </a:lnSpc>
              <a:spcBef>
                <a:spcPts val="0"/>
              </a:spcBef>
              <a:spcAft>
                <a:spcPts val="0"/>
              </a:spcAft>
              <a:buNone/>
            </a:pPr>
            <a:r>
              <a:t/>
            </a:r>
            <a:endParaRPr b="0" i="0" sz="2202" u="none" cap="none" strike="noStrike">
              <a:solidFill>
                <a:srgbClr val="000000"/>
              </a:solidFill>
              <a:latin typeface="Arial"/>
              <a:ea typeface="Arial"/>
              <a:cs typeface="Arial"/>
              <a:sym typeface="Arial"/>
            </a:endParaRPr>
          </a:p>
          <a:p>
            <a:pPr indent="0" lvl="0" marL="0" marR="0" rtl="0" algn="just">
              <a:lnSpc>
                <a:spcPct val="139963"/>
              </a:lnSpc>
              <a:spcBef>
                <a:spcPts val="0"/>
              </a:spcBef>
              <a:spcAft>
                <a:spcPts val="0"/>
              </a:spcAft>
              <a:buNone/>
            </a:pPr>
            <a:r>
              <a:t/>
            </a:r>
            <a:endParaRPr b="0" i="0" sz="2202" u="none" cap="none" strike="noStrike">
              <a:solidFill>
                <a:srgbClr val="000000"/>
              </a:solidFill>
              <a:latin typeface="Arial"/>
              <a:ea typeface="Arial"/>
              <a:cs typeface="Arial"/>
              <a:sym typeface="Arial"/>
            </a:endParaRPr>
          </a:p>
          <a:p>
            <a:pPr indent="0" lvl="0" marL="0" marR="0" rtl="0" algn="just">
              <a:lnSpc>
                <a:spcPct val="139963"/>
              </a:lnSpc>
              <a:spcBef>
                <a:spcPts val="0"/>
              </a:spcBef>
              <a:spcAft>
                <a:spcPts val="0"/>
              </a:spcAft>
              <a:buNone/>
            </a:pPr>
            <a:r>
              <a:t/>
            </a:r>
            <a:endParaRPr b="0" i="0" sz="2202" u="none" cap="none" strike="noStrike">
              <a:solidFill>
                <a:srgbClr val="000000"/>
              </a:solidFill>
              <a:latin typeface="Arial"/>
              <a:ea typeface="Arial"/>
              <a:cs typeface="Arial"/>
              <a:sym typeface="Arial"/>
            </a:endParaRPr>
          </a:p>
        </p:txBody>
      </p:sp>
      <p:sp>
        <p:nvSpPr>
          <p:cNvPr id="153" name="Google Shape;153;p4"/>
          <p:cNvSpPr txBox="1"/>
          <p:nvPr/>
        </p:nvSpPr>
        <p:spPr>
          <a:xfrm>
            <a:off x="-3114195" y="5755031"/>
            <a:ext cx="3509493" cy="42481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400" u="none" cap="none" strike="noStrike">
                <a:solidFill>
                  <a:srgbClr val="FFFFFF"/>
                </a:solidFill>
                <a:latin typeface="Poppins"/>
                <a:ea typeface="Poppins"/>
                <a:cs typeface="Poppins"/>
                <a:sym typeface="Poppins"/>
              </a:rPr>
              <a:t>Problem 2</a:t>
            </a:r>
            <a:endParaRPr/>
          </a:p>
        </p:txBody>
      </p:sp>
      <p:sp>
        <p:nvSpPr>
          <p:cNvPr id="154" name="Google Shape;154;p4"/>
          <p:cNvSpPr txBox="1"/>
          <p:nvPr/>
        </p:nvSpPr>
        <p:spPr>
          <a:xfrm>
            <a:off x="2057400" y="439492"/>
            <a:ext cx="10429322" cy="156654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9200" u="none" cap="none" strike="noStrike">
                <a:solidFill>
                  <a:srgbClr val="000000"/>
                </a:solidFill>
                <a:latin typeface="Arial"/>
                <a:ea typeface="Arial"/>
                <a:cs typeface="Arial"/>
                <a:sym typeface="Arial"/>
              </a:rPr>
              <a:t>Implementation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grpSp>
        <p:nvGrpSpPr>
          <p:cNvPr id="159" name="Google Shape;159;p5"/>
          <p:cNvGrpSpPr/>
          <p:nvPr/>
        </p:nvGrpSpPr>
        <p:grpSpPr>
          <a:xfrm>
            <a:off x="0" y="4982766"/>
            <a:ext cx="6121614" cy="5304234"/>
            <a:chOff x="0" y="-38100"/>
            <a:chExt cx="1451049" cy="1257300"/>
          </a:xfrm>
        </p:grpSpPr>
        <p:sp>
          <p:nvSpPr>
            <p:cNvPr id="160" name="Google Shape;160;p5"/>
            <p:cNvSpPr/>
            <p:nvPr/>
          </p:nvSpPr>
          <p:spPr>
            <a:xfrm>
              <a:off x="0" y="0"/>
              <a:ext cx="1451049" cy="1219200"/>
            </a:xfrm>
            <a:custGeom>
              <a:rect b="b" l="l" r="r" t="t"/>
              <a:pathLst>
                <a:path extrusionOk="0" h="1219200" w="1451049">
                  <a:moveTo>
                    <a:pt x="0" y="0"/>
                  </a:moveTo>
                  <a:lnTo>
                    <a:pt x="1451049" y="0"/>
                  </a:lnTo>
                  <a:lnTo>
                    <a:pt x="1451049" y="1219200"/>
                  </a:lnTo>
                  <a:lnTo>
                    <a:pt x="0" y="1219200"/>
                  </a:lnTo>
                  <a:close/>
                </a:path>
              </a:pathLst>
            </a:custGeom>
            <a:solidFill>
              <a:srgbClr val="071C42"/>
            </a:solidFill>
            <a:ln>
              <a:noFill/>
            </a:ln>
          </p:spPr>
        </p:sp>
        <p:sp>
          <p:nvSpPr>
            <p:cNvPr id="161" name="Google Shape;161;p5"/>
            <p:cNvSpPr txBox="1"/>
            <p:nvPr/>
          </p:nvSpPr>
          <p:spPr>
            <a:xfrm>
              <a:off x="0" y="-38100"/>
              <a:ext cx="1451049" cy="12573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2" name="Google Shape;162;p5"/>
          <p:cNvSpPr/>
          <p:nvPr/>
        </p:nvSpPr>
        <p:spPr>
          <a:xfrm>
            <a:off x="8187217" y="-1676277"/>
            <a:ext cx="12260528" cy="8939040"/>
          </a:xfrm>
          <a:custGeom>
            <a:rect b="b" l="l" r="r" t="t"/>
            <a:pathLst>
              <a:path extrusionOk="0" h="8939040" w="12260528">
                <a:moveTo>
                  <a:pt x="0" y="0"/>
                </a:moveTo>
                <a:lnTo>
                  <a:pt x="12260529" y="0"/>
                </a:lnTo>
                <a:lnTo>
                  <a:pt x="12260529" y="8939040"/>
                </a:lnTo>
                <a:lnTo>
                  <a:pt x="0" y="8939040"/>
                </a:lnTo>
                <a:lnTo>
                  <a:pt x="0" y="0"/>
                </a:lnTo>
                <a:close/>
              </a:path>
            </a:pathLst>
          </a:custGeom>
          <a:blipFill rotWithShape="1">
            <a:blip r:embed="rId3">
              <a:alphaModFix/>
            </a:blip>
            <a:stretch>
              <a:fillRect b="0" l="0" r="0" t="0"/>
            </a:stretch>
          </a:blipFill>
          <a:ln>
            <a:noFill/>
          </a:ln>
        </p:spPr>
      </p:sp>
      <p:grpSp>
        <p:nvGrpSpPr>
          <p:cNvPr id="163" name="Google Shape;163;p5"/>
          <p:cNvGrpSpPr/>
          <p:nvPr/>
        </p:nvGrpSpPr>
        <p:grpSpPr>
          <a:xfrm>
            <a:off x="6121614" y="4982766"/>
            <a:ext cx="6044772" cy="5304234"/>
            <a:chOff x="0" y="-38100"/>
            <a:chExt cx="1432835" cy="1257300"/>
          </a:xfrm>
        </p:grpSpPr>
        <p:sp>
          <p:nvSpPr>
            <p:cNvPr id="164" name="Google Shape;164;p5"/>
            <p:cNvSpPr/>
            <p:nvPr/>
          </p:nvSpPr>
          <p:spPr>
            <a:xfrm>
              <a:off x="0" y="0"/>
              <a:ext cx="1432835" cy="1219200"/>
            </a:xfrm>
            <a:custGeom>
              <a:rect b="b" l="l" r="r" t="t"/>
              <a:pathLst>
                <a:path extrusionOk="0" h="1219200" w="1432835">
                  <a:moveTo>
                    <a:pt x="0" y="0"/>
                  </a:moveTo>
                  <a:lnTo>
                    <a:pt x="1432835" y="0"/>
                  </a:lnTo>
                  <a:lnTo>
                    <a:pt x="1432835" y="1219200"/>
                  </a:lnTo>
                  <a:lnTo>
                    <a:pt x="0" y="1219200"/>
                  </a:lnTo>
                  <a:close/>
                </a:path>
              </a:pathLst>
            </a:custGeom>
            <a:solidFill>
              <a:srgbClr val="3DCAB1"/>
            </a:solidFill>
            <a:ln>
              <a:noFill/>
            </a:ln>
          </p:spPr>
        </p:sp>
        <p:sp>
          <p:nvSpPr>
            <p:cNvPr id="165" name="Google Shape;165;p5"/>
            <p:cNvSpPr txBox="1"/>
            <p:nvPr/>
          </p:nvSpPr>
          <p:spPr>
            <a:xfrm>
              <a:off x="0" y="-38100"/>
              <a:ext cx="1432835" cy="12573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66" name="Google Shape;166;p5"/>
          <p:cNvGrpSpPr/>
          <p:nvPr/>
        </p:nvGrpSpPr>
        <p:grpSpPr>
          <a:xfrm>
            <a:off x="12166386" y="4982766"/>
            <a:ext cx="6121614" cy="5304234"/>
            <a:chOff x="0" y="-38100"/>
            <a:chExt cx="1451049" cy="1257300"/>
          </a:xfrm>
        </p:grpSpPr>
        <p:sp>
          <p:nvSpPr>
            <p:cNvPr id="167" name="Google Shape;167;p5"/>
            <p:cNvSpPr/>
            <p:nvPr/>
          </p:nvSpPr>
          <p:spPr>
            <a:xfrm>
              <a:off x="0" y="0"/>
              <a:ext cx="1451049" cy="1219200"/>
            </a:xfrm>
            <a:custGeom>
              <a:rect b="b" l="l" r="r" t="t"/>
              <a:pathLst>
                <a:path extrusionOk="0" h="1219200" w="1451049">
                  <a:moveTo>
                    <a:pt x="0" y="0"/>
                  </a:moveTo>
                  <a:lnTo>
                    <a:pt x="1451049" y="0"/>
                  </a:lnTo>
                  <a:lnTo>
                    <a:pt x="1451049" y="1219200"/>
                  </a:lnTo>
                  <a:lnTo>
                    <a:pt x="0" y="1219200"/>
                  </a:lnTo>
                  <a:close/>
                </a:path>
              </a:pathLst>
            </a:custGeom>
            <a:solidFill>
              <a:srgbClr val="071C42"/>
            </a:solidFill>
            <a:ln>
              <a:noFill/>
            </a:ln>
          </p:spPr>
        </p:sp>
        <p:sp>
          <p:nvSpPr>
            <p:cNvPr id="168" name="Google Shape;168;p5"/>
            <p:cNvSpPr txBox="1"/>
            <p:nvPr/>
          </p:nvSpPr>
          <p:spPr>
            <a:xfrm>
              <a:off x="0" y="-38100"/>
              <a:ext cx="1451049" cy="12573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69" name="Google Shape;169;p5"/>
          <p:cNvCxnSpPr/>
          <p:nvPr/>
        </p:nvCxnSpPr>
        <p:spPr>
          <a:xfrm>
            <a:off x="1028700" y="601417"/>
            <a:ext cx="16230600" cy="0"/>
          </a:xfrm>
          <a:prstGeom prst="straightConnector1">
            <a:avLst/>
          </a:prstGeom>
          <a:noFill/>
          <a:ln cap="flat" cmpd="sng" w="19050">
            <a:solidFill>
              <a:srgbClr val="D9D9D9"/>
            </a:solidFill>
            <a:prstDash val="solid"/>
            <a:round/>
            <a:headEnd len="sm" w="sm" type="none"/>
            <a:tailEnd len="sm" w="sm" type="none"/>
          </a:ln>
        </p:spPr>
      </p:cxnSp>
      <p:grpSp>
        <p:nvGrpSpPr>
          <p:cNvPr id="170" name="Google Shape;170;p5"/>
          <p:cNvGrpSpPr/>
          <p:nvPr/>
        </p:nvGrpSpPr>
        <p:grpSpPr>
          <a:xfrm>
            <a:off x="764931" y="466281"/>
            <a:ext cx="16711970" cy="9337142"/>
            <a:chOff x="0" y="-38100"/>
            <a:chExt cx="4401507" cy="2459165"/>
          </a:xfrm>
        </p:grpSpPr>
        <p:sp>
          <p:nvSpPr>
            <p:cNvPr id="171" name="Google Shape;171;p5"/>
            <p:cNvSpPr/>
            <p:nvPr/>
          </p:nvSpPr>
          <p:spPr>
            <a:xfrm>
              <a:off x="0" y="0"/>
              <a:ext cx="4401507" cy="2421065"/>
            </a:xfrm>
            <a:custGeom>
              <a:rect b="b" l="l" r="r" t="t"/>
              <a:pathLst>
                <a:path extrusionOk="0" h="2421065" w="4401507">
                  <a:moveTo>
                    <a:pt x="0" y="0"/>
                  </a:moveTo>
                  <a:lnTo>
                    <a:pt x="4401507" y="0"/>
                  </a:lnTo>
                  <a:lnTo>
                    <a:pt x="4401507" y="2421065"/>
                  </a:lnTo>
                  <a:lnTo>
                    <a:pt x="0" y="2421065"/>
                  </a:lnTo>
                  <a:close/>
                </a:path>
              </a:pathLst>
            </a:custGeom>
            <a:solidFill>
              <a:srgbClr val="EEF2F5"/>
            </a:solidFill>
            <a:ln>
              <a:noFill/>
            </a:ln>
          </p:spPr>
        </p:sp>
        <p:sp>
          <p:nvSpPr>
            <p:cNvPr id="172" name="Google Shape;172;p5"/>
            <p:cNvSpPr txBox="1"/>
            <p:nvPr/>
          </p:nvSpPr>
          <p:spPr>
            <a:xfrm>
              <a:off x="0" y="-38100"/>
              <a:ext cx="4401507" cy="245916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3" name="Google Shape;173;p5"/>
          <p:cNvSpPr txBox="1"/>
          <p:nvPr/>
        </p:nvSpPr>
        <p:spPr>
          <a:xfrm>
            <a:off x="-3114195" y="5755031"/>
            <a:ext cx="3509493" cy="42481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400" u="none" cap="none" strike="noStrike">
                <a:solidFill>
                  <a:srgbClr val="FFFFFF"/>
                </a:solidFill>
                <a:latin typeface="Poppins"/>
                <a:ea typeface="Poppins"/>
                <a:cs typeface="Poppins"/>
                <a:sym typeface="Poppins"/>
              </a:rPr>
              <a:t>Problem 2</a:t>
            </a:r>
            <a:endParaRPr/>
          </a:p>
        </p:txBody>
      </p:sp>
      <p:sp>
        <p:nvSpPr>
          <p:cNvPr id="174" name="Google Shape;174;p5"/>
          <p:cNvSpPr txBox="1"/>
          <p:nvPr/>
        </p:nvSpPr>
        <p:spPr>
          <a:xfrm>
            <a:off x="9139238" y="4819967"/>
            <a:ext cx="9525" cy="580390"/>
          </a:xfrm>
          <a:prstGeom prst="rect">
            <a:avLst/>
          </a:prstGeom>
          <a:noFill/>
          <a:ln>
            <a:noFill/>
          </a:ln>
        </p:spPr>
        <p:txBody>
          <a:bodyPr anchorCtr="0" anchor="t" bIns="0" lIns="0" spcFirstLastPara="1" rIns="0" wrap="square" tIns="0">
            <a:spAutoFit/>
          </a:bodyPr>
          <a:lstStyle/>
          <a:p>
            <a:pPr indent="0" lvl="0" marL="0" marR="0" rtl="0" algn="ctr">
              <a:lnSpc>
                <a:spcPct val="26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75" name="Google Shape;175;p5"/>
          <p:cNvSpPr txBox="1"/>
          <p:nvPr/>
        </p:nvSpPr>
        <p:spPr>
          <a:xfrm>
            <a:off x="896815" y="553792"/>
            <a:ext cx="16580100" cy="183960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500" u="none" cap="none" strike="noStrike">
                <a:solidFill>
                  <a:srgbClr val="000000"/>
                </a:solidFill>
                <a:latin typeface="Arial"/>
                <a:ea typeface="Arial"/>
                <a:cs typeface="Arial"/>
                <a:sym typeface="Arial"/>
              </a:rPr>
              <a:t>msno.bar(df,figsize=(6,3),color='magenta')</a:t>
            </a:r>
            <a:endParaRPr/>
          </a:p>
          <a:p>
            <a:pPr indent="0" lvl="0" marL="0" marR="0" rtl="0" algn="l">
              <a:lnSpc>
                <a:spcPct val="140000"/>
              </a:lnSpc>
              <a:spcBef>
                <a:spcPts val="0"/>
              </a:spcBef>
              <a:spcAft>
                <a:spcPts val="0"/>
              </a:spcAft>
              <a:buNone/>
            </a:pPr>
            <a:r>
              <a:rPr b="0" i="0" lang="en-US" sz="2500" u="none" cap="none" strike="noStrike">
                <a:solidFill>
                  <a:srgbClr val="000000"/>
                </a:solidFill>
                <a:latin typeface="Arial"/>
                <a:ea typeface="Arial"/>
                <a:cs typeface="Arial"/>
                <a:sym typeface="Arial"/>
              </a:rPr>
              <a:t>df['Brand'].groupby(df['Brand']).count().sort_values(ascending=False)</a:t>
            </a:r>
            <a:endParaRPr/>
          </a:p>
          <a:p>
            <a:pPr indent="0" lvl="0" marL="0" marR="0" rtl="0" algn="l">
              <a:lnSpc>
                <a:spcPct val="140000"/>
              </a:lnSpc>
              <a:spcBef>
                <a:spcPts val="0"/>
              </a:spcBef>
              <a:spcAft>
                <a:spcPts val="0"/>
              </a:spcAft>
              <a:buNone/>
            </a:pPr>
            <a:r>
              <a:rPr b="0" i="0" lang="en-US" sz="2500" u="none" cap="none" strike="noStrike">
                <a:solidFill>
                  <a:srgbClr val="000000"/>
                </a:solidFill>
                <a:latin typeface="Arial"/>
                <a:ea typeface="Arial"/>
                <a:cs typeface="Arial"/>
                <a:sym typeface="Arial"/>
              </a:rPr>
              <a:t>df['Brand'].groupby(df['Memory']).count().sort_values(ascending=False)</a:t>
            </a:r>
            <a:endParaRPr/>
          </a:p>
          <a:p>
            <a:pPr indent="0" lvl="0" marL="0" marR="0" rtl="0" algn="l">
              <a:lnSpc>
                <a:spcPct val="140000"/>
              </a:lnSpc>
              <a:spcBef>
                <a:spcPts val="0"/>
              </a:spcBef>
              <a:spcAft>
                <a:spcPts val="0"/>
              </a:spcAft>
              <a:buNone/>
            </a:pPr>
            <a:r>
              <a:rPr b="0" i="0" lang="en-US" sz="2500" u="none" cap="none" strike="noStrike">
                <a:solidFill>
                  <a:srgbClr val="000000"/>
                </a:solidFill>
                <a:latin typeface="Arial"/>
                <a:ea typeface="Arial"/>
                <a:cs typeface="Arial"/>
                <a:sym typeface="Arial"/>
              </a:rPr>
              <a:t>sns.set_style("white")</a:t>
            </a:r>
            <a:endParaRPr/>
          </a:p>
          <a:p>
            <a:pPr indent="0" lvl="0" marL="0" marR="0" rtl="0" algn="l">
              <a:lnSpc>
                <a:spcPct val="140000"/>
              </a:lnSpc>
              <a:spcBef>
                <a:spcPts val="0"/>
              </a:spcBef>
              <a:spcAft>
                <a:spcPts val="0"/>
              </a:spcAft>
              <a:buNone/>
            </a:pPr>
            <a:r>
              <a:rPr b="0" i="0" lang="en-US" sz="2500" u="none" cap="none" strike="noStrike">
                <a:solidFill>
                  <a:srgbClr val="000000"/>
                </a:solidFill>
                <a:latin typeface="Arial"/>
                <a:ea typeface="Arial"/>
                <a:cs typeface="Arial"/>
                <a:sym typeface="Arial"/>
              </a:rPr>
              <a:t>sns.pairplot(df, hue='Brand')</a:t>
            </a:r>
            <a:endParaRPr/>
          </a:p>
          <a:p>
            <a:pPr indent="0" lvl="0" marL="0" marR="0" rtl="0" algn="l">
              <a:lnSpc>
                <a:spcPct val="140000"/>
              </a:lnSpc>
              <a:spcBef>
                <a:spcPts val="0"/>
              </a:spcBef>
              <a:spcAft>
                <a:spcPts val="0"/>
              </a:spcAft>
              <a:buNone/>
            </a:pPr>
            <a:r>
              <a:rPr b="0" i="0" lang="en-US" sz="2500" u="none" cap="none" strike="noStrike">
                <a:solidFill>
                  <a:srgbClr val="000000"/>
                </a:solidFill>
                <a:latin typeface="Arial"/>
                <a:ea typeface="Arial"/>
                <a:cs typeface="Arial"/>
                <a:sym typeface="Arial"/>
              </a:rPr>
              <a:t>df.keys()</a:t>
            </a:r>
            <a:endParaRPr/>
          </a:p>
          <a:p>
            <a:pPr indent="0" lvl="0" marL="0" marR="0" rtl="0" algn="l">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None/>
            </a:pPr>
            <a:r>
              <a:rPr b="0" i="0" lang="en-US" sz="2500" u="none" cap="none" strike="noStrike">
                <a:solidFill>
                  <a:srgbClr val="000000"/>
                </a:solidFill>
                <a:latin typeface="Arial"/>
                <a:ea typeface="Arial"/>
                <a:cs typeface="Arial"/>
                <a:sym typeface="Arial"/>
              </a:rPr>
              <a:t>sns.displot(df, x= 'Selling Price',bins=[5000,10000,15000,20000,25000,30000,35000,40000,50000,60000,80000],</a:t>
            </a:r>
            <a:endParaRPr/>
          </a:p>
          <a:p>
            <a:pPr indent="0" lvl="0" marL="0" marR="0" rtl="0" algn="l">
              <a:lnSpc>
                <a:spcPct val="140000"/>
              </a:lnSpc>
              <a:spcBef>
                <a:spcPts val="0"/>
              </a:spcBef>
              <a:spcAft>
                <a:spcPts val="0"/>
              </a:spcAft>
              <a:buNone/>
            </a:pPr>
            <a:r>
              <a:rPr b="0" i="0" lang="en-US" sz="2500" u="none" cap="none" strike="noStrike">
                <a:solidFill>
                  <a:srgbClr val="000000"/>
                </a:solidFill>
                <a:latin typeface="Arial"/>
                <a:ea typeface="Arial"/>
                <a:cs typeface="Arial"/>
                <a:sym typeface="Arial"/>
              </a:rPr>
              <a:t>aspect=1.2,color='#fd6c9e')</a:t>
            </a:r>
            <a:endParaRPr/>
          </a:p>
          <a:p>
            <a:pPr indent="0" lvl="0" marL="0" marR="0" rtl="0" algn="l">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None/>
            </a:pPr>
            <a:r>
              <a:rPr b="0" i="0" lang="en-US" sz="2500" u="none" cap="none" strike="noStrike">
                <a:solidFill>
                  <a:srgbClr val="000000"/>
                </a:solidFill>
                <a:latin typeface="Arial"/>
                <a:ea typeface="Arial"/>
                <a:cs typeface="Arial"/>
                <a:sym typeface="Arial"/>
              </a:rPr>
              <a:t>sns.displot(df, x='Original Price',bins=[5000,10000,15000,20000,25000,30000,35000,40000,50000,60000,80000], aspect=1.2,color='#ff8243')</a:t>
            </a:r>
            <a:endParaRPr/>
          </a:p>
          <a:p>
            <a:pPr indent="0" lvl="0" marL="0" marR="0" rtl="0" algn="l">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None/>
            </a:pPr>
            <a:r>
              <a:rPr b="0" i="0" lang="en-US" sz="2500" u="none" cap="none" strike="noStrike">
                <a:solidFill>
                  <a:srgbClr val="000000"/>
                </a:solidFill>
                <a:latin typeface="Arial"/>
                <a:ea typeface="Arial"/>
                <a:cs typeface="Arial"/>
                <a:sym typeface="Arial"/>
              </a:rPr>
              <a:t>sns.displot(df, x='Selling Price',bins=5, hue='Brand',aspect=1.2)</a:t>
            </a:r>
            <a:endParaRPr/>
          </a:p>
          <a:p>
            <a:pPr indent="0" lvl="0" marL="0" marR="0" rtl="0" algn="l">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None/>
            </a:pPr>
            <a:r>
              <a:rPr b="0" i="0" lang="en-US" sz="2500" u="none" cap="none" strike="noStrike">
                <a:solidFill>
                  <a:srgbClr val="000000"/>
                </a:solidFill>
                <a:latin typeface="Arial"/>
                <a:ea typeface="Arial"/>
                <a:cs typeface="Arial"/>
                <a:sym typeface="Arial"/>
              </a:rPr>
              <a:t>fig, ax = plt.subplots(figsize=(15,3))</a:t>
            </a:r>
            <a:endParaRPr/>
          </a:p>
          <a:p>
            <a:pPr indent="0" lvl="0" marL="0" marR="0" rtl="0" algn="l">
              <a:lnSpc>
                <a:spcPct val="140000"/>
              </a:lnSpc>
              <a:spcBef>
                <a:spcPts val="0"/>
              </a:spcBef>
              <a:spcAft>
                <a:spcPts val="0"/>
              </a:spcAft>
              <a:buNone/>
            </a:pPr>
            <a:r>
              <a:rPr b="0" i="0" lang="en-US" sz="2500" u="none" cap="none" strike="noStrike">
                <a:solidFill>
                  <a:srgbClr val="000000"/>
                </a:solidFill>
                <a:latin typeface="Arial"/>
                <a:ea typeface="Arial"/>
                <a:cs typeface="Arial"/>
                <a:sym typeface="Arial"/>
              </a:rPr>
              <a:t>ax=sns.countplot(x="Brand", data=df)</a:t>
            </a:r>
            <a:endParaRPr/>
          </a:p>
          <a:p>
            <a:pPr indent="0" lvl="0" marL="0" marR="0" rtl="0" algn="l">
              <a:lnSpc>
                <a:spcPct val="140000"/>
              </a:lnSpc>
              <a:spcBef>
                <a:spcPts val="0"/>
              </a:spcBef>
              <a:spcAft>
                <a:spcPts val="0"/>
              </a:spcAft>
              <a:buNone/>
            </a:pPr>
            <a:r>
              <a:rPr b="0" i="0" lang="en-US" sz="2500" u="none" cap="none" strike="noStrike">
                <a:solidFill>
                  <a:srgbClr val="000000"/>
                </a:solidFill>
                <a:latin typeface="Arial"/>
                <a:ea typeface="Arial"/>
                <a:cs typeface="Arial"/>
                <a:sym typeface="Arial"/>
              </a:rPr>
              <a:t>-</a:t>
            </a:r>
            <a:endParaRPr/>
          </a:p>
          <a:p>
            <a:pPr indent="0" lvl="0" marL="0" marR="0" rtl="0" algn="l">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5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grpSp>
        <p:nvGrpSpPr>
          <p:cNvPr id="180" name="Google Shape;180;p6"/>
          <p:cNvGrpSpPr/>
          <p:nvPr/>
        </p:nvGrpSpPr>
        <p:grpSpPr>
          <a:xfrm>
            <a:off x="0" y="4982766"/>
            <a:ext cx="6121614" cy="5304234"/>
            <a:chOff x="0" y="-38100"/>
            <a:chExt cx="1451049" cy="1257300"/>
          </a:xfrm>
        </p:grpSpPr>
        <p:sp>
          <p:nvSpPr>
            <p:cNvPr id="181" name="Google Shape;181;p6"/>
            <p:cNvSpPr/>
            <p:nvPr/>
          </p:nvSpPr>
          <p:spPr>
            <a:xfrm>
              <a:off x="0" y="0"/>
              <a:ext cx="1451049" cy="1219200"/>
            </a:xfrm>
            <a:custGeom>
              <a:rect b="b" l="l" r="r" t="t"/>
              <a:pathLst>
                <a:path extrusionOk="0" h="1219200" w="1451049">
                  <a:moveTo>
                    <a:pt x="0" y="0"/>
                  </a:moveTo>
                  <a:lnTo>
                    <a:pt x="1451049" y="0"/>
                  </a:lnTo>
                  <a:lnTo>
                    <a:pt x="1451049" y="1219200"/>
                  </a:lnTo>
                  <a:lnTo>
                    <a:pt x="0" y="1219200"/>
                  </a:lnTo>
                  <a:close/>
                </a:path>
              </a:pathLst>
            </a:custGeom>
            <a:solidFill>
              <a:srgbClr val="071C42"/>
            </a:solidFill>
            <a:ln>
              <a:noFill/>
            </a:ln>
          </p:spPr>
        </p:sp>
        <p:sp>
          <p:nvSpPr>
            <p:cNvPr id="182" name="Google Shape;182;p6"/>
            <p:cNvSpPr txBox="1"/>
            <p:nvPr/>
          </p:nvSpPr>
          <p:spPr>
            <a:xfrm>
              <a:off x="0" y="-38100"/>
              <a:ext cx="1451049" cy="12573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3" name="Google Shape;183;p6"/>
          <p:cNvSpPr/>
          <p:nvPr/>
        </p:nvSpPr>
        <p:spPr>
          <a:xfrm>
            <a:off x="8187217" y="-1676277"/>
            <a:ext cx="12260528" cy="8939040"/>
          </a:xfrm>
          <a:custGeom>
            <a:rect b="b" l="l" r="r" t="t"/>
            <a:pathLst>
              <a:path extrusionOk="0" h="8939040" w="12260528">
                <a:moveTo>
                  <a:pt x="0" y="0"/>
                </a:moveTo>
                <a:lnTo>
                  <a:pt x="12260529" y="0"/>
                </a:lnTo>
                <a:lnTo>
                  <a:pt x="12260529" y="8939040"/>
                </a:lnTo>
                <a:lnTo>
                  <a:pt x="0" y="8939040"/>
                </a:lnTo>
                <a:lnTo>
                  <a:pt x="0" y="0"/>
                </a:lnTo>
                <a:close/>
              </a:path>
            </a:pathLst>
          </a:custGeom>
          <a:blipFill rotWithShape="1">
            <a:blip r:embed="rId3">
              <a:alphaModFix/>
            </a:blip>
            <a:stretch>
              <a:fillRect b="0" l="0" r="0" t="0"/>
            </a:stretch>
          </a:blipFill>
          <a:ln>
            <a:noFill/>
          </a:ln>
        </p:spPr>
      </p:sp>
      <p:grpSp>
        <p:nvGrpSpPr>
          <p:cNvPr id="184" name="Google Shape;184;p6"/>
          <p:cNvGrpSpPr/>
          <p:nvPr/>
        </p:nvGrpSpPr>
        <p:grpSpPr>
          <a:xfrm>
            <a:off x="12166386" y="4982766"/>
            <a:ext cx="6121614" cy="5304234"/>
            <a:chOff x="0" y="-38100"/>
            <a:chExt cx="1451049" cy="1257300"/>
          </a:xfrm>
        </p:grpSpPr>
        <p:sp>
          <p:nvSpPr>
            <p:cNvPr id="185" name="Google Shape;185;p6"/>
            <p:cNvSpPr/>
            <p:nvPr/>
          </p:nvSpPr>
          <p:spPr>
            <a:xfrm>
              <a:off x="0" y="0"/>
              <a:ext cx="1451049" cy="1219200"/>
            </a:xfrm>
            <a:custGeom>
              <a:rect b="b" l="l" r="r" t="t"/>
              <a:pathLst>
                <a:path extrusionOk="0" h="1219200" w="1451049">
                  <a:moveTo>
                    <a:pt x="0" y="0"/>
                  </a:moveTo>
                  <a:lnTo>
                    <a:pt x="1451049" y="0"/>
                  </a:lnTo>
                  <a:lnTo>
                    <a:pt x="1451049" y="1219200"/>
                  </a:lnTo>
                  <a:lnTo>
                    <a:pt x="0" y="1219200"/>
                  </a:lnTo>
                  <a:close/>
                </a:path>
              </a:pathLst>
            </a:custGeom>
            <a:solidFill>
              <a:srgbClr val="071C42"/>
            </a:solidFill>
            <a:ln>
              <a:noFill/>
            </a:ln>
          </p:spPr>
        </p:sp>
        <p:sp>
          <p:nvSpPr>
            <p:cNvPr id="186" name="Google Shape;186;p6"/>
            <p:cNvSpPr txBox="1"/>
            <p:nvPr/>
          </p:nvSpPr>
          <p:spPr>
            <a:xfrm>
              <a:off x="0" y="-38100"/>
              <a:ext cx="1451049" cy="12573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87" name="Google Shape;187;p6"/>
          <p:cNvCxnSpPr/>
          <p:nvPr/>
        </p:nvCxnSpPr>
        <p:spPr>
          <a:xfrm>
            <a:off x="1028700" y="601417"/>
            <a:ext cx="16230600" cy="0"/>
          </a:xfrm>
          <a:prstGeom prst="straightConnector1">
            <a:avLst/>
          </a:prstGeom>
          <a:noFill/>
          <a:ln cap="flat" cmpd="sng" w="19050">
            <a:solidFill>
              <a:srgbClr val="D9D9D9"/>
            </a:solidFill>
            <a:prstDash val="solid"/>
            <a:round/>
            <a:headEnd len="sm" w="sm" type="none"/>
            <a:tailEnd len="sm" w="sm" type="none"/>
          </a:ln>
        </p:spPr>
      </p:cxnSp>
      <p:grpSp>
        <p:nvGrpSpPr>
          <p:cNvPr id="188" name="Google Shape;188;p6"/>
          <p:cNvGrpSpPr/>
          <p:nvPr/>
        </p:nvGrpSpPr>
        <p:grpSpPr>
          <a:xfrm>
            <a:off x="1182565" y="1200366"/>
            <a:ext cx="15700855" cy="6624788"/>
            <a:chOff x="0" y="-38100"/>
            <a:chExt cx="4135205" cy="1744800"/>
          </a:xfrm>
        </p:grpSpPr>
        <p:sp>
          <p:nvSpPr>
            <p:cNvPr id="189" name="Google Shape;189;p6"/>
            <p:cNvSpPr/>
            <p:nvPr/>
          </p:nvSpPr>
          <p:spPr>
            <a:xfrm>
              <a:off x="0" y="0"/>
              <a:ext cx="4135205" cy="1706700"/>
            </a:xfrm>
            <a:custGeom>
              <a:rect b="b" l="l" r="r" t="t"/>
              <a:pathLst>
                <a:path extrusionOk="0" h="1706700" w="4135205">
                  <a:moveTo>
                    <a:pt x="0" y="0"/>
                  </a:moveTo>
                  <a:lnTo>
                    <a:pt x="4135205" y="0"/>
                  </a:lnTo>
                  <a:lnTo>
                    <a:pt x="4135205" y="1706700"/>
                  </a:lnTo>
                  <a:lnTo>
                    <a:pt x="0" y="1706700"/>
                  </a:lnTo>
                  <a:close/>
                </a:path>
              </a:pathLst>
            </a:custGeom>
            <a:solidFill>
              <a:srgbClr val="EEF2F5"/>
            </a:solidFill>
            <a:ln>
              <a:noFill/>
            </a:ln>
          </p:spPr>
        </p:sp>
        <p:sp>
          <p:nvSpPr>
            <p:cNvPr id="190" name="Google Shape;190;p6"/>
            <p:cNvSpPr txBox="1"/>
            <p:nvPr/>
          </p:nvSpPr>
          <p:spPr>
            <a:xfrm>
              <a:off x="0" y="-38100"/>
              <a:ext cx="4135205" cy="17448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1" name="Google Shape;191;p6"/>
          <p:cNvSpPr txBox="1"/>
          <p:nvPr/>
        </p:nvSpPr>
        <p:spPr>
          <a:xfrm>
            <a:off x="-3114195" y="5755031"/>
            <a:ext cx="3509493" cy="42481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400" u="none" cap="none" strike="noStrike">
                <a:solidFill>
                  <a:srgbClr val="FFFFFF"/>
                </a:solidFill>
                <a:latin typeface="Poppins"/>
                <a:ea typeface="Poppins"/>
                <a:cs typeface="Poppins"/>
                <a:sym typeface="Poppins"/>
              </a:rPr>
              <a:t>Problem 2</a:t>
            </a:r>
            <a:endParaRPr/>
          </a:p>
        </p:txBody>
      </p:sp>
      <p:sp>
        <p:nvSpPr>
          <p:cNvPr id="192" name="Google Shape;192;p6"/>
          <p:cNvSpPr txBox="1"/>
          <p:nvPr/>
        </p:nvSpPr>
        <p:spPr>
          <a:xfrm>
            <a:off x="1380392" y="1287877"/>
            <a:ext cx="15312149" cy="9398326"/>
          </a:xfrm>
          <a:prstGeom prst="rect">
            <a:avLst/>
          </a:prstGeom>
          <a:noFill/>
          <a:ln>
            <a:noFill/>
          </a:ln>
        </p:spPr>
        <p:txBody>
          <a:bodyPr anchorCtr="0" anchor="t" bIns="0" lIns="0" spcFirstLastPara="1" rIns="0" wrap="square" tIns="0">
            <a:spAutoFit/>
          </a:bodyPr>
          <a:lstStyle/>
          <a:p>
            <a:pPr indent="0" lvl="0" marL="0" marR="0" rtl="0" algn="just">
              <a:lnSpc>
                <a:spcPct val="139992"/>
              </a:lnSpc>
              <a:spcBef>
                <a:spcPts val="0"/>
              </a:spcBef>
              <a:spcAft>
                <a:spcPts val="0"/>
              </a:spcAft>
              <a:buNone/>
            </a:pPr>
            <a:r>
              <a:rPr b="0" i="0" lang="en-US" sz="2793" u="none" cap="none" strike="noStrike">
                <a:solidFill>
                  <a:srgbClr val="071C42"/>
                </a:solidFill>
                <a:latin typeface="Arial"/>
                <a:ea typeface="Arial"/>
                <a:cs typeface="Arial"/>
                <a:sym typeface="Arial"/>
              </a:rPr>
              <a:t>fig, ax = plt.subplots(figsize=(15,3))</a:t>
            </a:r>
            <a:endParaRPr/>
          </a:p>
          <a:p>
            <a:pPr indent="0" lvl="0" marL="0" marR="0" rtl="0" algn="just">
              <a:lnSpc>
                <a:spcPct val="139992"/>
              </a:lnSpc>
              <a:spcBef>
                <a:spcPts val="0"/>
              </a:spcBef>
              <a:spcAft>
                <a:spcPts val="0"/>
              </a:spcAft>
              <a:buNone/>
            </a:pPr>
            <a:r>
              <a:rPr b="0" i="0" lang="en-US" sz="2793" u="none" cap="none" strike="noStrike">
                <a:solidFill>
                  <a:srgbClr val="071C42"/>
                </a:solidFill>
                <a:latin typeface="Arial"/>
                <a:ea typeface="Arial"/>
                <a:cs typeface="Arial"/>
                <a:sym typeface="Arial"/>
              </a:rPr>
              <a:t>ax = sns.stripplot(y="Rating", x="Brand", data=df)</a:t>
            </a:r>
            <a:endParaRPr/>
          </a:p>
          <a:p>
            <a:pPr indent="0" lvl="0" marL="0" marR="0" rtl="0" algn="just">
              <a:lnSpc>
                <a:spcPct val="139992"/>
              </a:lnSpc>
              <a:spcBef>
                <a:spcPts val="0"/>
              </a:spcBef>
              <a:spcAft>
                <a:spcPts val="0"/>
              </a:spcAft>
              <a:buNone/>
            </a:pPr>
            <a:r>
              <a:t/>
            </a:r>
            <a:endParaRPr b="0" i="0" sz="2793" u="none" cap="none" strike="noStrike">
              <a:solidFill>
                <a:srgbClr val="071C42"/>
              </a:solidFill>
              <a:latin typeface="Arial"/>
              <a:ea typeface="Arial"/>
              <a:cs typeface="Arial"/>
              <a:sym typeface="Arial"/>
            </a:endParaRPr>
          </a:p>
          <a:p>
            <a:pPr indent="0" lvl="0" marL="0" marR="0" rtl="0" algn="just">
              <a:lnSpc>
                <a:spcPct val="139992"/>
              </a:lnSpc>
              <a:spcBef>
                <a:spcPts val="0"/>
              </a:spcBef>
              <a:spcAft>
                <a:spcPts val="0"/>
              </a:spcAft>
              <a:buNone/>
            </a:pPr>
            <a:r>
              <a:rPr b="0" i="0" lang="en-US" sz="2793" u="none" cap="none" strike="noStrike">
                <a:solidFill>
                  <a:srgbClr val="071C42"/>
                </a:solidFill>
                <a:latin typeface="Arial"/>
                <a:ea typeface="Arial"/>
                <a:cs typeface="Arial"/>
                <a:sym typeface="Arial"/>
              </a:rPr>
              <a:t>fig, ax = plt.subplots(figsize=(15,3))</a:t>
            </a:r>
            <a:endParaRPr/>
          </a:p>
          <a:p>
            <a:pPr indent="0" lvl="0" marL="0" marR="0" rtl="0" algn="just">
              <a:lnSpc>
                <a:spcPct val="139992"/>
              </a:lnSpc>
              <a:spcBef>
                <a:spcPts val="0"/>
              </a:spcBef>
              <a:spcAft>
                <a:spcPts val="0"/>
              </a:spcAft>
              <a:buNone/>
            </a:pPr>
            <a:r>
              <a:rPr b="0" i="0" lang="en-US" sz="2793" u="none" cap="none" strike="noStrike">
                <a:solidFill>
                  <a:srgbClr val="071C42"/>
                </a:solidFill>
                <a:latin typeface="Arial"/>
                <a:ea typeface="Arial"/>
                <a:cs typeface="Arial"/>
                <a:sym typeface="Arial"/>
              </a:rPr>
              <a:t>ax = sns.stripplot(y="Selling Price", x="Brand", data=df)</a:t>
            </a:r>
            <a:endParaRPr/>
          </a:p>
          <a:p>
            <a:pPr indent="0" lvl="0" marL="0" marR="0" rtl="0" algn="just">
              <a:lnSpc>
                <a:spcPct val="139992"/>
              </a:lnSpc>
              <a:spcBef>
                <a:spcPts val="0"/>
              </a:spcBef>
              <a:spcAft>
                <a:spcPts val="0"/>
              </a:spcAft>
              <a:buNone/>
            </a:pPr>
            <a:r>
              <a:t/>
            </a:r>
            <a:endParaRPr b="0" i="0" sz="2793" u="none" cap="none" strike="noStrike">
              <a:solidFill>
                <a:srgbClr val="071C42"/>
              </a:solidFill>
              <a:latin typeface="Arial"/>
              <a:ea typeface="Arial"/>
              <a:cs typeface="Arial"/>
              <a:sym typeface="Arial"/>
            </a:endParaRPr>
          </a:p>
          <a:p>
            <a:pPr indent="0" lvl="0" marL="0" marR="0" rtl="0" algn="just">
              <a:lnSpc>
                <a:spcPct val="139992"/>
              </a:lnSpc>
              <a:spcBef>
                <a:spcPts val="0"/>
              </a:spcBef>
              <a:spcAft>
                <a:spcPts val="0"/>
              </a:spcAft>
              <a:buNone/>
            </a:pPr>
            <a:r>
              <a:rPr b="0" i="0" lang="en-US" sz="2793" u="none" cap="none" strike="noStrike">
                <a:solidFill>
                  <a:srgbClr val="071C42"/>
                </a:solidFill>
                <a:latin typeface="Arial"/>
                <a:ea typeface="Arial"/>
                <a:cs typeface="Arial"/>
                <a:sym typeface="Arial"/>
              </a:rPr>
              <a:t>fig, ax = plt.subplots(figsize=(15,3))</a:t>
            </a:r>
            <a:endParaRPr/>
          </a:p>
          <a:p>
            <a:pPr indent="0" lvl="0" marL="0" marR="0" rtl="0" algn="just">
              <a:lnSpc>
                <a:spcPct val="139992"/>
              </a:lnSpc>
              <a:spcBef>
                <a:spcPts val="0"/>
              </a:spcBef>
              <a:spcAft>
                <a:spcPts val="0"/>
              </a:spcAft>
              <a:buNone/>
            </a:pPr>
            <a:r>
              <a:rPr b="0" i="0" lang="en-US" sz="2793" u="none" cap="none" strike="noStrike">
                <a:solidFill>
                  <a:srgbClr val="071C42"/>
                </a:solidFill>
                <a:latin typeface="Arial"/>
                <a:ea typeface="Arial"/>
                <a:cs typeface="Arial"/>
                <a:sym typeface="Arial"/>
              </a:rPr>
              <a:t>ax = sns.stripplot(y="Original Price", x="Brand", data=df)</a:t>
            </a:r>
            <a:endParaRPr/>
          </a:p>
          <a:p>
            <a:pPr indent="0" lvl="0" marL="0" marR="0" rtl="0" algn="just">
              <a:lnSpc>
                <a:spcPct val="139992"/>
              </a:lnSpc>
              <a:spcBef>
                <a:spcPts val="0"/>
              </a:spcBef>
              <a:spcAft>
                <a:spcPts val="0"/>
              </a:spcAft>
              <a:buNone/>
            </a:pPr>
            <a:r>
              <a:t/>
            </a:r>
            <a:endParaRPr b="0" i="0" sz="2793" u="none" cap="none" strike="noStrike">
              <a:solidFill>
                <a:srgbClr val="071C42"/>
              </a:solidFill>
              <a:latin typeface="Arial"/>
              <a:ea typeface="Arial"/>
              <a:cs typeface="Arial"/>
              <a:sym typeface="Arial"/>
            </a:endParaRPr>
          </a:p>
          <a:p>
            <a:pPr indent="0" lvl="0" marL="0" marR="0" rtl="0" algn="just">
              <a:lnSpc>
                <a:spcPct val="139992"/>
              </a:lnSpc>
              <a:spcBef>
                <a:spcPts val="0"/>
              </a:spcBef>
              <a:spcAft>
                <a:spcPts val="0"/>
              </a:spcAft>
              <a:buNone/>
            </a:pPr>
            <a:r>
              <a:rPr b="0" i="0" lang="en-US" sz="2793" u="none" cap="none" strike="noStrike">
                <a:solidFill>
                  <a:srgbClr val="071C42"/>
                </a:solidFill>
                <a:latin typeface="Arial"/>
                <a:ea typeface="Arial"/>
                <a:cs typeface="Arial"/>
                <a:sym typeface="Arial"/>
              </a:rPr>
              <a:t>fig, ax = plt.subplots(figsize=(15,6))</a:t>
            </a:r>
            <a:endParaRPr/>
          </a:p>
          <a:p>
            <a:pPr indent="0" lvl="0" marL="0" marR="0" rtl="0" algn="just">
              <a:lnSpc>
                <a:spcPct val="139992"/>
              </a:lnSpc>
              <a:spcBef>
                <a:spcPts val="0"/>
              </a:spcBef>
              <a:spcAft>
                <a:spcPts val="0"/>
              </a:spcAft>
              <a:buNone/>
            </a:pPr>
            <a:r>
              <a:rPr b="0" i="0" lang="en-US" sz="2793" u="none" cap="none" strike="noStrike">
                <a:solidFill>
                  <a:srgbClr val="071C42"/>
                </a:solidFill>
                <a:latin typeface="Arial"/>
                <a:ea typeface="Arial"/>
                <a:cs typeface="Arial"/>
                <a:sym typeface="Arial"/>
              </a:rPr>
              <a:t>ax = sns.boxplot(x="Brand", y="Selling Price", data=df)</a:t>
            </a:r>
            <a:endParaRPr/>
          </a:p>
          <a:p>
            <a:pPr indent="0" lvl="0" marL="0" marR="0" rtl="0" algn="just">
              <a:lnSpc>
                <a:spcPct val="139992"/>
              </a:lnSpc>
              <a:spcBef>
                <a:spcPts val="0"/>
              </a:spcBef>
              <a:spcAft>
                <a:spcPts val="0"/>
              </a:spcAft>
              <a:buNone/>
            </a:pPr>
            <a:r>
              <a:t/>
            </a:r>
            <a:endParaRPr b="0" i="0" sz="2793" u="none" cap="none" strike="noStrike">
              <a:solidFill>
                <a:srgbClr val="071C42"/>
              </a:solidFill>
              <a:latin typeface="Arial"/>
              <a:ea typeface="Arial"/>
              <a:cs typeface="Arial"/>
              <a:sym typeface="Arial"/>
            </a:endParaRPr>
          </a:p>
          <a:p>
            <a:pPr indent="0" lvl="0" marL="0" marR="0" rtl="0" algn="just">
              <a:lnSpc>
                <a:spcPct val="139992"/>
              </a:lnSpc>
              <a:spcBef>
                <a:spcPts val="0"/>
              </a:spcBef>
              <a:spcAft>
                <a:spcPts val="0"/>
              </a:spcAft>
              <a:buNone/>
            </a:pPr>
            <a:r>
              <a:rPr b="0" i="0" lang="en-US" sz="2793" u="none" cap="none" strike="noStrike">
                <a:solidFill>
                  <a:srgbClr val="071C42"/>
                </a:solidFill>
                <a:latin typeface="Arial"/>
                <a:ea typeface="Arial"/>
                <a:cs typeface="Arial"/>
                <a:sym typeface="Arial"/>
              </a:rPr>
              <a:t>round(df.groupby('Brand')['Selling Price'].mean(),0).sort_values(ascending=False)</a:t>
            </a:r>
            <a:endParaRPr/>
          </a:p>
          <a:p>
            <a:pPr indent="0" lvl="0" marL="0" marR="0" rtl="0" algn="just">
              <a:lnSpc>
                <a:spcPct val="139992"/>
              </a:lnSpc>
              <a:spcBef>
                <a:spcPts val="0"/>
              </a:spcBef>
              <a:spcAft>
                <a:spcPts val="0"/>
              </a:spcAft>
              <a:buNone/>
            </a:pPr>
            <a:r>
              <a:t/>
            </a:r>
            <a:endParaRPr b="0" i="0" sz="2793" u="none" cap="none" strike="noStrike">
              <a:solidFill>
                <a:srgbClr val="071C42"/>
              </a:solidFill>
              <a:latin typeface="Arial"/>
              <a:ea typeface="Arial"/>
              <a:cs typeface="Arial"/>
              <a:sym typeface="Arial"/>
            </a:endParaRPr>
          </a:p>
          <a:p>
            <a:pPr indent="0" lvl="0" marL="0" marR="0" rtl="0" algn="just">
              <a:lnSpc>
                <a:spcPct val="139992"/>
              </a:lnSpc>
              <a:spcBef>
                <a:spcPts val="0"/>
              </a:spcBef>
              <a:spcAft>
                <a:spcPts val="0"/>
              </a:spcAft>
              <a:buNone/>
            </a:pPr>
            <a:r>
              <a:t/>
            </a:r>
            <a:endParaRPr b="0" i="0" sz="2793" u="none" cap="none" strike="noStrike">
              <a:solidFill>
                <a:srgbClr val="071C42"/>
              </a:solidFill>
              <a:latin typeface="Arial"/>
              <a:ea typeface="Arial"/>
              <a:cs typeface="Arial"/>
              <a:sym typeface="Arial"/>
            </a:endParaRPr>
          </a:p>
          <a:p>
            <a:pPr indent="0" lvl="0" marL="0" marR="0" rtl="0" algn="just">
              <a:lnSpc>
                <a:spcPct val="139992"/>
              </a:lnSpc>
              <a:spcBef>
                <a:spcPts val="0"/>
              </a:spcBef>
              <a:spcAft>
                <a:spcPts val="0"/>
              </a:spcAft>
              <a:buNone/>
            </a:pPr>
            <a:r>
              <a:t/>
            </a:r>
            <a:endParaRPr b="0" i="0" sz="2793" u="none" cap="none" strike="noStrike">
              <a:solidFill>
                <a:srgbClr val="071C42"/>
              </a:solidFill>
              <a:latin typeface="Arial"/>
              <a:ea typeface="Arial"/>
              <a:cs typeface="Arial"/>
              <a:sym typeface="Arial"/>
            </a:endParaRPr>
          </a:p>
          <a:p>
            <a:pPr indent="0" lvl="0" marL="0" marR="0" rtl="0" algn="just">
              <a:lnSpc>
                <a:spcPct val="139992"/>
              </a:lnSpc>
              <a:spcBef>
                <a:spcPts val="0"/>
              </a:spcBef>
              <a:spcAft>
                <a:spcPts val="0"/>
              </a:spcAft>
              <a:buNone/>
            </a:pPr>
            <a:r>
              <a:t/>
            </a:r>
            <a:endParaRPr b="0" i="0" sz="2793" u="none" cap="none" strike="noStrike">
              <a:solidFill>
                <a:srgbClr val="071C42"/>
              </a:solidFill>
              <a:latin typeface="Arial"/>
              <a:ea typeface="Arial"/>
              <a:cs typeface="Arial"/>
              <a:sym typeface="Arial"/>
            </a:endParaRPr>
          </a:p>
          <a:p>
            <a:pPr indent="0" lvl="0" marL="0" marR="0" rtl="0" algn="just">
              <a:lnSpc>
                <a:spcPct val="139992"/>
              </a:lnSpc>
              <a:spcBef>
                <a:spcPts val="0"/>
              </a:spcBef>
              <a:spcAft>
                <a:spcPts val="0"/>
              </a:spcAft>
              <a:buNone/>
            </a:pPr>
            <a:r>
              <a:t/>
            </a:r>
            <a:endParaRPr b="0" i="0" sz="2793" u="none" cap="none" strike="noStrike">
              <a:solidFill>
                <a:srgbClr val="071C42"/>
              </a:solidFill>
              <a:latin typeface="Arial"/>
              <a:ea typeface="Arial"/>
              <a:cs typeface="Arial"/>
              <a:sym typeface="Arial"/>
            </a:endParaRPr>
          </a:p>
          <a:p>
            <a:pPr indent="0" lvl="0" marL="0" marR="0" rtl="0" algn="just">
              <a:lnSpc>
                <a:spcPct val="139992"/>
              </a:lnSpc>
              <a:spcBef>
                <a:spcPts val="0"/>
              </a:spcBef>
              <a:spcAft>
                <a:spcPts val="0"/>
              </a:spcAft>
              <a:buNone/>
            </a:pPr>
            <a:r>
              <a:t/>
            </a:r>
            <a:endParaRPr b="0" i="0" sz="2793" u="none" cap="none" strike="noStrike">
              <a:solidFill>
                <a:srgbClr val="071C42"/>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cxnSp>
        <p:nvCxnSpPr>
          <p:cNvPr id="197" name="Google Shape;197;p7"/>
          <p:cNvCxnSpPr/>
          <p:nvPr/>
        </p:nvCxnSpPr>
        <p:spPr>
          <a:xfrm>
            <a:off x="1028700" y="601417"/>
            <a:ext cx="16230600" cy="0"/>
          </a:xfrm>
          <a:prstGeom prst="straightConnector1">
            <a:avLst/>
          </a:prstGeom>
          <a:noFill/>
          <a:ln cap="flat" cmpd="sng" w="19050">
            <a:solidFill>
              <a:srgbClr val="D9D9D9"/>
            </a:solidFill>
            <a:prstDash val="solid"/>
            <a:round/>
            <a:headEnd len="sm" w="sm" type="none"/>
            <a:tailEnd len="sm" w="sm" type="none"/>
          </a:ln>
        </p:spPr>
      </p:cxnSp>
      <p:grpSp>
        <p:nvGrpSpPr>
          <p:cNvPr id="198" name="Google Shape;198;p7"/>
          <p:cNvGrpSpPr/>
          <p:nvPr/>
        </p:nvGrpSpPr>
        <p:grpSpPr>
          <a:xfrm>
            <a:off x="-420128" y="5323718"/>
            <a:ext cx="19467171" cy="5304234"/>
            <a:chOff x="0" y="-38100"/>
            <a:chExt cx="4614440" cy="1257300"/>
          </a:xfrm>
        </p:grpSpPr>
        <p:sp>
          <p:nvSpPr>
            <p:cNvPr id="199" name="Google Shape;199;p7"/>
            <p:cNvSpPr/>
            <p:nvPr/>
          </p:nvSpPr>
          <p:spPr>
            <a:xfrm>
              <a:off x="0" y="0"/>
              <a:ext cx="4614440" cy="1219200"/>
            </a:xfrm>
            <a:custGeom>
              <a:rect b="b" l="l" r="r" t="t"/>
              <a:pathLst>
                <a:path extrusionOk="0" h="1219200" w="4614440">
                  <a:moveTo>
                    <a:pt x="0" y="0"/>
                  </a:moveTo>
                  <a:lnTo>
                    <a:pt x="4614440" y="0"/>
                  </a:lnTo>
                  <a:lnTo>
                    <a:pt x="4614440" y="1219200"/>
                  </a:lnTo>
                  <a:lnTo>
                    <a:pt x="0" y="1219200"/>
                  </a:lnTo>
                  <a:close/>
                </a:path>
              </a:pathLst>
            </a:custGeom>
            <a:solidFill>
              <a:srgbClr val="3DCAB1"/>
            </a:solidFill>
            <a:ln>
              <a:noFill/>
            </a:ln>
          </p:spPr>
        </p:sp>
        <p:sp>
          <p:nvSpPr>
            <p:cNvPr id="200" name="Google Shape;200;p7"/>
            <p:cNvSpPr txBox="1"/>
            <p:nvPr/>
          </p:nvSpPr>
          <p:spPr>
            <a:xfrm>
              <a:off x="0" y="-38100"/>
              <a:ext cx="4614439" cy="12573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1" name="Google Shape;201;p7"/>
          <p:cNvSpPr/>
          <p:nvPr/>
        </p:nvSpPr>
        <p:spPr>
          <a:xfrm>
            <a:off x="-2300839" y="5484452"/>
            <a:ext cx="8127642" cy="6605556"/>
          </a:xfrm>
          <a:custGeom>
            <a:rect b="b" l="l" r="r" t="t"/>
            <a:pathLst>
              <a:path extrusionOk="0" h="6605556" w="8127642">
                <a:moveTo>
                  <a:pt x="0" y="0"/>
                </a:moveTo>
                <a:lnTo>
                  <a:pt x="8127642" y="0"/>
                </a:lnTo>
                <a:lnTo>
                  <a:pt x="8127642" y="6605556"/>
                </a:lnTo>
                <a:lnTo>
                  <a:pt x="0" y="6605556"/>
                </a:lnTo>
                <a:lnTo>
                  <a:pt x="0" y="0"/>
                </a:lnTo>
                <a:close/>
              </a:path>
            </a:pathLst>
          </a:custGeom>
          <a:blipFill rotWithShape="1">
            <a:blip r:embed="rId3">
              <a:alphaModFix/>
            </a:blip>
            <a:stretch>
              <a:fillRect b="0" l="0" r="0" t="0"/>
            </a:stretch>
          </a:blipFill>
          <a:ln>
            <a:noFill/>
          </a:ln>
        </p:spPr>
      </p:sp>
      <p:sp>
        <p:nvSpPr>
          <p:cNvPr id="202" name="Google Shape;202;p7"/>
          <p:cNvSpPr/>
          <p:nvPr/>
        </p:nvSpPr>
        <p:spPr>
          <a:xfrm>
            <a:off x="619344" y="557354"/>
            <a:ext cx="6765518" cy="4873510"/>
          </a:xfrm>
          <a:custGeom>
            <a:rect b="b" l="l" r="r" t="t"/>
            <a:pathLst>
              <a:path extrusionOk="0" h="4873510" w="6765518">
                <a:moveTo>
                  <a:pt x="0" y="0"/>
                </a:moveTo>
                <a:lnTo>
                  <a:pt x="6765518" y="0"/>
                </a:lnTo>
                <a:lnTo>
                  <a:pt x="6765518" y="4873509"/>
                </a:lnTo>
                <a:lnTo>
                  <a:pt x="0" y="4873509"/>
                </a:lnTo>
                <a:lnTo>
                  <a:pt x="0" y="0"/>
                </a:lnTo>
                <a:close/>
              </a:path>
            </a:pathLst>
          </a:custGeom>
          <a:blipFill rotWithShape="1">
            <a:blip r:embed="rId4">
              <a:alphaModFix/>
            </a:blip>
            <a:stretch>
              <a:fillRect b="-5018" l="-1189" r="-1188" t="0"/>
            </a:stretch>
          </a:blipFill>
          <a:ln>
            <a:noFill/>
          </a:ln>
        </p:spPr>
      </p:sp>
      <p:sp>
        <p:nvSpPr>
          <p:cNvPr id="203" name="Google Shape;203;p7"/>
          <p:cNvSpPr/>
          <p:nvPr/>
        </p:nvSpPr>
        <p:spPr>
          <a:xfrm>
            <a:off x="11143574" y="503765"/>
            <a:ext cx="5933838" cy="4980686"/>
          </a:xfrm>
          <a:custGeom>
            <a:rect b="b" l="l" r="r" t="t"/>
            <a:pathLst>
              <a:path extrusionOk="0" h="4980686" w="5933838">
                <a:moveTo>
                  <a:pt x="0" y="0"/>
                </a:moveTo>
                <a:lnTo>
                  <a:pt x="5933838" y="0"/>
                </a:lnTo>
                <a:lnTo>
                  <a:pt x="5933838" y="4980687"/>
                </a:lnTo>
                <a:lnTo>
                  <a:pt x="0" y="4980687"/>
                </a:lnTo>
                <a:lnTo>
                  <a:pt x="0" y="0"/>
                </a:lnTo>
                <a:close/>
              </a:path>
            </a:pathLst>
          </a:custGeom>
          <a:blipFill rotWithShape="1">
            <a:blip r:embed="rId5">
              <a:alphaModFix/>
            </a:blip>
            <a:stretch>
              <a:fillRect b="0" l="0" r="0" t="0"/>
            </a:stretch>
          </a:blipFill>
          <a:ln>
            <a:noFill/>
          </a:ln>
        </p:spPr>
      </p:sp>
      <p:sp>
        <p:nvSpPr>
          <p:cNvPr id="204" name="Google Shape;204;p7"/>
          <p:cNvSpPr/>
          <p:nvPr/>
        </p:nvSpPr>
        <p:spPr>
          <a:xfrm>
            <a:off x="5614398" y="5484452"/>
            <a:ext cx="6077012" cy="5045067"/>
          </a:xfrm>
          <a:custGeom>
            <a:rect b="b" l="l" r="r" t="t"/>
            <a:pathLst>
              <a:path extrusionOk="0" h="5045067" w="6077012">
                <a:moveTo>
                  <a:pt x="0" y="0"/>
                </a:moveTo>
                <a:lnTo>
                  <a:pt x="6077012" y="0"/>
                </a:lnTo>
                <a:lnTo>
                  <a:pt x="6077012" y="5045066"/>
                </a:lnTo>
                <a:lnTo>
                  <a:pt x="0" y="5045066"/>
                </a:lnTo>
                <a:lnTo>
                  <a:pt x="0" y="0"/>
                </a:lnTo>
                <a:close/>
              </a:path>
            </a:pathLst>
          </a:custGeom>
          <a:blipFill rotWithShape="1">
            <a:blip r:embed="rId6">
              <a:alphaModFix/>
            </a:blip>
            <a:stretch>
              <a:fillRect b="0" l="0" r="0" t="0"/>
            </a:stretch>
          </a:blip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5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04"/>
                                        </p:tgtEl>
                                        <p:attrNameLst>
                                          <p:attrName>style.visibility</p:attrName>
                                        </p:attrNameLst>
                                      </p:cBhvr>
                                      <p:to>
                                        <p:strVal val="visible"/>
                                      </p:to>
                                    </p:set>
                                    <p:anim calcmode="lin" valueType="num">
                                      <p:cBhvr additive="base">
                                        <p:cTn dur="500"/>
                                        <p:tgtEl>
                                          <p:spTgt spid="204"/>
                                        </p:tgtEl>
                                        <p:attrNameLst>
                                          <p:attrName>ppt_w</p:attrName>
                                        </p:attrNameLst>
                                      </p:cBhvr>
                                      <p:tavLst>
                                        <p:tav fmla="" tm="0">
                                          <p:val>
                                            <p:strVal val="0"/>
                                          </p:val>
                                        </p:tav>
                                        <p:tav fmla="" tm="100000">
                                          <p:val>
                                            <p:strVal val="#ppt_w"/>
                                          </p:val>
                                        </p:tav>
                                      </p:tavLst>
                                    </p:anim>
                                    <p:anim calcmode="lin" valueType="num">
                                      <p:cBhvr additive="base">
                                        <p:cTn dur="500"/>
                                        <p:tgtEl>
                                          <p:spTgt spid="20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cxnSp>
        <p:nvCxnSpPr>
          <p:cNvPr id="209" name="Google Shape;209;p8"/>
          <p:cNvCxnSpPr/>
          <p:nvPr/>
        </p:nvCxnSpPr>
        <p:spPr>
          <a:xfrm>
            <a:off x="1028700" y="601417"/>
            <a:ext cx="16230600" cy="0"/>
          </a:xfrm>
          <a:prstGeom prst="straightConnector1">
            <a:avLst/>
          </a:prstGeom>
          <a:noFill/>
          <a:ln cap="flat" cmpd="sng" w="19050">
            <a:solidFill>
              <a:srgbClr val="D9D9D9"/>
            </a:solidFill>
            <a:prstDash val="solid"/>
            <a:round/>
            <a:headEnd len="sm" w="sm" type="none"/>
            <a:tailEnd len="sm" w="sm" type="none"/>
          </a:ln>
        </p:spPr>
      </p:cxnSp>
      <p:grpSp>
        <p:nvGrpSpPr>
          <p:cNvPr id="210" name="Google Shape;210;p8"/>
          <p:cNvGrpSpPr/>
          <p:nvPr/>
        </p:nvGrpSpPr>
        <p:grpSpPr>
          <a:xfrm>
            <a:off x="-420128" y="5323718"/>
            <a:ext cx="19467171" cy="5304234"/>
            <a:chOff x="0" y="-38100"/>
            <a:chExt cx="4614440" cy="1257300"/>
          </a:xfrm>
        </p:grpSpPr>
        <p:sp>
          <p:nvSpPr>
            <p:cNvPr id="211" name="Google Shape;211;p8"/>
            <p:cNvSpPr/>
            <p:nvPr/>
          </p:nvSpPr>
          <p:spPr>
            <a:xfrm>
              <a:off x="0" y="0"/>
              <a:ext cx="4614440" cy="1219200"/>
            </a:xfrm>
            <a:custGeom>
              <a:rect b="b" l="l" r="r" t="t"/>
              <a:pathLst>
                <a:path extrusionOk="0" h="1219200" w="4614440">
                  <a:moveTo>
                    <a:pt x="0" y="0"/>
                  </a:moveTo>
                  <a:lnTo>
                    <a:pt x="4614440" y="0"/>
                  </a:lnTo>
                  <a:lnTo>
                    <a:pt x="4614440" y="1219200"/>
                  </a:lnTo>
                  <a:lnTo>
                    <a:pt x="0" y="1219200"/>
                  </a:lnTo>
                  <a:close/>
                </a:path>
              </a:pathLst>
            </a:custGeom>
            <a:solidFill>
              <a:srgbClr val="3DCAB1"/>
            </a:solidFill>
            <a:ln>
              <a:noFill/>
            </a:ln>
          </p:spPr>
        </p:sp>
        <p:sp>
          <p:nvSpPr>
            <p:cNvPr id="212" name="Google Shape;212;p8"/>
            <p:cNvSpPr txBox="1"/>
            <p:nvPr/>
          </p:nvSpPr>
          <p:spPr>
            <a:xfrm>
              <a:off x="0" y="-38100"/>
              <a:ext cx="4614439" cy="12573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3" name="Google Shape;213;p8"/>
          <p:cNvSpPr/>
          <p:nvPr/>
        </p:nvSpPr>
        <p:spPr>
          <a:xfrm>
            <a:off x="-1201801" y="5219620"/>
            <a:ext cx="8127642" cy="6605556"/>
          </a:xfrm>
          <a:custGeom>
            <a:rect b="b" l="l" r="r" t="t"/>
            <a:pathLst>
              <a:path extrusionOk="0" h="6605556" w="8127642">
                <a:moveTo>
                  <a:pt x="0" y="0"/>
                </a:moveTo>
                <a:lnTo>
                  <a:pt x="8127642" y="0"/>
                </a:lnTo>
                <a:lnTo>
                  <a:pt x="8127642" y="6605556"/>
                </a:lnTo>
                <a:lnTo>
                  <a:pt x="0" y="6605556"/>
                </a:lnTo>
                <a:lnTo>
                  <a:pt x="0" y="0"/>
                </a:lnTo>
                <a:close/>
              </a:path>
            </a:pathLst>
          </a:custGeom>
          <a:blipFill rotWithShape="1">
            <a:blip r:embed="rId3">
              <a:alphaModFix/>
            </a:blip>
            <a:stretch>
              <a:fillRect b="0" l="0" r="0" t="0"/>
            </a:stretch>
          </a:blipFill>
          <a:ln>
            <a:noFill/>
          </a:ln>
        </p:spPr>
      </p:sp>
      <p:sp>
        <p:nvSpPr>
          <p:cNvPr id="214" name="Google Shape;214;p8"/>
          <p:cNvSpPr/>
          <p:nvPr/>
        </p:nvSpPr>
        <p:spPr>
          <a:xfrm>
            <a:off x="1028700" y="340222"/>
            <a:ext cx="6487704" cy="5386018"/>
          </a:xfrm>
          <a:custGeom>
            <a:rect b="b" l="l" r="r" t="t"/>
            <a:pathLst>
              <a:path extrusionOk="0" h="5386018" w="6487704">
                <a:moveTo>
                  <a:pt x="0" y="0"/>
                </a:moveTo>
                <a:lnTo>
                  <a:pt x="6487704" y="0"/>
                </a:lnTo>
                <a:lnTo>
                  <a:pt x="6487704" y="5386018"/>
                </a:lnTo>
                <a:lnTo>
                  <a:pt x="0" y="5386018"/>
                </a:lnTo>
                <a:lnTo>
                  <a:pt x="0" y="0"/>
                </a:lnTo>
                <a:close/>
              </a:path>
            </a:pathLst>
          </a:custGeom>
          <a:blipFill rotWithShape="1">
            <a:blip r:embed="rId4">
              <a:alphaModFix/>
            </a:blip>
            <a:stretch>
              <a:fillRect b="0" l="0" r="0" t="0"/>
            </a:stretch>
          </a:blipFill>
          <a:ln>
            <a:noFill/>
          </a:ln>
        </p:spPr>
      </p:sp>
      <p:sp>
        <p:nvSpPr>
          <p:cNvPr id="215" name="Google Shape;215;p8"/>
          <p:cNvSpPr/>
          <p:nvPr/>
        </p:nvSpPr>
        <p:spPr>
          <a:xfrm>
            <a:off x="9742429" y="340222"/>
            <a:ext cx="8079027" cy="5386018"/>
          </a:xfrm>
          <a:custGeom>
            <a:rect b="b" l="l" r="r" t="t"/>
            <a:pathLst>
              <a:path extrusionOk="0" h="5386018" w="8079027">
                <a:moveTo>
                  <a:pt x="0" y="0"/>
                </a:moveTo>
                <a:lnTo>
                  <a:pt x="8079027" y="0"/>
                </a:lnTo>
                <a:lnTo>
                  <a:pt x="8079027" y="5386018"/>
                </a:lnTo>
                <a:lnTo>
                  <a:pt x="0" y="5386018"/>
                </a:lnTo>
                <a:lnTo>
                  <a:pt x="0" y="0"/>
                </a:lnTo>
                <a:close/>
              </a:path>
            </a:pathLst>
          </a:custGeom>
          <a:blipFill rotWithShape="1">
            <a:blip r:embed="rId5">
              <a:alphaModFix/>
            </a:blip>
            <a:stretch>
              <a:fillRect b="0" l="0" r="0" t="0"/>
            </a:stretch>
          </a:blipFill>
          <a:ln>
            <a:noFill/>
          </a:ln>
        </p:spPr>
      </p:sp>
      <p:sp>
        <p:nvSpPr>
          <p:cNvPr id="216" name="Google Shape;216;p8"/>
          <p:cNvSpPr/>
          <p:nvPr/>
        </p:nvSpPr>
        <p:spPr>
          <a:xfrm>
            <a:off x="2048732" y="6358016"/>
            <a:ext cx="13510697" cy="3098111"/>
          </a:xfrm>
          <a:custGeom>
            <a:rect b="b" l="l" r="r" t="t"/>
            <a:pathLst>
              <a:path extrusionOk="0" h="3098111" w="13510697">
                <a:moveTo>
                  <a:pt x="0" y="0"/>
                </a:moveTo>
                <a:lnTo>
                  <a:pt x="13510697" y="0"/>
                </a:lnTo>
                <a:lnTo>
                  <a:pt x="13510697" y="3098111"/>
                </a:lnTo>
                <a:lnTo>
                  <a:pt x="0" y="3098111"/>
                </a:lnTo>
                <a:lnTo>
                  <a:pt x="0" y="0"/>
                </a:lnTo>
                <a:close/>
              </a:path>
            </a:pathLst>
          </a:custGeom>
          <a:blipFill rotWithShape="1">
            <a:blip r:embed="rId6">
              <a:alphaModFix/>
            </a:blip>
            <a:stretch>
              <a:fillRect b="-901" l="0" r="0" t="-900"/>
            </a:stretch>
          </a:blip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20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2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cxnSp>
        <p:nvCxnSpPr>
          <p:cNvPr id="221" name="Google Shape;221;p9"/>
          <p:cNvCxnSpPr/>
          <p:nvPr/>
        </p:nvCxnSpPr>
        <p:spPr>
          <a:xfrm>
            <a:off x="1028700" y="601417"/>
            <a:ext cx="16230600" cy="0"/>
          </a:xfrm>
          <a:prstGeom prst="straightConnector1">
            <a:avLst/>
          </a:prstGeom>
          <a:noFill/>
          <a:ln cap="flat" cmpd="sng" w="19050">
            <a:solidFill>
              <a:srgbClr val="D9D9D9"/>
            </a:solidFill>
            <a:prstDash val="solid"/>
            <a:round/>
            <a:headEnd len="sm" w="sm" type="none"/>
            <a:tailEnd len="sm" w="sm" type="none"/>
          </a:ln>
        </p:spPr>
      </p:cxnSp>
      <p:grpSp>
        <p:nvGrpSpPr>
          <p:cNvPr id="222" name="Google Shape;222;p9"/>
          <p:cNvGrpSpPr/>
          <p:nvPr/>
        </p:nvGrpSpPr>
        <p:grpSpPr>
          <a:xfrm>
            <a:off x="-11498436" y="4752218"/>
            <a:ext cx="20170551" cy="5765830"/>
            <a:chOff x="0" y="-38100"/>
            <a:chExt cx="4781168" cy="1366715"/>
          </a:xfrm>
        </p:grpSpPr>
        <p:sp>
          <p:nvSpPr>
            <p:cNvPr id="223" name="Google Shape;223;p9"/>
            <p:cNvSpPr/>
            <p:nvPr/>
          </p:nvSpPr>
          <p:spPr>
            <a:xfrm>
              <a:off x="0" y="0"/>
              <a:ext cx="4781168" cy="1328615"/>
            </a:xfrm>
            <a:custGeom>
              <a:rect b="b" l="l" r="r" t="t"/>
              <a:pathLst>
                <a:path extrusionOk="0" h="1328615" w="4781168">
                  <a:moveTo>
                    <a:pt x="0" y="0"/>
                  </a:moveTo>
                  <a:lnTo>
                    <a:pt x="4781168" y="0"/>
                  </a:lnTo>
                  <a:lnTo>
                    <a:pt x="4781168" y="1328615"/>
                  </a:lnTo>
                  <a:lnTo>
                    <a:pt x="0" y="1328615"/>
                  </a:lnTo>
                  <a:close/>
                </a:path>
              </a:pathLst>
            </a:custGeom>
            <a:solidFill>
              <a:srgbClr val="3DCAB1"/>
            </a:solidFill>
            <a:ln>
              <a:noFill/>
            </a:ln>
          </p:spPr>
        </p:sp>
        <p:sp>
          <p:nvSpPr>
            <p:cNvPr id="224" name="Google Shape;224;p9"/>
            <p:cNvSpPr txBox="1"/>
            <p:nvPr/>
          </p:nvSpPr>
          <p:spPr>
            <a:xfrm>
              <a:off x="0" y="-38100"/>
              <a:ext cx="4781168" cy="136671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5" name="Google Shape;225;p9"/>
          <p:cNvSpPr/>
          <p:nvPr/>
        </p:nvSpPr>
        <p:spPr>
          <a:xfrm>
            <a:off x="-1201801" y="5219620"/>
            <a:ext cx="8127642" cy="6605556"/>
          </a:xfrm>
          <a:custGeom>
            <a:rect b="b" l="l" r="r" t="t"/>
            <a:pathLst>
              <a:path extrusionOk="0" h="6605556" w="8127642">
                <a:moveTo>
                  <a:pt x="0" y="0"/>
                </a:moveTo>
                <a:lnTo>
                  <a:pt x="8127642" y="0"/>
                </a:lnTo>
                <a:lnTo>
                  <a:pt x="8127642" y="6605556"/>
                </a:lnTo>
                <a:lnTo>
                  <a:pt x="0" y="6605556"/>
                </a:lnTo>
                <a:lnTo>
                  <a:pt x="0" y="0"/>
                </a:lnTo>
                <a:close/>
              </a:path>
            </a:pathLst>
          </a:custGeom>
          <a:blipFill rotWithShape="1">
            <a:blip r:embed="rId3">
              <a:alphaModFix/>
            </a:blip>
            <a:stretch>
              <a:fillRect b="0" l="0" r="0" t="0"/>
            </a:stretch>
          </a:blipFill>
          <a:ln>
            <a:noFill/>
          </a:ln>
        </p:spPr>
      </p:sp>
      <p:grpSp>
        <p:nvGrpSpPr>
          <p:cNvPr id="226" name="Google Shape;226;p9"/>
          <p:cNvGrpSpPr/>
          <p:nvPr/>
        </p:nvGrpSpPr>
        <p:grpSpPr>
          <a:xfrm>
            <a:off x="8672116" y="-160734"/>
            <a:ext cx="14213763" cy="5113071"/>
            <a:chOff x="0" y="-38100"/>
            <a:chExt cx="3369188" cy="1211987"/>
          </a:xfrm>
        </p:grpSpPr>
        <p:sp>
          <p:nvSpPr>
            <p:cNvPr id="227" name="Google Shape;227;p9"/>
            <p:cNvSpPr/>
            <p:nvPr/>
          </p:nvSpPr>
          <p:spPr>
            <a:xfrm>
              <a:off x="0" y="0"/>
              <a:ext cx="3369188" cy="1173887"/>
            </a:xfrm>
            <a:custGeom>
              <a:rect b="b" l="l" r="r" t="t"/>
              <a:pathLst>
                <a:path extrusionOk="0" h="1173887" w="3369188">
                  <a:moveTo>
                    <a:pt x="0" y="0"/>
                  </a:moveTo>
                  <a:lnTo>
                    <a:pt x="3369188" y="0"/>
                  </a:lnTo>
                  <a:lnTo>
                    <a:pt x="3369188" y="1173887"/>
                  </a:lnTo>
                  <a:lnTo>
                    <a:pt x="0" y="1173887"/>
                  </a:lnTo>
                  <a:close/>
                </a:path>
              </a:pathLst>
            </a:custGeom>
            <a:solidFill>
              <a:srgbClr val="3DCAB1"/>
            </a:solidFill>
            <a:ln>
              <a:noFill/>
            </a:ln>
          </p:spPr>
        </p:sp>
        <p:sp>
          <p:nvSpPr>
            <p:cNvPr id="228" name="Google Shape;228;p9"/>
            <p:cNvSpPr txBox="1"/>
            <p:nvPr/>
          </p:nvSpPr>
          <p:spPr>
            <a:xfrm>
              <a:off x="0" y="-38100"/>
              <a:ext cx="3369188" cy="121198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9" name="Google Shape;229;p9"/>
          <p:cNvSpPr/>
          <p:nvPr/>
        </p:nvSpPr>
        <p:spPr>
          <a:xfrm>
            <a:off x="10820215" y="-1956374"/>
            <a:ext cx="8127642" cy="6605556"/>
          </a:xfrm>
          <a:custGeom>
            <a:rect b="b" l="l" r="r" t="t"/>
            <a:pathLst>
              <a:path extrusionOk="0" h="6605556" w="8127642">
                <a:moveTo>
                  <a:pt x="0" y="0"/>
                </a:moveTo>
                <a:lnTo>
                  <a:pt x="8127641" y="0"/>
                </a:lnTo>
                <a:lnTo>
                  <a:pt x="8127641" y="6605556"/>
                </a:lnTo>
                <a:lnTo>
                  <a:pt x="0" y="6605556"/>
                </a:lnTo>
                <a:lnTo>
                  <a:pt x="0" y="0"/>
                </a:lnTo>
                <a:close/>
              </a:path>
            </a:pathLst>
          </a:custGeom>
          <a:blipFill rotWithShape="1">
            <a:blip r:embed="rId3">
              <a:alphaModFix/>
            </a:blip>
            <a:stretch>
              <a:fillRect b="0" l="0" r="0" t="0"/>
            </a:stretch>
          </a:blipFill>
          <a:ln>
            <a:noFill/>
          </a:ln>
        </p:spPr>
      </p:sp>
      <p:sp>
        <p:nvSpPr>
          <p:cNvPr id="230" name="Google Shape;230;p9"/>
          <p:cNvSpPr/>
          <p:nvPr/>
        </p:nvSpPr>
        <p:spPr>
          <a:xfrm>
            <a:off x="1223013" y="1028700"/>
            <a:ext cx="15841975" cy="3358926"/>
          </a:xfrm>
          <a:custGeom>
            <a:rect b="b" l="l" r="r" t="t"/>
            <a:pathLst>
              <a:path extrusionOk="0" h="3358926" w="15841975">
                <a:moveTo>
                  <a:pt x="0" y="0"/>
                </a:moveTo>
                <a:lnTo>
                  <a:pt x="15841974" y="0"/>
                </a:lnTo>
                <a:lnTo>
                  <a:pt x="15841974" y="3358926"/>
                </a:lnTo>
                <a:lnTo>
                  <a:pt x="0" y="3358926"/>
                </a:lnTo>
                <a:lnTo>
                  <a:pt x="0" y="0"/>
                </a:lnTo>
                <a:close/>
              </a:path>
            </a:pathLst>
          </a:custGeom>
          <a:blipFill rotWithShape="1">
            <a:blip r:embed="rId4">
              <a:alphaModFix/>
            </a:blip>
            <a:stretch>
              <a:fillRect b="-8974" l="0" r="0" t="-1496"/>
            </a:stretch>
          </a:blipFill>
          <a:ln>
            <a:noFill/>
          </a:ln>
        </p:spPr>
      </p:sp>
      <p:sp>
        <p:nvSpPr>
          <p:cNvPr id="231" name="Google Shape;231;p9"/>
          <p:cNvSpPr/>
          <p:nvPr/>
        </p:nvSpPr>
        <p:spPr>
          <a:xfrm>
            <a:off x="1028700" y="5361912"/>
            <a:ext cx="16502618" cy="3896388"/>
          </a:xfrm>
          <a:custGeom>
            <a:rect b="b" l="l" r="r" t="t"/>
            <a:pathLst>
              <a:path extrusionOk="0" h="3896388" w="16502618">
                <a:moveTo>
                  <a:pt x="0" y="0"/>
                </a:moveTo>
                <a:lnTo>
                  <a:pt x="16502618" y="0"/>
                </a:lnTo>
                <a:lnTo>
                  <a:pt x="16502618" y="3896388"/>
                </a:lnTo>
                <a:lnTo>
                  <a:pt x="0" y="3896388"/>
                </a:lnTo>
                <a:lnTo>
                  <a:pt x="0" y="0"/>
                </a:lnTo>
                <a:close/>
              </a:path>
            </a:pathLst>
          </a:custGeom>
          <a:blipFill rotWithShape="1">
            <a:blip r:embed="rId5">
              <a:alphaModFix/>
            </a:blip>
            <a:stretch>
              <a:fillRect b="-1496" l="-3578" r="-1263" t="0"/>
            </a:stretch>
          </a:blip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1"/>
                                        </p:tgtEl>
                                        <p:attrNameLst>
                                          <p:attrName>style.visibility</p:attrName>
                                        </p:attrNameLst>
                                      </p:cBhvr>
                                      <p:to>
                                        <p:strVal val="visible"/>
                                      </p:to>
                                    </p:set>
                                    <p:anim calcmode="lin" valueType="num">
                                      <p:cBhvr additive="base">
                                        <p:cTn dur="500"/>
                                        <p:tgtEl>
                                          <p:spTgt spid="23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Arpitha SJ</dc:creator>
</cp:coreProperties>
</file>