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9B52-1A7D-4C97-BC69-BC2B012EE8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1378-D966-4CA8-8300-6C6708C8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0"/>
          <a:stretch/>
        </p:blipFill>
        <p:spPr>
          <a:xfrm>
            <a:off x="0" y="0"/>
            <a:ext cx="4580238" cy="68532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0" y="700216"/>
            <a:ext cx="4357816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7178" y="295326"/>
            <a:ext cx="535460" cy="5405258"/>
          </a:xfrm>
          <a:prstGeom prst="rect">
            <a:avLst/>
          </a:prstGeom>
          <a:solidFill>
            <a:srgbClr val="ACCCEA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4486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561069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561966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7847" y="528135"/>
            <a:ext cx="3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7651" y="994713"/>
            <a:ext cx="55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0.7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6254" y="1364045"/>
            <a:ext cx="5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6254" y="2358758"/>
            <a:ext cx="5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339112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0"/>
          <a:stretch/>
        </p:blipFill>
        <p:spPr>
          <a:xfrm>
            <a:off x="0" y="0"/>
            <a:ext cx="4580238" cy="68532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0" y="700216"/>
            <a:ext cx="4357816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780000">
            <a:off x="402471" y="667457"/>
            <a:ext cx="535460" cy="3639303"/>
          </a:xfrm>
          <a:prstGeom prst="rect">
            <a:avLst/>
          </a:prstGeom>
          <a:solidFill>
            <a:srgbClr val="ACCCEA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4486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561069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561966"/>
            <a:ext cx="4357816" cy="823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7847" y="528135"/>
            <a:ext cx="3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7651" y="994713"/>
            <a:ext cx="55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0.7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6254" y="1364045"/>
            <a:ext cx="5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6254" y="2358758"/>
            <a:ext cx="5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A6004A-B764-4FE0-9B08-AFCCAA166F1E}"/>
              </a:ext>
            </a:extLst>
          </p:cNvPr>
          <p:cNvCxnSpPr>
            <a:cxnSpLocks/>
          </p:cNvCxnSpPr>
          <p:nvPr/>
        </p:nvCxnSpPr>
        <p:spPr>
          <a:xfrm>
            <a:off x="1071617" y="292722"/>
            <a:ext cx="0" cy="4228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AFD193-2944-4A60-A401-D6E3E507AFD1}"/>
              </a:ext>
            </a:extLst>
          </p:cNvPr>
          <p:cNvSpPr txBox="1"/>
          <p:nvPr/>
        </p:nvSpPr>
        <p:spPr>
          <a:xfrm>
            <a:off x="762145" y="17611"/>
            <a:ext cx="61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1.3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D09D6-F222-45D9-A2A0-0F5EA1E19B81}"/>
              </a:ext>
            </a:extLst>
          </p:cNvPr>
          <p:cNvSpPr txBox="1"/>
          <p:nvPr/>
        </p:nvSpPr>
        <p:spPr>
          <a:xfrm>
            <a:off x="1308021" y="820393"/>
            <a:ext cx="61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sz="105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=12</a:t>
            </a:r>
            <a:r>
              <a:rPr lang="el-GR" sz="105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° 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4" t="5045" r="1" b="6066"/>
          <a:stretch/>
        </p:blipFill>
        <p:spPr>
          <a:xfrm>
            <a:off x="0" y="-19156"/>
            <a:ext cx="5099222" cy="6877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33816" y="234776"/>
            <a:ext cx="944057" cy="5564661"/>
          </a:xfrm>
          <a:prstGeom prst="rect">
            <a:avLst/>
          </a:prstGeom>
          <a:solidFill>
            <a:srgbClr val="ACCCEA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05016"/>
            <a:ext cx="4802659" cy="82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5478" y="843985"/>
            <a:ext cx="3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998093"/>
            <a:ext cx="4802659" cy="119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12360" y="3353219"/>
            <a:ext cx="4802659" cy="119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-8244" y="4049312"/>
            <a:ext cx="4802659" cy="119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79" y="1828816"/>
            <a:ext cx="45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1.6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7078" y="3183942"/>
            <a:ext cx="45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4.0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7078" y="3880035"/>
            <a:ext cx="45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5.2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5173776"/>
            <a:ext cx="4802659" cy="119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9753" y="5004499"/>
            <a:ext cx="45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7.2</a:t>
            </a:r>
          </a:p>
        </p:txBody>
      </p:sp>
    </p:spTree>
    <p:extLst>
      <p:ext uri="{BB962C8B-B14F-4D97-AF65-F5344CB8AC3E}">
        <p14:creationId xmlns:p14="http://schemas.microsoft.com/office/powerpoint/2010/main" val="420255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S</dc:creator>
  <cp:lastModifiedBy>Srivathsa, Sahana Venkateswaran - (sahanasrivathsa)</cp:lastModifiedBy>
  <cp:revision>6</cp:revision>
  <dcterms:created xsi:type="dcterms:W3CDTF">2019-08-06T20:40:28Z</dcterms:created>
  <dcterms:modified xsi:type="dcterms:W3CDTF">2021-11-29T18:46:01Z</dcterms:modified>
</cp:coreProperties>
</file>