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3359051"/>
            <a:ext cx="8610600" cy="2308324"/>
          </a:xfrm>
          <a:prstGeom prst="rect">
            <a:avLst/>
          </a:prstGeom>
          <a:noFill/>
        </p:spPr>
        <p:txBody>
          <a:bodyPr wrap="square" rtlCol="0">
            <a:spAutoFit/>
          </a:bodyPr>
          <a:lstStyle/>
          <a:p>
            <a:r>
              <a:rPr lang="en-US" sz="2400" dirty="0"/>
              <a:t>STUDENT NAME: SAHANA.V</a:t>
            </a:r>
          </a:p>
          <a:p>
            <a:r>
              <a:rPr lang="en-US" sz="2400" dirty="0"/>
              <a:t>REGISTER NO: 122202077</a:t>
            </a:r>
          </a:p>
          <a:p>
            <a:r>
              <a:rPr lang="en-US" sz="2400" dirty="0"/>
              <a:t>DEPARTMENT: B.</a:t>
            </a:r>
            <a:r>
              <a:rPr lang="en-IN" sz="2400" dirty="0"/>
              <a:t>COM (CORPORATE SECRATERYSHIP )</a:t>
            </a:r>
            <a:endParaRPr lang="en-US" sz="2400" dirty="0"/>
          </a:p>
          <a:p>
            <a:r>
              <a:rPr lang="en-US" sz="2400" dirty="0"/>
              <a:t>COLLEGE: ANNA ADARSH COLLEGE FOR WOMEN</a:t>
            </a:r>
          </a:p>
          <a:p>
            <a:r>
              <a:rPr lang="en-US" sz="2400" dirty="0"/>
              <a:t>NM ID: asunm1353122202077</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p:cNvSpPr/>
          <p:nvPr/>
        </p:nvSpPr>
        <p:spPr>
          <a:xfrm>
            <a:off x="995679" y="1889920"/>
            <a:ext cx="6096000" cy="2585323"/>
          </a:xfrm>
          <a:prstGeom prst="rect">
            <a:avLst/>
          </a:prstGeom>
        </p:spPr>
        <p:txBody>
          <a:bodyPr>
            <a:spAutoFit/>
          </a:bodyPr>
          <a:lstStyle/>
          <a:p>
            <a:r>
              <a:rPr lang="en-IN" dirty="0"/>
              <a:t>To visualize employee performance data using a bar chart in Excel, follow these steps after setting up your data and creating a PivotTable:</a:t>
            </a:r>
          </a:p>
          <a:p>
            <a:pPr marL="342900" indent="-342900">
              <a:buFont typeface="+mj-lt"/>
              <a:buAutoNum type="arabicPeriod"/>
            </a:pPr>
            <a:r>
              <a:rPr lang="en-US" dirty="0"/>
              <a:t>Create a pivot table(if not already done)</a:t>
            </a:r>
          </a:p>
          <a:p>
            <a:pPr marL="342900" indent="-342900">
              <a:buFont typeface="+mj-lt"/>
              <a:buAutoNum type="arabicPeriod"/>
            </a:pPr>
            <a:r>
              <a:rPr lang="en-US" dirty="0"/>
              <a:t>Set up the pivot table</a:t>
            </a:r>
          </a:p>
          <a:p>
            <a:pPr marL="342900" indent="-342900">
              <a:buFont typeface="+mj-lt"/>
              <a:buAutoNum type="arabicPeriod"/>
            </a:pPr>
            <a:r>
              <a:rPr lang="en-US" dirty="0"/>
              <a:t>Insert a bar chart</a:t>
            </a:r>
          </a:p>
          <a:p>
            <a:pPr marL="342900" indent="-342900">
              <a:buFont typeface="+mj-lt"/>
              <a:buAutoNum type="arabicPeriod"/>
            </a:pPr>
            <a:r>
              <a:rPr lang="en-US" dirty="0"/>
              <a:t>Customize the bar chart</a:t>
            </a:r>
          </a:p>
          <a:p>
            <a:pPr marL="342900" indent="-342900">
              <a:buFont typeface="+mj-lt"/>
              <a:buAutoNum type="arabicPeriod"/>
            </a:pPr>
            <a:r>
              <a:rPr lang="en-US" dirty="0"/>
              <a:t>Update and refresh</a:t>
            </a:r>
          </a:p>
          <a:p>
            <a:pPr marL="342900" indent="-342900">
              <a:buFont typeface="+mj-lt"/>
              <a:buAutoNum type="arabicPeriod"/>
            </a:pPr>
            <a:r>
              <a:rPr lang="en-US" dirty="0"/>
              <a:t>Save and share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03F3F2F0-88B9-5249-D401-98AC12256D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3075" y="1371600"/>
            <a:ext cx="6315075" cy="44481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447800" y="1600200"/>
            <a:ext cx="6096000" cy="4524315"/>
          </a:xfrm>
          <a:prstGeom prst="rect">
            <a:avLst/>
          </a:prstGeom>
        </p:spPr>
        <p:txBody>
          <a:bodyPr>
            <a:spAutoFit/>
          </a:bodyPr>
          <a:lstStyle/>
          <a:p>
            <a:r>
              <a:rPr lang="en-IN" dirty="0"/>
              <a:t>Utilizing Excel for </a:t>
            </a:r>
            <a:r>
              <a:rPr lang="en-IN" dirty="0" err="1"/>
              <a:t>analyzing</a:t>
            </a:r>
            <a:r>
              <a:rPr lang="en-IN" dirty="0"/>
              <a:t>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This facilitates detailed analysis and helps in identifying trends and </a:t>
            </a:r>
            <a:r>
              <a:rPr lang="en-IN" err="1"/>
              <a:t>patterns</a:t>
            </a:r>
            <a:r>
              <a:rPr lang="en-IN"/>
              <a:t>.</a:t>
            </a:r>
          </a:p>
          <a:p>
            <a:r>
              <a:rPr lang="en-IN"/>
              <a:t>Bar </a:t>
            </a:r>
            <a:r>
              <a:rPr lang="en-IN" dirty="0"/>
              <a:t>charts, on the other hand, offer a clear visual representation of performance metrics, making it easy to compare individual or departmental achievements at a glance. They highlight disparities and trends in performance, aiding in quick decision-making and strategic </a:t>
            </a:r>
            <a:r>
              <a:rPr lang="en-IN" dirty="0" err="1"/>
              <a:t>planning.Together</a:t>
            </a:r>
            <a:r>
              <a:rPr lang="en-IN" dirty="0"/>
              <a:t>, these tools enhance your ability to monitor, evaluate, and act on employee performance data effectively, leading to more informed management decisions and better overall performance management.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Using Pivot Tables For Employee </a:t>
            </a:r>
            <a:r>
              <a:rPr lang="en-US" sz="4400" b="1">
                <a:solidFill>
                  <a:srgbClr val="0F0F0F"/>
                </a:solidFill>
                <a:latin typeface="Times New Roman" panose="02020603050405020304" pitchFamily="18" charset="0"/>
                <a:cs typeface="Times New Roman" panose="02020603050405020304" pitchFamily="18" charset="0"/>
              </a:rPr>
              <a:t>Turnover Analysis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676276" y="1600201"/>
            <a:ext cx="5794692" cy="3970318"/>
          </a:xfrm>
          <a:prstGeom prst="rect">
            <a:avLst/>
          </a:prstGeom>
        </p:spPr>
        <p:txBody>
          <a:bodyPr wrap="square">
            <a:spAutoFit/>
          </a:bodyPr>
          <a:lstStyle/>
          <a:p>
            <a:r>
              <a:rPr lang="en-US" dirty="0"/>
              <a:t>Analyzing employee performance using Excel involves several steps to collect, organize, and evaluate data effectively. Here's a step-by-step guide to help you with this process:</a:t>
            </a:r>
          </a:p>
          <a:p>
            <a:r>
              <a:rPr lang="en-US" dirty="0"/>
              <a:t>1. Define Key Performance Indicators (KPIs)</a:t>
            </a:r>
          </a:p>
          <a:p>
            <a:r>
              <a:rPr lang="en-IN" dirty="0"/>
              <a:t>2. Collect Data</a:t>
            </a:r>
          </a:p>
          <a:p>
            <a:r>
              <a:rPr lang="en-US" dirty="0"/>
              <a:t>3. Set Up Your Excel Spreadsheet</a:t>
            </a:r>
          </a:p>
          <a:p>
            <a:r>
              <a:rPr lang="en-IN" dirty="0"/>
              <a:t>4. Enter Data</a:t>
            </a:r>
          </a:p>
          <a:p>
            <a:r>
              <a:rPr lang="en-IN" dirty="0"/>
              <a:t>5. Calculate Performance Scores</a:t>
            </a:r>
          </a:p>
          <a:p>
            <a:r>
              <a:rPr lang="en-IN" dirty="0"/>
              <a:t>6. Use Pivot table</a:t>
            </a:r>
          </a:p>
          <a:p>
            <a:r>
              <a:rPr lang="en-IN" dirty="0"/>
              <a:t>7. Create Charts</a:t>
            </a:r>
          </a:p>
          <a:p>
            <a:r>
              <a:rPr lang="en-IN" dirty="0"/>
              <a:t>8. </a:t>
            </a:r>
            <a:r>
              <a:rPr lang="en-IN" dirty="0" err="1"/>
              <a:t>Analyze</a:t>
            </a:r>
            <a:r>
              <a:rPr lang="en-IN" dirty="0"/>
              <a:t> the Data</a:t>
            </a:r>
          </a:p>
          <a:p>
            <a:r>
              <a:rPr lang="en-IN" dirty="0"/>
              <a:t>9. Generate Reports</a:t>
            </a:r>
          </a:p>
          <a:p>
            <a:r>
              <a:rPr lang="en-US" dirty="0"/>
              <a:t>10. Review and Update Regularly</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1"/>
            <a:ext cx="7010400" cy="4093428"/>
          </a:xfrm>
          <a:prstGeom prst="rect">
            <a:avLst/>
          </a:prstGeom>
          <a:noFill/>
        </p:spPr>
        <p:txBody>
          <a:bodyPr wrap="square" rtlCol="0">
            <a:spAutoFit/>
          </a:bodyPr>
          <a:lstStyle/>
          <a:p>
            <a:r>
              <a:rPr lang="en-US" sz="2000" b="1"/>
              <a:t>Objective:</a:t>
            </a:r>
          </a:p>
          <a:p>
            <a:r>
              <a:rPr lang="en-US" sz="2000"/>
              <a:t>To develop a comprehensive performance analysis system using Microsoft Excel that allows for the effective evaluation of employee performance based on predefined Key Performance Indicators (KPIs). This system aims to identify top performers, track performance trends, and provide actionable insights to support decision-making and improvement strategies.</a:t>
            </a:r>
          </a:p>
          <a:p>
            <a:r>
              <a:rPr lang="en-US" sz="2000" b="1"/>
              <a:t>Scope:</a:t>
            </a:r>
          </a:p>
          <a:p>
            <a:r>
              <a:rPr lang="en-US" sz="2000"/>
              <a:t>The project involves creating an Excel-based performance analysis tool that includes data collection, organization, calculation of performance scores, and visualization of results. This tool will support performance management and help in making informed HR decisions.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533400" y="1695450"/>
            <a:ext cx="6096000" cy="3139321"/>
          </a:xfrm>
          <a:prstGeom prst="rect">
            <a:avLst/>
          </a:prstGeom>
        </p:spPr>
        <p:txBody>
          <a:bodyPr>
            <a:spAutoFit/>
          </a:bodyPr>
          <a:lstStyle/>
          <a:p>
            <a:r>
              <a:rPr lang="en-US" dirty="0"/>
              <a:t>The end users of an employee performance analysis system using Excel typically include various stakeholders within an organization. Each user group interacts with the system in different ways and for different purposes:</a:t>
            </a:r>
          </a:p>
          <a:p>
            <a:pPr marL="342900" indent="-342900">
              <a:buAutoNum type="arabicPeriod"/>
            </a:pPr>
            <a:r>
              <a:rPr lang="en-US" dirty="0"/>
              <a:t>HR Managers</a:t>
            </a:r>
          </a:p>
          <a:p>
            <a:pPr marL="342900" indent="-342900">
              <a:buAutoNum type="arabicPeriod"/>
            </a:pPr>
            <a:r>
              <a:rPr lang="en-IN" dirty="0"/>
              <a:t>Department Heads/Managers</a:t>
            </a:r>
          </a:p>
          <a:p>
            <a:pPr marL="342900" indent="-342900">
              <a:buAutoNum type="arabicPeriod"/>
            </a:pPr>
            <a:r>
              <a:rPr lang="en-IN" dirty="0"/>
              <a:t>Executives/Senior Leadership</a:t>
            </a:r>
          </a:p>
          <a:p>
            <a:pPr marL="342900" indent="-342900">
              <a:buAutoNum type="arabicPeriod"/>
            </a:pPr>
            <a:r>
              <a:rPr lang="en-IN" dirty="0"/>
              <a:t>Employees</a:t>
            </a:r>
          </a:p>
          <a:p>
            <a:pPr marL="342900" indent="-342900">
              <a:buAutoNum type="arabicPeriod"/>
            </a:pPr>
            <a:r>
              <a:rPr lang="en-IN" dirty="0"/>
              <a:t>Performance Analysts</a:t>
            </a:r>
          </a:p>
          <a:p>
            <a:pPr marL="342900" indent="-342900">
              <a:buFontTx/>
              <a:buAutoNum type="arabicPeriod"/>
            </a:pPr>
            <a:r>
              <a:rPr lang="en-IN" dirty="0"/>
              <a:t>Training and Development Teams</a:t>
            </a:r>
          </a:p>
          <a:p>
            <a:pPr marL="342900" indent="-342900">
              <a:buAutoNum type="arabicPeriod"/>
            </a:pPr>
            <a:r>
              <a:rPr lang="en-IN" dirty="0"/>
              <a:t>Recruitment Teams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971800" y="2019300"/>
            <a:ext cx="6172200" cy="3693319"/>
          </a:xfrm>
          <a:prstGeom prst="rect">
            <a:avLst/>
          </a:prstGeom>
        </p:spPr>
        <p:txBody>
          <a:bodyPr wrap="square">
            <a:spAutoFit/>
          </a:bodyPr>
          <a:lstStyle/>
          <a:p>
            <a:r>
              <a:rPr lang="en-US" dirty="0"/>
              <a:t>The </a:t>
            </a:r>
            <a:r>
              <a:rPr lang="en-US" b="1" dirty="0"/>
              <a:t>Performance Management Dashboard</a:t>
            </a:r>
            <a:r>
              <a:rPr lang="en-US" dirty="0"/>
              <a:t> is a comprehensive Excel-based tool designed to analyze, visualize, and manage employee performance data efficiently. It provides a centralized platform where HR managers, department heads, executives, and other stakeholders can access, analyze, and act on performance data in a structured and insightful manner.</a:t>
            </a:r>
          </a:p>
          <a:p>
            <a:pPr marL="342900" indent="-342900">
              <a:buFont typeface="+mj-lt"/>
              <a:buAutoNum type="arabicPeriod"/>
            </a:pPr>
            <a:r>
              <a:rPr lang="en-IN" dirty="0"/>
              <a:t>Enhanced Decision-Making</a:t>
            </a:r>
          </a:p>
          <a:p>
            <a:pPr marL="342900" indent="-342900">
              <a:buFont typeface="+mj-lt"/>
              <a:buAutoNum type="arabicPeriod"/>
            </a:pPr>
            <a:r>
              <a:rPr lang="en-IN" dirty="0"/>
              <a:t>Increased Efficiency</a:t>
            </a:r>
          </a:p>
          <a:p>
            <a:pPr marL="342900" indent="-342900">
              <a:buFont typeface="+mj-lt"/>
              <a:buAutoNum type="arabicPeriod"/>
            </a:pPr>
            <a:r>
              <a:rPr lang="en-IN" dirty="0"/>
              <a:t>Improved Performance Management</a:t>
            </a:r>
          </a:p>
          <a:p>
            <a:pPr marL="342900" indent="-342900">
              <a:buFont typeface="+mj-lt"/>
              <a:buAutoNum type="arabicPeriod"/>
            </a:pPr>
            <a:r>
              <a:rPr lang="en-IN" dirty="0"/>
              <a:t>Actionable Insights</a:t>
            </a:r>
          </a:p>
          <a:p>
            <a:pPr marL="342900" indent="-342900">
              <a:buFont typeface="+mj-lt"/>
              <a:buAutoNum type="arabicPeriod"/>
            </a:pPr>
            <a:r>
              <a:rPr lang="en-IN" dirty="0"/>
              <a:t>Scalability and Customization</a:t>
            </a:r>
          </a:p>
          <a:p>
            <a:pPr marL="342900" indent="-342900">
              <a:buFont typeface="+mj-lt"/>
              <a:buAutoNum type="arabicPeriod"/>
            </a:pPr>
            <a:r>
              <a:rPr lang="en-IN" dirty="0"/>
              <a:t>Cost-Effective Solution</a:t>
            </a:r>
          </a:p>
          <a:p>
            <a:pPr marL="342900" indent="-342900">
              <a:buFont typeface="+mj-lt"/>
              <a:buAutoNum type="arabicPeriod"/>
            </a:pPr>
            <a:r>
              <a:rPr lang="en-IN" dirty="0"/>
              <a:t>User Empowerment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755332" y="1524000"/>
            <a:ext cx="8388668" cy="3693319"/>
          </a:xfrm>
          <a:prstGeom prst="rect">
            <a:avLst/>
          </a:prstGeom>
        </p:spPr>
        <p:txBody>
          <a:bodyPr wrap="square">
            <a:spAutoFit/>
          </a:bodyPr>
          <a:lstStyle/>
          <a:p>
            <a:r>
              <a:rPr lang="en-US" dirty="0"/>
              <a:t>The dataset for the Performance Management Dashboard is designed to capture and analyze key aspects of employee performance. It consists of multiple data fields that provide a comprehensive view of each employee's performance metrics. Here’s a detailed description of the dataset structure and the significance of each data field:</a:t>
            </a:r>
          </a:p>
          <a:p>
            <a:r>
              <a:rPr lang="en-US" dirty="0"/>
              <a:t>Employee ID</a:t>
            </a:r>
          </a:p>
          <a:p>
            <a:pPr marL="342900" indent="-342900">
              <a:buFont typeface="+mj-lt"/>
              <a:buAutoNum type="arabicPeriod"/>
            </a:pPr>
            <a:r>
              <a:rPr lang="en-US" dirty="0"/>
              <a:t>Name</a:t>
            </a:r>
          </a:p>
          <a:p>
            <a:pPr marL="342900" indent="-342900">
              <a:buFont typeface="+mj-lt"/>
              <a:buAutoNum type="arabicPeriod"/>
            </a:pPr>
            <a:r>
              <a:rPr lang="en-US" dirty="0"/>
              <a:t>Gender</a:t>
            </a:r>
          </a:p>
          <a:p>
            <a:pPr marL="342900" indent="-342900">
              <a:buFont typeface="+mj-lt"/>
              <a:buAutoNum type="arabicPeriod"/>
            </a:pPr>
            <a:r>
              <a:rPr lang="en-US" dirty="0"/>
              <a:t>Department</a:t>
            </a:r>
          </a:p>
          <a:p>
            <a:pPr marL="342900" indent="-342900">
              <a:buFont typeface="+mj-lt"/>
              <a:buAutoNum type="arabicPeriod"/>
            </a:pPr>
            <a:r>
              <a:rPr lang="en-US" dirty="0"/>
              <a:t>Salary</a:t>
            </a:r>
          </a:p>
          <a:p>
            <a:pPr marL="342900" indent="-342900">
              <a:buFont typeface="+mj-lt"/>
              <a:buAutoNum type="arabicPeriod"/>
            </a:pPr>
            <a:r>
              <a:rPr lang="en-US" dirty="0"/>
              <a:t>Start date</a:t>
            </a:r>
          </a:p>
          <a:p>
            <a:pPr marL="342900" indent="-342900">
              <a:buFont typeface="+mj-lt"/>
              <a:buAutoNum type="arabicPeriod"/>
            </a:pPr>
            <a:r>
              <a:rPr lang="en-US" dirty="0"/>
              <a:t>FTE</a:t>
            </a:r>
          </a:p>
          <a:p>
            <a:pPr marL="342900" indent="-342900">
              <a:buFont typeface="+mj-lt"/>
              <a:buAutoNum type="arabicPeriod"/>
            </a:pPr>
            <a:r>
              <a:rPr lang="en-US" dirty="0"/>
              <a:t>Employee</a:t>
            </a:r>
            <a:r>
              <a:rPr lang="en-IN" dirty="0"/>
              <a:t> type</a:t>
            </a:r>
          </a:p>
          <a:p>
            <a:pPr marL="342900" indent="-342900">
              <a:buFont typeface="+mj-lt"/>
              <a:buAutoNum type="arabicPeriod"/>
            </a:pPr>
            <a:r>
              <a:rPr lang="en-US" dirty="0"/>
              <a:t>Work location</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1695449"/>
            <a:ext cx="6934200" cy="3693319"/>
          </a:xfrm>
          <a:prstGeom prst="rect">
            <a:avLst/>
          </a:prstGeom>
          <a:noFill/>
        </p:spPr>
        <p:txBody>
          <a:bodyPr wrap="square" rtlCol="0">
            <a:spAutoFit/>
          </a:bodyPr>
          <a:lstStyle/>
          <a:p>
            <a:r>
              <a:rPr lang="en-US" dirty="0"/>
              <a:t>The dataset for the Performance Management Dashboard is designed to capture and analyze key aspects of employee performance. It consists of multiple data fields that provide a comprehensive view of each employee's performance metrics. Here’s a detailed description of the dataset structure and the significance of each data field:</a:t>
            </a:r>
          </a:p>
          <a:p>
            <a:pPr marL="342900" indent="-342900">
              <a:buFont typeface="+mj-lt"/>
              <a:buAutoNum type="arabicPeriod"/>
            </a:pPr>
            <a:r>
              <a:rPr lang="en-IN" dirty="0"/>
              <a:t>Dynamic Data Summarization</a:t>
            </a:r>
          </a:p>
          <a:p>
            <a:pPr marL="342900" indent="-342900">
              <a:buFont typeface="+mj-lt"/>
              <a:buAutoNum type="arabicPeriod"/>
            </a:pPr>
            <a:r>
              <a:rPr lang="en-IN" dirty="0"/>
              <a:t>Interactive Data Exploration</a:t>
            </a:r>
          </a:p>
          <a:p>
            <a:pPr marL="342900" indent="-342900">
              <a:buFont typeface="+mj-lt"/>
              <a:buAutoNum type="arabicPeriod"/>
            </a:pPr>
            <a:r>
              <a:rPr lang="en-IN" dirty="0"/>
              <a:t>Customizable Views and Reports</a:t>
            </a:r>
          </a:p>
          <a:p>
            <a:pPr marL="342900" indent="-342900">
              <a:buFont typeface="+mj-lt"/>
              <a:buAutoNum type="arabicPeriod"/>
            </a:pPr>
            <a:r>
              <a:rPr lang="en-IN" dirty="0"/>
              <a:t>Trend Analysis and Comparison</a:t>
            </a:r>
          </a:p>
          <a:p>
            <a:pPr marL="342900" indent="-342900">
              <a:buFont typeface="+mj-lt"/>
              <a:buAutoNum type="arabicPeriod"/>
            </a:pPr>
            <a:r>
              <a:rPr lang="en-IN" dirty="0"/>
              <a:t>Visual Data Representation</a:t>
            </a:r>
          </a:p>
          <a:p>
            <a:pPr marL="342900" indent="-342900">
              <a:buFont typeface="+mj-lt"/>
              <a:buAutoNum type="arabicPeriod"/>
            </a:pPr>
            <a:r>
              <a:rPr lang="en-IN" dirty="0"/>
              <a:t>Efficient Data Management</a:t>
            </a:r>
          </a:p>
          <a:p>
            <a:pPr marL="342900" indent="-342900">
              <a:buFont typeface="+mj-lt"/>
              <a:buAutoNum type="arabicPeriod"/>
            </a:pPr>
            <a:r>
              <a:rPr lang="en-IN" dirty="0"/>
              <a:t>Advanced Filtering and Grouping</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244</TotalTime>
  <Words>731</Words>
  <Application>Microsoft Office PowerPoint</Application>
  <PresentationFormat>Widescreen</PresentationFormat>
  <Paragraphs>99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Sahana. V</cp:lastModifiedBy>
  <cp:revision>24</cp:revision>
  <dcterms:created xsi:type="dcterms:W3CDTF">2024-03-29T15:07:22Z</dcterms:created>
  <dcterms:modified xsi:type="dcterms:W3CDTF">2024-09-06T15:13:59Z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