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147af517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147af517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1557fd6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1557fd6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147af517b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147af517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47af517b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47af517b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147af517b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147af517b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15f00f9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15f00f9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47af517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147af517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147af517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147af517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147af517b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147af517b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147af517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147af517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147af517b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147af517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47af517b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147af517b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47af517b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47af517b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147af517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147af517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jsphyg/weather-dataset-rattle-packag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76008" y="305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rgbClr val="FAFBFC"/>
                </a:highlight>
              </a:rPr>
              <a:t>Predicting Rainfall Using Machine Learning</a:t>
            </a:r>
            <a:endParaRPr sz="30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3270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Varun Kandukuri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Sahana Bhat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Malvika Mohan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Prathamesh Mahankal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for Model </a:t>
            </a:r>
            <a:r>
              <a:rPr lang="en"/>
              <a:t>Comparison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487500"/>
            <a:ext cx="8520600" cy="30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there is a class imbalance for the response variable, a metric like Accuracy would not be a co</a:t>
            </a:r>
            <a:r>
              <a:rPr lang="en"/>
              <a:t>rrect measure.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Thus, we will instead </a:t>
            </a:r>
            <a:r>
              <a:rPr lang="en"/>
              <a:t>be using a metric like Recall, Precision or Kappa Estimate.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our model, the Sensitivity obtained for the logistic regression model was 0.9475, while that of SVM was 0.9643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Temperature with RNN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460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Recurrent Neural Networks RNN is used to predict a future outcome based on the previous sequential inputs. 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Here, RNN model was build to predict Max Temperature of next 10 days.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The predicted values and the Real measured values are plotted to compare as shown.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Mean Absolute Error = 2.7250645065307615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RMSE = 2.986768870963694</a:t>
            </a:r>
            <a:endParaRPr sz="1600">
              <a:highlight>
                <a:srgbClr val="FFFFFF"/>
              </a:highlight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550" y="1233225"/>
            <a:ext cx="3857400" cy="28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Create A Dashboard!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866" y="1017725"/>
            <a:ext cx="5842735" cy="39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469575"/>
            <a:ext cx="8520600" cy="30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collected data and cleaned it (removed nulls).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explored our data to check for correlation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Selection to select best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Study - The Classification Approach with Model </a:t>
            </a:r>
            <a:r>
              <a:rPr lang="en"/>
              <a:t>Comparison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Dashboard For Weather 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Prospects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Counterfactuals using Reinforcement Learning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850" y="1660425"/>
            <a:ext cx="7617875" cy="244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It’s spring break!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If you had vacation plans for Australia, this presentation is for you!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We used a dataset with attributes describing the weather conditions for different locations in Australia to determine their effect on rainfall. So if you’re planning to book tickets to Melbourne, have a look at our </a:t>
            </a:r>
            <a:r>
              <a:rPr lang="en" sz="2400"/>
              <a:t>dashboard</a:t>
            </a:r>
            <a:r>
              <a:rPr lang="en" sz="2400"/>
              <a:t> first.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3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&amp; </a:t>
            </a:r>
            <a:r>
              <a:rPr lang="en"/>
              <a:t>Cleaning</a:t>
            </a:r>
            <a:r>
              <a:rPr lang="en"/>
              <a:t> 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929850"/>
            <a:ext cx="82287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obtained our dataset from Kaggle - Australia Rainfall Dataset (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https://www.kaggle.com/jsphyg/weather-dataset-rattle-package</a:t>
            </a:r>
            <a:r>
              <a:rPr lang="en" sz="1400"/>
              <a:t>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Removed missing values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Parameters we used to analyse the weather conditions in Australia :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400"/>
              <a:t>1. Location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2. Temperature Conditions - Minimum Temperature and Maximum Temperature ( celsius)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3. Rainfall (mm)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r>
              <a:rPr lang="en" sz="1400">
                <a:solidFill>
                  <a:srgbClr val="666666"/>
                </a:solidFill>
              </a:rPr>
              <a:t>4.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Sunshine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 5. Humidity at 9am and 3pm (percent)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 6. Wind Speed  At 9am and 3pm (km/hr)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 7. Cloud Cover at 9am and 3pm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225" y="1168300"/>
            <a:ext cx="4636624" cy="35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6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Analysis Of Melbourne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625" y="963390"/>
            <a:ext cx="4113849" cy="220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25" y="2940400"/>
            <a:ext cx="3881476" cy="19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213" y="2913300"/>
            <a:ext cx="4044675" cy="20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212" y="963400"/>
            <a:ext cx="3718300" cy="20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75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 Series Analysis Of Sydney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475" y="848650"/>
            <a:ext cx="4131451" cy="23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725" y="2957938"/>
            <a:ext cx="4058751" cy="22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3475" y="2978950"/>
            <a:ext cx="3981449" cy="21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4725" y="904850"/>
            <a:ext cx="3930150" cy="20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6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Time Series Analysis Of Canberra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04450"/>
            <a:ext cx="3610225" cy="21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800" y="947025"/>
            <a:ext cx="4091349" cy="20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953200"/>
            <a:ext cx="3689100" cy="19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7084" y="2953200"/>
            <a:ext cx="3689091" cy="19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Rainfall vs Significant Variables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the best subset of variables that significantly affect Rainfall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the BestAIC method for finding the best features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Results : On running the best subset feature, the following variables were found to be significant to rainfall 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Humidity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Sunshine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Wind Speed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Cloud Cover at 3pm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Maximum Temperature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Evaporation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Approach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Logistic vs SVM</a:t>
            </a:r>
            <a:endParaRPr b="1"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These Models?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Class Response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Logistic - </a:t>
            </a:r>
            <a:r>
              <a:rPr lang="en">
                <a:solidFill>
                  <a:schemeClr val="accent3"/>
                </a:solidFill>
              </a:rPr>
              <a:t>Purple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SVM - </a:t>
            </a:r>
            <a:r>
              <a:rPr lang="en">
                <a:solidFill>
                  <a:srgbClr val="00FF00"/>
                </a:solidFill>
              </a:rPr>
              <a:t>Green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3102" y="967913"/>
            <a:ext cx="5152901" cy="40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