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5"/>
        <p:cNvGrpSpPr/>
        <p:nvPr/>
      </p:nvGrpSpPr>
      <p:grpSpPr>
        <a:xfrm>
          <a:off x="0" y="0"/>
          <a:ext cx="0" cy="0"/>
          <a:chOff x="0" y="0"/>
          <a:chExt cx="0" cy="0"/>
        </a:xfrm>
      </p:grpSpPr>
      <p:grpSp>
        <p:nvGrpSpPr>
          <p:cNvPr id="476" name="Google Shape;476;p7"/>
          <p:cNvGrpSpPr/>
          <p:nvPr/>
        </p:nvGrpSpPr>
        <p:grpSpPr>
          <a:xfrm>
            <a:off x="104275" y="50550"/>
            <a:ext cx="10266591" cy="5287714"/>
            <a:chOff x="104275" y="50550"/>
            <a:chExt cx="10266591" cy="5287714"/>
          </a:xfrm>
        </p:grpSpPr>
        <p:sp>
          <p:nvSpPr>
            <p:cNvPr id="477" name="Google Shape;477;p7"/>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7"/>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7"/>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7"/>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7"/>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7"/>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7"/>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7"/>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7"/>
            <p:cNvGrpSpPr/>
            <p:nvPr/>
          </p:nvGrpSpPr>
          <p:grpSpPr>
            <a:xfrm>
              <a:off x="7817748" y="1079748"/>
              <a:ext cx="408036" cy="4063663"/>
              <a:chOff x="967895" y="415018"/>
              <a:chExt cx="628714" cy="6262387"/>
            </a:xfrm>
          </p:grpSpPr>
          <p:sp>
            <p:nvSpPr>
              <p:cNvPr id="486" name="Google Shape;486;p7"/>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7"/>
              <p:cNvGrpSpPr/>
              <p:nvPr/>
            </p:nvGrpSpPr>
            <p:grpSpPr>
              <a:xfrm>
                <a:off x="967895" y="415018"/>
                <a:ext cx="628714" cy="801374"/>
                <a:chOff x="1774126" y="766200"/>
                <a:chExt cx="1582467" cy="2017050"/>
              </a:xfrm>
            </p:grpSpPr>
            <p:sp>
              <p:nvSpPr>
                <p:cNvPr id="488" name="Google Shape;488;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6" name="Google Shape;496;p7"/>
            <p:cNvGrpSpPr/>
            <p:nvPr/>
          </p:nvGrpSpPr>
          <p:grpSpPr>
            <a:xfrm>
              <a:off x="8299552" y="3133869"/>
              <a:ext cx="333219" cy="2017814"/>
              <a:chOff x="967895" y="415018"/>
              <a:chExt cx="628714" cy="3807196"/>
            </a:xfrm>
          </p:grpSpPr>
          <p:sp>
            <p:nvSpPr>
              <p:cNvPr id="497" name="Google Shape;497;p7"/>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7"/>
              <p:cNvGrpSpPr/>
              <p:nvPr/>
            </p:nvGrpSpPr>
            <p:grpSpPr>
              <a:xfrm>
                <a:off x="967895" y="415018"/>
                <a:ext cx="628714" cy="801374"/>
                <a:chOff x="1774126" y="766200"/>
                <a:chExt cx="1582467" cy="2017050"/>
              </a:xfrm>
            </p:grpSpPr>
            <p:sp>
              <p:nvSpPr>
                <p:cNvPr id="499" name="Google Shape;499;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7" name="Google Shape;507;p7"/>
            <p:cNvGrpSpPr/>
            <p:nvPr/>
          </p:nvGrpSpPr>
          <p:grpSpPr>
            <a:xfrm>
              <a:off x="104275" y="50550"/>
              <a:ext cx="8948150" cy="772675"/>
              <a:chOff x="104275" y="50550"/>
              <a:chExt cx="8948150" cy="772675"/>
            </a:xfrm>
          </p:grpSpPr>
          <p:sp>
            <p:nvSpPr>
              <p:cNvPr id="508" name="Google Shape;508;p7"/>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9" name="Google Shape;509;p7"/>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0" name="Google Shape;510;p7"/>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 name="Google Shape;511;p7"/>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2" name="Google Shape;512;p7"/>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3" name="Google Shape;513;p7"/>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4" name="Google Shape;514;p7"/>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5" name="Google Shape;515;p7"/>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6" name="Google Shape;516;p7"/>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7" name="Google Shape;517;p7"/>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8" name="Google Shape;518;p7"/>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9" name="Google Shape;519;p7"/>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0" name="Google Shape;520;p7"/>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1" name="Google Shape;521;p7"/>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7" name="Google Shape;527;p7"/>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8" name="Google Shape;528;p7"/>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9" name="Google Shape;529;p7"/>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0" name="Google Shape;530;p7"/>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1" name="Google Shape;531;p7"/>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2" name="Google Shape;532;p7"/>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3" name="Google Shape;533;p7"/>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4" name="Google Shape;534;p7"/>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5" name="Google Shape;535;p7"/>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7" name="Google Shape;537;p7"/>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8" name="Google Shape;538;p7"/>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9" name="Google Shape;539;p7"/>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0" name="Google Shape;540;p7"/>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541" name="Google Shape;541;p7"/>
          <p:cNvSpPr txBox="1">
            <a:spLocks noGrp="1"/>
          </p:cNvSpPr>
          <p:nvPr>
            <p:ph type="title"/>
          </p:nvPr>
        </p:nvSpPr>
        <p:spPr>
          <a:xfrm>
            <a:off x="855300" y="836000"/>
            <a:ext cx="66990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2" name="Google Shape;542;p7"/>
          <p:cNvSpPr txBox="1">
            <a:spLocks noGrp="1"/>
          </p:cNvSpPr>
          <p:nvPr>
            <p:ph type="body" idx="1"/>
          </p:nvPr>
        </p:nvSpPr>
        <p:spPr>
          <a:xfrm>
            <a:off x="855434"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3" name="Google Shape;543;p7"/>
          <p:cNvSpPr txBox="1">
            <a:spLocks noGrp="1"/>
          </p:cNvSpPr>
          <p:nvPr>
            <p:ph type="body" idx="2"/>
          </p:nvPr>
        </p:nvSpPr>
        <p:spPr>
          <a:xfrm>
            <a:off x="3161403"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4" name="Google Shape;544;p7"/>
          <p:cNvSpPr txBox="1">
            <a:spLocks noGrp="1"/>
          </p:cNvSpPr>
          <p:nvPr>
            <p:ph type="body" idx="3"/>
          </p:nvPr>
        </p:nvSpPr>
        <p:spPr>
          <a:xfrm>
            <a:off x="5467372"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5" name="Google Shape;545;p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9E2AE7B-6E1E-4219-B14F-3BBCD7AFA3CE}"/>
              </a:ext>
            </a:extLst>
          </p:cNvPr>
          <p:cNvSpPr>
            <a:spLocks noGrp="1"/>
          </p:cNvSpPr>
          <p:nvPr>
            <p:ph type="dt" sz="half" idx="10"/>
          </p:nvPr>
        </p:nvSpPr>
        <p:spPr/>
        <p:txBody>
          <a:bodyPr/>
          <a:lstStyle/>
          <a:p>
            <a:fld id="{10CFC033-E39E-424C-96B1-AE1BBEA00146}" type="datetimeFigureOut">
              <a:rPr lang="en-US" smtClean="0"/>
              <a:pPr/>
              <a:t>7/11/2024</a:t>
            </a:fld>
            <a:endParaRPr lang="en-US"/>
          </a:p>
        </p:txBody>
      </p:sp>
      <p:sp>
        <p:nvSpPr>
          <p:cNvPr id="3" name="Footer Placeholder 2">
            <a:extLst>
              <a:ext uri="{FF2B5EF4-FFF2-40B4-BE49-F238E27FC236}">
                <a16:creationId xmlns="" xmlns:a16="http://schemas.microsoft.com/office/drawing/2014/main" id="{D35A8AEB-0F54-48A5-A852-5E5AA51A78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DA70EC0-6FAC-4D5F-B75A-0A3223F14E70}"/>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 xmlns:p14="http://schemas.microsoft.com/office/powerpoint/2010/main" val="11203463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4" name="TextBox 3"/>
          <p:cNvSpPr txBox="1"/>
          <p:nvPr/>
        </p:nvSpPr>
        <p:spPr>
          <a:xfrm>
            <a:off x="285720" y="0"/>
            <a:ext cx="1500198" cy="307777"/>
          </a:xfrm>
          <a:prstGeom prst="rect">
            <a:avLst/>
          </a:prstGeom>
          <a:noFill/>
        </p:spPr>
        <p:txBody>
          <a:bodyPr wrap="square" rtlCol="0">
            <a:spAutoFit/>
          </a:bodyPr>
          <a:lstStyle/>
          <a:p>
            <a:endParaRPr lang="en-US" dirty="0"/>
          </a:p>
        </p:txBody>
      </p:sp>
      <p:pic>
        <p:nvPicPr>
          <p:cNvPr id="5" name="Picture 4">
            <a:extLst>
              <a:ext uri="{FF2B5EF4-FFF2-40B4-BE49-F238E27FC236}">
                <a16:creationId xmlns="" xmlns:a16="http://schemas.microsoft.com/office/drawing/2014/main" id="{0AA20177-BD2F-F403-3F7D-CEDB90A903F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4282" y="142859"/>
            <a:ext cx="1175447" cy="1000132"/>
          </a:xfrm>
          <a:prstGeom prst="rect">
            <a:avLst/>
          </a:prstGeom>
        </p:spPr>
      </p:pic>
      <p:pic>
        <p:nvPicPr>
          <p:cNvPr id="7" name="Picture 6">
            <a:extLst>
              <a:ext uri="{FF2B5EF4-FFF2-40B4-BE49-F238E27FC236}">
                <a16:creationId xmlns="" xmlns:a16="http://schemas.microsoft.com/office/drawing/2014/main" id="{E38D326D-0962-F686-07E9-C32EB5A2D90B}"/>
              </a:ext>
            </a:extLst>
          </p:cNvPr>
          <p:cNvPicPr>
            <a:picLocks noChangeAspect="1"/>
          </p:cNvPicPr>
          <p:nvPr/>
        </p:nvPicPr>
        <p:blipFill>
          <a:blip r:embed="rId4"/>
          <a:stretch>
            <a:fillRect/>
          </a:stretch>
        </p:blipFill>
        <p:spPr>
          <a:xfrm>
            <a:off x="7572396" y="142858"/>
            <a:ext cx="1347713" cy="1043391"/>
          </a:xfrm>
          <a:prstGeom prst="rect">
            <a:avLst/>
          </a:prstGeom>
        </p:spPr>
      </p:pic>
      <p:sp>
        <p:nvSpPr>
          <p:cNvPr id="8" name="TextBox 7"/>
          <p:cNvSpPr txBox="1"/>
          <p:nvPr/>
        </p:nvSpPr>
        <p:spPr>
          <a:xfrm>
            <a:off x="2571736" y="142858"/>
            <a:ext cx="4643470" cy="1107996"/>
          </a:xfrm>
          <a:prstGeom prst="rect">
            <a:avLst/>
          </a:prstGeom>
          <a:noFill/>
        </p:spPr>
        <p:txBody>
          <a:bodyPr wrap="square" rtlCol="0">
            <a:spAutoFit/>
          </a:bodyPr>
          <a:lstStyle/>
          <a:p>
            <a:pPr algn="just"/>
            <a:r>
              <a:rPr lang="en-US" sz="2600" b="1" dirty="0">
                <a:solidFill>
                  <a:schemeClr val="tx1"/>
                </a:solidFill>
                <a:latin typeface="Times New Roman" panose="02020603050405020304" pitchFamily="18" charset="0"/>
                <a:cs typeface="Times New Roman" panose="02020603050405020304" pitchFamily="18" charset="0"/>
              </a:rPr>
              <a:t>Rajeev institute of technology,</a:t>
            </a:r>
          </a:p>
          <a:p>
            <a:pPr algn="just"/>
            <a:r>
              <a:rPr lang="en-US" sz="2600" b="1" dirty="0">
                <a:solidFill>
                  <a:schemeClr val="tx1"/>
                </a:solidFill>
                <a:latin typeface="Times New Roman" panose="02020603050405020304" pitchFamily="18" charset="0"/>
                <a:cs typeface="Times New Roman" panose="02020603050405020304" pitchFamily="18" charset="0"/>
              </a:rPr>
              <a:t>                     Hassan</a:t>
            </a:r>
          </a:p>
          <a:p>
            <a:endParaRPr lang="en-US" dirty="0"/>
          </a:p>
        </p:txBody>
      </p:sp>
      <p:sp>
        <p:nvSpPr>
          <p:cNvPr id="9" name="TextBox 8"/>
          <p:cNvSpPr txBox="1"/>
          <p:nvPr/>
        </p:nvSpPr>
        <p:spPr>
          <a:xfrm>
            <a:off x="357158" y="1142990"/>
            <a:ext cx="8429684" cy="1538883"/>
          </a:xfrm>
          <a:prstGeom prst="rect">
            <a:avLst/>
          </a:prstGeom>
          <a:noFill/>
        </p:spPr>
        <p:txBody>
          <a:bodyPr wrap="square" rtlCol="0">
            <a:spAutoFit/>
          </a:bodyPr>
          <a:lstStyle/>
          <a:p>
            <a:r>
              <a:rPr lang="en-IN" sz="2000" dirty="0">
                <a:solidFill>
                  <a:schemeClr val="tx1"/>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t>        </a:t>
            </a:r>
            <a:r>
              <a:rPr lang="en-IN" sz="2000" b="1" dirty="0">
                <a:solidFill>
                  <a:schemeClr val="tx1"/>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t>DEPARTMENT OF COMPUTER  SCIENCE  AND ENGINEERING</a:t>
            </a:r>
            <a:r>
              <a:rPr lang="en-IN" sz="2000" b="1" dirty="0">
                <a:solidFill>
                  <a:schemeClr val="tx1"/>
                </a:solidFill>
                <a:effectLst>
                  <a:reflection blurRad="12700" stA="0" endPos="81000" dir="5400000" sy="-100000" algn="bl" rotWithShape="0"/>
                </a:effectLst>
              </a:rPr>
              <a:t/>
            </a:r>
            <a:br>
              <a:rPr lang="en-IN" sz="2000" b="1" dirty="0">
                <a:solidFill>
                  <a:schemeClr val="tx1"/>
                </a:solidFill>
                <a:effectLst>
                  <a:reflection blurRad="12700" stA="0" endPos="81000" dir="5400000" sy="-100000" algn="bl" rotWithShape="0"/>
                </a:effectLst>
              </a:rPr>
            </a:br>
            <a:r>
              <a:rPr lang="en-IN" sz="2000" b="1" dirty="0">
                <a:solidFill>
                  <a:schemeClr val="tx1"/>
                </a:solidFill>
                <a:effectLst>
                  <a:reflection blurRad="12700" stA="0" endPos="81000" dir="5400000" sy="-100000" algn="bl" rotWithShape="0"/>
                </a:effectLst>
              </a:rPr>
              <a:t/>
            </a:r>
            <a:br>
              <a:rPr lang="en-IN" sz="2000" b="1" dirty="0">
                <a:solidFill>
                  <a:schemeClr val="tx1"/>
                </a:solidFill>
                <a:effectLst>
                  <a:reflection blurRad="12700" stA="0" endPos="81000" dir="5400000" sy="-100000" algn="bl" rotWithShape="0"/>
                </a:effectLst>
              </a:rPr>
            </a:br>
            <a:r>
              <a:rPr lang="en-IN" sz="2000" b="1" dirty="0">
                <a:solidFill>
                  <a:schemeClr val="tx1"/>
                </a:solidFill>
                <a:effectLst>
                  <a:reflection blurRad="12700" stA="0" endPos="81000" dir="5400000" sy="-100000" algn="bl" rotWithShape="0"/>
                </a:effectLst>
              </a:rPr>
              <a:t>                                    </a:t>
            </a:r>
            <a:r>
              <a:rPr lang="en-IN" sz="2000" b="1" dirty="0" smtClean="0">
                <a:solidFill>
                  <a:schemeClr val="tx1"/>
                </a:solidFill>
                <a:effectLst>
                  <a:reflection blurRad="12700" stA="0" endPos="81000" dir="5400000" sy="-100000" algn="bl" rotWithShape="0"/>
                </a:effectLst>
              </a:rPr>
              <a:t>   </a:t>
            </a:r>
            <a:r>
              <a:rPr lang="en-IN" sz="2000" b="1" dirty="0">
                <a:solidFill>
                  <a:schemeClr val="tx1"/>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t>CG MINI PROJECT ON</a:t>
            </a:r>
            <a:r>
              <a:rPr lang="en-IN" sz="1600" b="1" dirty="0">
                <a:solidFill>
                  <a:schemeClr val="tx2">
                    <a:lumMod val="10000"/>
                  </a:schemeClr>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t/>
            </a:r>
            <a:br>
              <a:rPr lang="en-IN" sz="1600" b="1" dirty="0">
                <a:solidFill>
                  <a:schemeClr val="tx2">
                    <a:lumMod val="10000"/>
                  </a:schemeClr>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br>
            <a:r>
              <a:rPr lang="en-IN" sz="1600" b="1" dirty="0">
                <a:solidFill>
                  <a:schemeClr val="tx2">
                    <a:lumMod val="10000"/>
                  </a:schemeClr>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t/>
            </a:r>
            <a:br>
              <a:rPr lang="en-IN" sz="1600" b="1" dirty="0">
                <a:solidFill>
                  <a:schemeClr val="tx2">
                    <a:lumMod val="10000"/>
                  </a:schemeClr>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br>
            <a:r>
              <a:rPr lang="en-IN" sz="1800" b="1" dirty="0">
                <a:solidFill>
                  <a:schemeClr val="tx2">
                    <a:lumMod val="10000"/>
                  </a:schemeClr>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t>                                       </a:t>
            </a:r>
            <a:r>
              <a:rPr lang="en-IN" sz="1800" b="1" dirty="0">
                <a:solidFill>
                  <a:srgbClr val="C00000"/>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t>“ROCKET LAUNCH SIMULATION”</a:t>
            </a:r>
            <a:endParaRPr lang="en-US" dirty="0"/>
          </a:p>
        </p:txBody>
      </p:sp>
      <p:sp>
        <p:nvSpPr>
          <p:cNvPr id="11" name="Rectangle 10"/>
          <p:cNvSpPr/>
          <p:nvPr/>
        </p:nvSpPr>
        <p:spPr>
          <a:xfrm>
            <a:off x="362380" y="3329915"/>
            <a:ext cx="3143272" cy="1668214"/>
          </a:xfrm>
          <a:prstGeom prst="rect">
            <a:avLst/>
          </a:prstGeom>
        </p:spPr>
        <p:txBody>
          <a:bodyPr wrap="square">
            <a:spAutoFit/>
          </a:bodyPr>
          <a:lstStyle/>
          <a:p>
            <a:pPr>
              <a:lnSpc>
                <a:spcPct val="150000"/>
              </a:lnSpc>
            </a:pPr>
            <a:r>
              <a:rPr lang="en-IN" b="1" dirty="0">
                <a:solidFill>
                  <a:schemeClr val="tx1"/>
                </a:solidFill>
              </a:rPr>
              <a:t>UNDER THE GUIDENCE OF,</a:t>
            </a:r>
          </a:p>
          <a:p>
            <a:pPr>
              <a:lnSpc>
                <a:spcPct val="150000"/>
              </a:lnSpc>
            </a:pPr>
            <a:r>
              <a:rPr lang="en-IN" b="1" dirty="0">
                <a:solidFill>
                  <a:schemeClr val="tx1"/>
                </a:solidFill>
              </a:rPr>
              <a:t>MR. SANJAY M</a:t>
            </a:r>
          </a:p>
          <a:p>
            <a:pPr>
              <a:lnSpc>
                <a:spcPct val="150000"/>
              </a:lnSpc>
            </a:pPr>
            <a:r>
              <a:rPr lang="en-IN" dirty="0">
                <a:solidFill>
                  <a:schemeClr val="tx1"/>
                </a:solidFill>
              </a:rPr>
              <a:t>ASSISTANT PROFESSOR,</a:t>
            </a:r>
          </a:p>
          <a:p>
            <a:pPr>
              <a:lnSpc>
                <a:spcPct val="150000"/>
              </a:lnSpc>
            </a:pPr>
            <a:r>
              <a:rPr lang="en-IN" dirty="0">
                <a:solidFill>
                  <a:schemeClr val="tx1"/>
                </a:solidFill>
              </a:rPr>
              <a:t>DEPT OF CSE,</a:t>
            </a:r>
          </a:p>
          <a:p>
            <a:pPr>
              <a:lnSpc>
                <a:spcPct val="150000"/>
              </a:lnSpc>
            </a:pPr>
            <a:r>
              <a:rPr lang="en-IN" dirty="0">
                <a:solidFill>
                  <a:schemeClr val="tx1"/>
                </a:solidFill>
              </a:rPr>
              <a:t>RIT HASSAN.</a:t>
            </a:r>
          </a:p>
        </p:txBody>
      </p:sp>
      <p:sp>
        <p:nvSpPr>
          <p:cNvPr id="13" name="TextBox 12"/>
          <p:cNvSpPr txBox="1"/>
          <p:nvPr/>
        </p:nvSpPr>
        <p:spPr>
          <a:xfrm>
            <a:off x="5857884" y="3786196"/>
            <a:ext cx="3071834"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SUBMITTED BY,</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SAKEENA IRAM : 4RA21CS074</a:t>
            </a:r>
          </a:p>
          <a:p>
            <a:r>
              <a:rPr lang="en-IN" sz="1600" dirty="0">
                <a:latin typeface="Times New Roman" panose="02020603050405020304" pitchFamily="18" charset="0"/>
                <a:cs typeface="Times New Roman" panose="02020603050405020304" pitchFamily="18" charset="0"/>
              </a:rPr>
              <a:t>SAHANA S.M      :  4RA21CS073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643042" y="0"/>
            <a:ext cx="5778600" cy="819900"/>
          </a:xfrm>
        </p:spPr>
        <p:txBody>
          <a:bodyPr/>
          <a:lstStyle/>
          <a:p>
            <a:pPr>
              <a:buNone/>
            </a:pPr>
            <a:r>
              <a:rPr lang="en-US" b="1" dirty="0">
                <a:latin typeface="Times New Roman" panose="02020603050405020304" pitchFamily="18" charset="0"/>
                <a:cs typeface="Times New Roman" panose="02020603050405020304" pitchFamily="18" charset="0"/>
              </a:rPr>
              <a:t>SNAPSHOTS</a:t>
            </a:r>
          </a:p>
        </p:txBody>
      </p:sp>
      <p:sp>
        <p:nvSpPr>
          <p:cNvPr id="3" name="Slide Number Placeholder 2"/>
          <p:cNvSpPr>
            <a:spLocks noGrp="1"/>
          </p:cNvSpPr>
          <p:nvPr>
            <p:ph type="sldNum" idx="12"/>
          </p:nvPr>
        </p:nvSpPr>
        <p:spPr>
          <a:xfrm>
            <a:off x="2768679" y="4443958"/>
            <a:ext cx="4286280" cy="393600"/>
          </a:xfrm>
        </p:spPr>
        <p:txBody>
          <a:bodyPr/>
          <a:lstStyle/>
          <a:p>
            <a:pPr marL="0" lvl="0" indent="0" algn="ctr" rtl="0">
              <a:spcBef>
                <a:spcPts val="0"/>
              </a:spcBef>
              <a:spcAft>
                <a:spcPts val="0"/>
              </a:spcAft>
              <a:buNone/>
            </a:pPr>
            <a:r>
              <a:rPr lang="en" sz="1800" dirty="0">
                <a:solidFill>
                  <a:srgbClr val="C00000"/>
                </a:solidFill>
                <a:latin typeface="Times New Roman" pitchFamily="18" charset="0"/>
                <a:cs typeface="Times New Roman" pitchFamily="18" charset="0"/>
              </a:rPr>
              <a:t>Controll Instructions</a:t>
            </a:r>
          </a:p>
        </p:txBody>
      </p:sp>
      <p:pic>
        <p:nvPicPr>
          <p:cNvPr id="1026" name="Picture 2"/>
          <p:cNvPicPr>
            <a:picLocks noChangeAspect="1" noChangeArrowheads="1"/>
          </p:cNvPicPr>
          <p:nvPr/>
        </p:nvPicPr>
        <p:blipFill>
          <a:blip r:embed="rId2"/>
          <a:srcRect/>
          <a:stretch>
            <a:fillRect/>
          </a:stretch>
        </p:blipFill>
        <p:spPr bwMode="auto">
          <a:xfrm>
            <a:off x="2682080" y="778960"/>
            <a:ext cx="4006196" cy="358558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4" name="Text Placeholder 1"/>
          <p:cNvSpPr txBox="1">
            <a:spLocks/>
          </p:cNvSpPr>
          <p:nvPr/>
        </p:nvSpPr>
        <p:spPr>
          <a:xfrm>
            <a:off x="1827975" y="2314200"/>
            <a:ext cx="5778600" cy="2195900"/>
          </a:xfrm>
          <a:prstGeom prst="rect">
            <a:avLst/>
          </a:prstGeom>
          <a:noFill/>
          <a:ln>
            <a:noFill/>
          </a:ln>
          <a:effectLst>
            <a:outerShdw blurRad="28575" dist="9525" dir="5400000" algn="bl" rotWithShape="0">
              <a:schemeClr val="dk1">
                <a:alpha val="38000"/>
              </a:schemeClr>
            </a:outerShdw>
          </a:effectLst>
        </p:spPr>
        <p:txBody>
          <a:bodyPr spcFirstLastPara="1" wrap="square" lIns="0" tIns="0" rIns="0" bIns="0" anchor="ctr" anchorCtr="0">
            <a:noAutofit/>
          </a:bodyPr>
          <a:lstStyle/>
          <a:p>
            <a:pPr marL="457200" marR="0" lvl="0" indent="-406400" algn="ctr" defTabSz="914400" rtl="0" eaLnBrk="1" fontAlgn="auto" latinLnBrk="0" hangingPunct="1">
              <a:lnSpc>
                <a:spcPct val="115000"/>
              </a:lnSpc>
              <a:spcBef>
                <a:spcPts val="0"/>
              </a:spcBef>
              <a:spcAft>
                <a:spcPts val="0"/>
              </a:spcAft>
              <a:buClr>
                <a:schemeClr val="lt1"/>
              </a:buClr>
              <a:buSzPts val="2800"/>
              <a:buFont typeface="Space Grotesk Light"/>
              <a:buNone/>
              <a:tabLst/>
              <a:defRPr/>
            </a:pPr>
            <a:r>
              <a:rPr kumimoji="0" lang="en-US" sz="2800" b="0" i="0" u="none" strike="noStrike" kern="0" cap="none" spc="0" normalizeH="0" baseline="0" noProof="0">
                <a:ln>
                  <a:noFill/>
                </a:ln>
                <a:solidFill>
                  <a:schemeClr val="lt1"/>
                </a:solidFill>
                <a:effectLst/>
                <a:uLnTx/>
                <a:uFillTx/>
                <a:latin typeface="Space Grotesk Light"/>
                <a:ea typeface="Space Grotesk Light"/>
                <a:cs typeface="Space Grotesk Light"/>
                <a:sym typeface="Space Grotesk Light"/>
              </a:rPr>
              <a:t/>
            </a:r>
            <a:br>
              <a:rPr kumimoji="0" lang="en-US" sz="2800" b="0" i="0" u="none" strike="noStrike" kern="0" cap="none" spc="0" normalizeH="0" baseline="0" noProof="0">
                <a:ln>
                  <a:noFill/>
                </a:ln>
                <a:solidFill>
                  <a:schemeClr val="lt1"/>
                </a:solidFill>
                <a:effectLst/>
                <a:uLnTx/>
                <a:uFillTx/>
                <a:latin typeface="Space Grotesk Light"/>
                <a:ea typeface="Space Grotesk Light"/>
                <a:cs typeface="Space Grotesk Light"/>
                <a:sym typeface="Space Grotesk Light"/>
              </a:rPr>
            </a:br>
            <a:endParaRPr kumimoji="0" lang="en-US" sz="2800" b="0" i="0" u="none" strike="noStrike" kern="0" cap="none" spc="0" normalizeH="0" baseline="0" noProof="0" dirty="0">
              <a:ln>
                <a:noFill/>
              </a:ln>
              <a:solidFill>
                <a:schemeClr val="lt1"/>
              </a:solidFill>
              <a:effectLst/>
              <a:uLnTx/>
              <a:uFillTx/>
              <a:latin typeface="Space Grotesk Light"/>
              <a:ea typeface="Space Grotesk Light"/>
              <a:cs typeface="Space Grotesk Light"/>
              <a:sym typeface="Space Grotesk Light"/>
            </a:endParaRPr>
          </a:p>
        </p:txBody>
      </p:sp>
      <p:sp>
        <p:nvSpPr>
          <p:cNvPr id="5" name="Text Placeholder 1"/>
          <p:cNvSpPr txBox="1">
            <a:spLocks/>
          </p:cNvSpPr>
          <p:nvPr/>
        </p:nvSpPr>
        <p:spPr>
          <a:xfrm>
            <a:off x="1980375" y="2466600"/>
            <a:ext cx="5778600" cy="2195900"/>
          </a:xfrm>
          <a:prstGeom prst="rect">
            <a:avLst/>
          </a:prstGeom>
          <a:noFill/>
          <a:ln>
            <a:noFill/>
          </a:ln>
          <a:effectLst>
            <a:outerShdw blurRad="28575" dist="9525" dir="5400000" algn="bl" rotWithShape="0">
              <a:schemeClr val="dk1">
                <a:alpha val="38000"/>
              </a:schemeClr>
            </a:outerShdw>
          </a:effectLst>
        </p:spPr>
        <p:txBody>
          <a:bodyPr spcFirstLastPara="1" wrap="square" lIns="0" tIns="0" rIns="0" bIns="0" anchor="ctr" anchorCtr="0">
            <a:noAutofit/>
          </a:bodyPr>
          <a:lstStyle/>
          <a:p>
            <a:pPr marL="457200" marR="0" lvl="0" indent="-406400" algn="ctr" defTabSz="914400" rtl="0" eaLnBrk="1" fontAlgn="auto" latinLnBrk="0" hangingPunct="1">
              <a:lnSpc>
                <a:spcPct val="115000"/>
              </a:lnSpc>
              <a:spcBef>
                <a:spcPts val="0"/>
              </a:spcBef>
              <a:spcAft>
                <a:spcPts val="0"/>
              </a:spcAft>
              <a:buClr>
                <a:schemeClr val="lt1"/>
              </a:buClr>
              <a:buSzPts val="2800"/>
              <a:buFont typeface="Space Grotesk Light"/>
              <a:buNone/>
              <a:tabLst/>
              <a:defRPr/>
            </a:pPr>
            <a:r>
              <a:rPr kumimoji="0" lang="en-US" sz="2800" b="0" i="0" u="none" strike="noStrike" kern="0" cap="none" spc="0" normalizeH="0" baseline="0" noProof="0">
                <a:ln>
                  <a:noFill/>
                </a:ln>
                <a:solidFill>
                  <a:schemeClr val="lt1"/>
                </a:solidFill>
                <a:effectLst/>
                <a:uLnTx/>
                <a:uFillTx/>
                <a:latin typeface="Space Grotesk Light"/>
                <a:ea typeface="Space Grotesk Light"/>
                <a:cs typeface="Space Grotesk Light"/>
                <a:sym typeface="Space Grotesk Light"/>
              </a:rPr>
              <a:t/>
            </a:r>
            <a:br>
              <a:rPr kumimoji="0" lang="en-US" sz="2800" b="0" i="0" u="none" strike="noStrike" kern="0" cap="none" spc="0" normalizeH="0" baseline="0" noProof="0">
                <a:ln>
                  <a:noFill/>
                </a:ln>
                <a:solidFill>
                  <a:schemeClr val="lt1"/>
                </a:solidFill>
                <a:effectLst/>
                <a:uLnTx/>
                <a:uFillTx/>
                <a:latin typeface="Space Grotesk Light"/>
                <a:ea typeface="Space Grotesk Light"/>
                <a:cs typeface="Space Grotesk Light"/>
                <a:sym typeface="Space Grotesk Light"/>
              </a:rPr>
            </a:br>
            <a:endParaRPr kumimoji="0" lang="en-US" sz="2800" b="0" i="0" u="none" strike="noStrike" kern="0" cap="none" spc="0" normalizeH="0" baseline="0" noProof="0" dirty="0">
              <a:ln>
                <a:noFill/>
              </a:ln>
              <a:solidFill>
                <a:schemeClr val="lt1"/>
              </a:solidFill>
              <a:effectLst/>
              <a:uLnTx/>
              <a:uFillTx/>
              <a:latin typeface="Space Grotesk Light"/>
              <a:ea typeface="Space Grotesk Light"/>
              <a:cs typeface="Space Grotesk Light"/>
              <a:sym typeface="Space Grotesk Light"/>
            </a:endParaRPr>
          </a:p>
        </p:txBody>
      </p:sp>
      <p:grpSp>
        <p:nvGrpSpPr>
          <p:cNvPr id="2050" name="docshapegroup46"/>
          <p:cNvGrpSpPr>
            <a:grpSpLocks/>
          </p:cNvGrpSpPr>
          <p:nvPr/>
        </p:nvGrpSpPr>
        <p:grpSpPr bwMode="auto">
          <a:xfrm>
            <a:off x="2143108" y="500048"/>
            <a:ext cx="4572032" cy="3643338"/>
            <a:chOff x="3520" y="420"/>
            <a:chExt cx="5305" cy="4315"/>
          </a:xfrm>
        </p:grpSpPr>
        <p:pic>
          <p:nvPicPr>
            <p:cNvPr id="2051" name="docshape47"/>
            <p:cNvPicPr>
              <a:picLocks noChangeAspect="1" noChangeArrowheads="1"/>
            </p:cNvPicPr>
            <p:nvPr/>
          </p:nvPicPr>
          <p:blipFill>
            <a:blip r:embed="rId2"/>
            <a:srcRect/>
            <a:stretch>
              <a:fillRect/>
            </a:stretch>
          </p:blipFill>
          <p:spPr bwMode="auto">
            <a:xfrm>
              <a:off x="3544" y="439"/>
              <a:ext cx="5261" cy="4275"/>
            </a:xfrm>
            <a:prstGeom prst="rect">
              <a:avLst/>
            </a:prstGeom>
            <a:noFill/>
            <a:ln w="9525">
              <a:noFill/>
              <a:miter lim="800000"/>
              <a:headEnd/>
              <a:tailEnd/>
            </a:ln>
          </p:spPr>
        </p:pic>
        <p:sp>
          <p:nvSpPr>
            <p:cNvPr id="2052" name="docshape48"/>
            <p:cNvSpPr>
              <a:spLocks noChangeArrowheads="1"/>
            </p:cNvSpPr>
            <p:nvPr/>
          </p:nvSpPr>
          <p:spPr bwMode="auto">
            <a:xfrm>
              <a:off x="3530" y="429"/>
              <a:ext cx="5285" cy="4295"/>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p:cNvSpPr txBox="1"/>
          <p:nvPr/>
        </p:nvSpPr>
        <p:spPr>
          <a:xfrm>
            <a:off x="2143108" y="4214824"/>
            <a:ext cx="4572032" cy="369332"/>
          </a:xfrm>
          <a:prstGeom prst="rect">
            <a:avLst/>
          </a:prstGeom>
          <a:noFill/>
        </p:spPr>
        <p:txBody>
          <a:bodyPr wrap="square" rtlCol="0">
            <a:spAutoFit/>
          </a:bodyPr>
          <a:lstStyle/>
          <a:p>
            <a:pPr algn="ctr"/>
            <a:r>
              <a:rPr lang="en-US" sz="1800" dirty="0">
                <a:solidFill>
                  <a:srgbClr val="C00000"/>
                </a:solidFill>
                <a:latin typeface="Times New Roman" pitchFamily="18" charset="0"/>
                <a:cs typeface="Times New Roman" pitchFamily="18" charset="0"/>
              </a:rPr>
              <a:t>Launch Pad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sp>
        <p:nvSpPr>
          <p:cNvPr id="5" name="TextBox 4"/>
          <p:cNvSpPr txBox="1"/>
          <p:nvPr/>
        </p:nvSpPr>
        <p:spPr>
          <a:xfrm>
            <a:off x="571472" y="428610"/>
            <a:ext cx="7786742" cy="307777"/>
          </a:xfrm>
          <a:prstGeom prst="rect">
            <a:avLst/>
          </a:prstGeom>
          <a:noFill/>
        </p:spPr>
        <p:txBody>
          <a:bodyPr wrap="square" rtlCol="0">
            <a:spAutoFit/>
          </a:bodyPr>
          <a:lstStyle/>
          <a:p>
            <a:r>
              <a:rPr lang="en-US" dirty="0"/>
              <a:t>                </a:t>
            </a:r>
          </a:p>
        </p:txBody>
      </p:sp>
      <p:grpSp>
        <p:nvGrpSpPr>
          <p:cNvPr id="25602" name="docshapegroup57"/>
          <p:cNvGrpSpPr>
            <a:grpSpLocks/>
          </p:cNvGrpSpPr>
          <p:nvPr/>
        </p:nvGrpSpPr>
        <p:grpSpPr bwMode="auto">
          <a:xfrm>
            <a:off x="642910" y="642924"/>
            <a:ext cx="3429024" cy="3108325"/>
            <a:chOff x="0" y="0"/>
            <a:chExt cx="4630" cy="4894"/>
          </a:xfrm>
        </p:grpSpPr>
        <p:pic>
          <p:nvPicPr>
            <p:cNvPr id="25603" name="docshape58"/>
            <p:cNvPicPr>
              <a:picLocks noChangeAspect="1" noChangeArrowheads="1"/>
            </p:cNvPicPr>
            <p:nvPr/>
          </p:nvPicPr>
          <p:blipFill>
            <a:blip r:embed="rId2"/>
            <a:srcRect/>
            <a:stretch>
              <a:fillRect/>
            </a:stretch>
          </p:blipFill>
          <p:spPr bwMode="auto">
            <a:xfrm>
              <a:off x="20" y="20"/>
              <a:ext cx="4590" cy="4854"/>
            </a:xfrm>
            <a:prstGeom prst="rect">
              <a:avLst/>
            </a:prstGeom>
            <a:noFill/>
            <a:ln w="9525">
              <a:noFill/>
              <a:miter lim="800000"/>
              <a:headEnd/>
              <a:tailEnd/>
            </a:ln>
          </p:spPr>
        </p:pic>
        <p:sp>
          <p:nvSpPr>
            <p:cNvPr id="25604" name="docshape59"/>
            <p:cNvSpPr>
              <a:spLocks noChangeArrowheads="1"/>
            </p:cNvSpPr>
            <p:nvPr/>
          </p:nvSpPr>
          <p:spPr bwMode="auto">
            <a:xfrm>
              <a:off x="10" y="10"/>
              <a:ext cx="4610" cy="4874"/>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4714876" y="714362"/>
            <a:ext cx="3571900" cy="1384995"/>
          </a:xfrm>
          <a:prstGeom prst="rect">
            <a:avLst/>
          </a:prstGeom>
          <a:noFill/>
        </p:spPr>
        <p:txBody>
          <a:bodyPr wrap="square" rtlCol="0">
            <a:spAutoFit/>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grpSp>
        <p:nvGrpSpPr>
          <p:cNvPr id="25605" name="docshapegroup60"/>
          <p:cNvGrpSpPr>
            <a:grpSpLocks/>
          </p:cNvGrpSpPr>
          <p:nvPr/>
        </p:nvGrpSpPr>
        <p:grpSpPr bwMode="auto">
          <a:xfrm>
            <a:off x="5214942" y="642924"/>
            <a:ext cx="3286148" cy="3117850"/>
            <a:chOff x="3595" y="435"/>
            <a:chExt cx="4645" cy="4909"/>
          </a:xfrm>
        </p:grpSpPr>
        <p:pic>
          <p:nvPicPr>
            <p:cNvPr id="25606" name="docshape61"/>
            <p:cNvPicPr>
              <a:picLocks noChangeAspect="1" noChangeArrowheads="1"/>
            </p:cNvPicPr>
            <p:nvPr/>
          </p:nvPicPr>
          <p:blipFill>
            <a:blip r:embed="rId3"/>
            <a:srcRect/>
            <a:stretch>
              <a:fillRect/>
            </a:stretch>
          </p:blipFill>
          <p:spPr bwMode="auto">
            <a:xfrm>
              <a:off x="3615" y="454"/>
              <a:ext cx="4605" cy="4869"/>
            </a:xfrm>
            <a:prstGeom prst="rect">
              <a:avLst/>
            </a:prstGeom>
            <a:noFill/>
            <a:ln w="9525">
              <a:noFill/>
              <a:miter lim="800000"/>
              <a:headEnd/>
              <a:tailEnd/>
            </a:ln>
          </p:spPr>
        </p:pic>
        <p:sp>
          <p:nvSpPr>
            <p:cNvPr id="25607" name="docshape62"/>
            <p:cNvSpPr>
              <a:spLocks noChangeArrowheads="1"/>
            </p:cNvSpPr>
            <p:nvPr/>
          </p:nvSpPr>
          <p:spPr bwMode="auto">
            <a:xfrm>
              <a:off x="3605" y="444"/>
              <a:ext cx="4625" cy="4889"/>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extBox 12"/>
          <p:cNvSpPr txBox="1"/>
          <p:nvPr/>
        </p:nvSpPr>
        <p:spPr>
          <a:xfrm>
            <a:off x="642910" y="3786196"/>
            <a:ext cx="3429024" cy="369332"/>
          </a:xfrm>
          <a:prstGeom prst="rect">
            <a:avLst/>
          </a:prstGeom>
          <a:noFill/>
        </p:spPr>
        <p:txBody>
          <a:bodyPr wrap="square" rtlCol="0">
            <a:spAutoFit/>
          </a:bodyPr>
          <a:lstStyle/>
          <a:p>
            <a:pPr algn="ctr"/>
            <a:r>
              <a:rPr lang="en-US" sz="1800" dirty="0">
                <a:solidFill>
                  <a:srgbClr val="C00000"/>
                </a:solidFill>
                <a:latin typeface="Times New Roman" pitchFamily="18" charset="0"/>
                <a:cs typeface="Times New Roman" pitchFamily="18" charset="0"/>
              </a:rPr>
              <a:t>Stage 1</a:t>
            </a:r>
          </a:p>
        </p:txBody>
      </p:sp>
      <p:sp>
        <p:nvSpPr>
          <p:cNvPr id="14" name="TextBox 13"/>
          <p:cNvSpPr txBox="1"/>
          <p:nvPr/>
        </p:nvSpPr>
        <p:spPr>
          <a:xfrm>
            <a:off x="5214942" y="3714758"/>
            <a:ext cx="3286148" cy="369332"/>
          </a:xfrm>
          <a:prstGeom prst="rect">
            <a:avLst/>
          </a:prstGeom>
          <a:noFill/>
        </p:spPr>
        <p:txBody>
          <a:bodyPr wrap="square" rtlCol="0">
            <a:spAutoFit/>
          </a:bodyPr>
          <a:lstStyle/>
          <a:p>
            <a:pPr algn="ctr"/>
            <a:r>
              <a:rPr lang="en-US" sz="1800" dirty="0">
                <a:latin typeface="Times New Roman" pitchFamily="18" charset="0"/>
                <a:cs typeface="Times New Roman" pitchFamily="18" charset="0"/>
              </a:rPr>
              <a:t>   </a:t>
            </a:r>
            <a:r>
              <a:rPr lang="en-US" sz="1800" dirty="0">
                <a:solidFill>
                  <a:srgbClr val="C00000"/>
                </a:solidFill>
                <a:latin typeface="Times New Roman" pitchFamily="18" charset="0"/>
                <a:cs typeface="Times New Roman" pitchFamily="18" charset="0"/>
              </a:rPr>
              <a:t>Stage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5" name="TextBox 4"/>
          <p:cNvSpPr txBox="1"/>
          <p:nvPr/>
        </p:nvSpPr>
        <p:spPr>
          <a:xfrm>
            <a:off x="500034" y="571486"/>
            <a:ext cx="3786214" cy="3610868"/>
          </a:xfrm>
          <a:prstGeom prst="rect">
            <a:avLst/>
          </a:prstGeom>
          <a:noFill/>
        </p:spPr>
        <p:txBody>
          <a:bodyPr wrap="square" rtlCol="0">
            <a:spAutoFit/>
          </a:bodyPr>
          <a:lstStyle/>
          <a:p>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grpSp>
        <p:nvGrpSpPr>
          <p:cNvPr id="26626" name="docshapegroup69"/>
          <p:cNvGrpSpPr>
            <a:grpSpLocks/>
          </p:cNvGrpSpPr>
          <p:nvPr/>
        </p:nvGrpSpPr>
        <p:grpSpPr bwMode="auto">
          <a:xfrm>
            <a:off x="642910" y="500048"/>
            <a:ext cx="3214710" cy="3500462"/>
            <a:chOff x="3430" y="278"/>
            <a:chExt cx="4810" cy="4956"/>
          </a:xfrm>
        </p:grpSpPr>
        <p:pic>
          <p:nvPicPr>
            <p:cNvPr id="26627" name="docshape70"/>
            <p:cNvPicPr>
              <a:picLocks noChangeAspect="1" noChangeArrowheads="1"/>
            </p:cNvPicPr>
            <p:nvPr/>
          </p:nvPicPr>
          <p:blipFill>
            <a:blip r:embed="rId2"/>
            <a:srcRect/>
            <a:stretch>
              <a:fillRect/>
            </a:stretch>
          </p:blipFill>
          <p:spPr bwMode="auto">
            <a:xfrm>
              <a:off x="3450" y="297"/>
              <a:ext cx="4770" cy="4916"/>
            </a:xfrm>
            <a:prstGeom prst="rect">
              <a:avLst/>
            </a:prstGeom>
            <a:noFill/>
            <a:ln w="9525">
              <a:noFill/>
              <a:miter lim="800000"/>
              <a:headEnd/>
              <a:tailEnd/>
            </a:ln>
          </p:spPr>
        </p:pic>
        <p:sp>
          <p:nvSpPr>
            <p:cNvPr id="26628" name="docshape71"/>
            <p:cNvSpPr>
              <a:spLocks noChangeArrowheads="1"/>
            </p:cNvSpPr>
            <p:nvPr/>
          </p:nvSpPr>
          <p:spPr bwMode="auto">
            <a:xfrm>
              <a:off x="3440" y="287"/>
              <a:ext cx="4790" cy="4936"/>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629" name="docshapegroup72"/>
          <p:cNvGrpSpPr>
            <a:grpSpLocks/>
          </p:cNvGrpSpPr>
          <p:nvPr/>
        </p:nvGrpSpPr>
        <p:grpSpPr bwMode="auto">
          <a:xfrm>
            <a:off x="5286380" y="500048"/>
            <a:ext cx="3197226" cy="3429024"/>
            <a:chOff x="3430" y="431"/>
            <a:chExt cx="4810" cy="5011"/>
          </a:xfrm>
        </p:grpSpPr>
        <p:pic>
          <p:nvPicPr>
            <p:cNvPr id="26630" name="docshape73"/>
            <p:cNvPicPr>
              <a:picLocks noChangeAspect="1" noChangeArrowheads="1"/>
            </p:cNvPicPr>
            <p:nvPr/>
          </p:nvPicPr>
          <p:blipFill>
            <a:blip r:embed="rId3"/>
            <a:srcRect/>
            <a:stretch>
              <a:fillRect/>
            </a:stretch>
          </p:blipFill>
          <p:spPr bwMode="auto">
            <a:xfrm>
              <a:off x="3450" y="450"/>
              <a:ext cx="4770" cy="4971"/>
            </a:xfrm>
            <a:prstGeom prst="rect">
              <a:avLst/>
            </a:prstGeom>
            <a:noFill/>
            <a:ln w="9525">
              <a:noFill/>
              <a:miter lim="800000"/>
              <a:headEnd/>
              <a:tailEnd/>
            </a:ln>
          </p:spPr>
        </p:pic>
        <p:sp>
          <p:nvSpPr>
            <p:cNvPr id="26631" name="docshape74"/>
            <p:cNvSpPr>
              <a:spLocks noChangeArrowheads="1"/>
            </p:cNvSpPr>
            <p:nvPr/>
          </p:nvSpPr>
          <p:spPr bwMode="auto">
            <a:xfrm>
              <a:off x="3440" y="440"/>
              <a:ext cx="4790" cy="4991"/>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extBox 12"/>
          <p:cNvSpPr txBox="1"/>
          <p:nvPr/>
        </p:nvSpPr>
        <p:spPr>
          <a:xfrm>
            <a:off x="642910" y="4000510"/>
            <a:ext cx="3286148" cy="369332"/>
          </a:xfrm>
          <a:prstGeom prst="rect">
            <a:avLst/>
          </a:prstGeom>
          <a:noFill/>
        </p:spPr>
        <p:txBody>
          <a:bodyPr wrap="square" rtlCol="0">
            <a:spAutoFit/>
          </a:bodyPr>
          <a:lstStyle/>
          <a:p>
            <a:pPr algn="ctr"/>
            <a:r>
              <a:rPr lang="en-US" sz="1800" dirty="0">
                <a:solidFill>
                  <a:srgbClr val="C00000"/>
                </a:solidFill>
                <a:latin typeface="Times New Roman" pitchFamily="18" charset="0"/>
                <a:cs typeface="Times New Roman" pitchFamily="18" charset="0"/>
              </a:rPr>
              <a:t>Stage 3</a:t>
            </a:r>
          </a:p>
        </p:txBody>
      </p:sp>
      <p:sp>
        <p:nvSpPr>
          <p:cNvPr id="14" name="TextBox 13"/>
          <p:cNvSpPr txBox="1"/>
          <p:nvPr/>
        </p:nvSpPr>
        <p:spPr>
          <a:xfrm>
            <a:off x="5286380" y="3929072"/>
            <a:ext cx="3214710" cy="369332"/>
          </a:xfrm>
          <a:prstGeom prst="rect">
            <a:avLst/>
          </a:prstGeom>
          <a:noFill/>
        </p:spPr>
        <p:txBody>
          <a:bodyPr wrap="square" rtlCol="0">
            <a:spAutoFit/>
          </a:bodyPr>
          <a:lstStyle/>
          <a:p>
            <a:pPr algn="ctr"/>
            <a:r>
              <a:rPr lang="en-US" sz="1800" dirty="0">
                <a:solidFill>
                  <a:srgbClr val="C00000"/>
                </a:solidFill>
                <a:latin typeface="Times New Roman" pitchFamily="18" charset="0"/>
                <a:cs typeface="Times New Roman" pitchFamily="18" charset="0"/>
              </a:rPr>
              <a:t>Satellite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tar: 5 Points 18">
            <a:extLst>
              <a:ext uri="{FF2B5EF4-FFF2-40B4-BE49-F238E27FC236}">
                <a16:creationId xmlns="" xmlns:a16="http://schemas.microsoft.com/office/drawing/2014/main" id="{06920529-A61E-4619-8A64-82425FBDA126}"/>
              </a:ext>
            </a:extLst>
          </p:cNvPr>
          <p:cNvSpPr/>
          <p:nvPr/>
        </p:nvSpPr>
        <p:spPr>
          <a:xfrm>
            <a:off x="8640618" y="305201"/>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 name="Star: 5 Points 19">
            <a:extLst>
              <a:ext uri="{FF2B5EF4-FFF2-40B4-BE49-F238E27FC236}">
                <a16:creationId xmlns="" xmlns:a16="http://schemas.microsoft.com/office/drawing/2014/main" id="{ED968531-ADAD-4902-A0D2-86FAB064C91B}"/>
              </a:ext>
            </a:extLst>
          </p:cNvPr>
          <p:cNvSpPr/>
          <p:nvPr/>
        </p:nvSpPr>
        <p:spPr>
          <a:xfrm>
            <a:off x="4789654" y="652527"/>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 name="Star: 5 Points 20">
            <a:extLst>
              <a:ext uri="{FF2B5EF4-FFF2-40B4-BE49-F238E27FC236}">
                <a16:creationId xmlns="" xmlns:a16="http://schemas.microsoft.com/office/drawing/2014/main" id="{FE8187DB-0230-41E0-A59B-C526C7549370}"/>
              </a:ext>
            </a:extLst>
          </p:cNvPr>
          <p:cNvSpPr/>
          <p:nvPr/>
        </p:nvSpPr>
        <p:spPr>
          <a:xfrm>
            <a:off x="721188" y="114902"/>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2" name="Star: 5 Points 21">
            <a:extLst>
              <a:ext uri="{FF2B5EF4-FFF2-40B4-BE49-F238E27FC236}">
                <a16:creationId xmlns="" xmlns:a16="http://schemas.microsoft.com/office/drawing/2014/main" id="{08B62430-89ED-4DD6-B2B7-990F70E16C45}"/>
              </a:ext>
            </a:extLst>
          </p:cNvPr>
          <p:cNvSpPr/>
          <p:nvPr/>
        </p:nvSpPr>
        <p:spPr>
          <a:xfrm>
            <a:off x="161686" y="1628434"/>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 name="Star: 5 Points 22">
            <a:extLst>
              <a:ext uri="{FF2B5EF4-FFF2-40B4-BE49-F238E27FC236}">
                <a16:creationId xmlns="" xmlns:a16="http://schemas.microsoft.com/office/drawing/2014/main" id="{CBF03500-2B7A-47C9-AA41-04621F066FE8}"/>
              </a:ext>
            </a:extLst>
          </p:cNvPr>
          <p:cNvSpPr/>
          <p:nvPr/>
        </p:nvSpPr>
        <p:spPr>
          <a:xfrm>
            <a:off x="2745859" y="-25701"/>
            <a:ext cx="281207" cy="281207"/>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2" name="Group 24">
            <a:extLst>
              <a:ext uri="{FF2B5EF4-FFF2-40B4-BE49-F238E27FC236}">
                <a16:creationId xmlns="" xmlns:a16="http://schemas.microsoft.com/office/drawing/2014/main" id="{0DEFA94F-8608-4D3F-BEE7-9BD2D372DBA3}"/>
              </a:ext>
            </a:extLst>
          </p:cNvPr>
          <p:cNvGrpSpPr/>
          <p:nvPr/>
        </p:nvGrpSpPr>
        <p:grpSpPr>
          <a:xfrm rot="19943677">
            <a:off x="7647331" y="1542499"/>
            <a:ext cx="1350925" cy="3248222"/>
            <a:chOff x="1516174" y="1057507"/>
            <a:chExt cx="1801233" cy="4330963"/>
          </a:xfrm>
        </p:grpSpPr>
        <p:sp>
          <p:nvSpPr>
            <p:cNvPr id="26" name="Rectangle 25">
              <a:extLst>
                <a:ext uri="{FF2B5EF4-FFF2-40B4-BE49-F238E27FC236}">
                  <a16:creationId xmlns="" xmlns:a16="http://schemas.microsoft.com/office/drawing/2014/main" id="{EA489E07-EC26-43D3-BFE8-07C70C4A00CB}"/>
                </a:ext>
              </a:extLst>
            </p:cNvPr>
            <p:cNvSpPr/>
            <p:nvPr/>
          </p:nvSpPr>
          <p:spPr>
            <a:xfrm>
              <a:off x="1908313" y="3428999"/>
              <a:ext cx="1139687" cy="1959471"/>
            </a:xfrm>
            <a:prstGeom prst="rect">
              <a:avLst/>
            </a:prstGeom>
            <a:gradFill>
              <a:gsLst>
                <a:gs pos="0">
                  <a:schemeClr val="bg1">
                    <a:lumMod val="95000"/>
                    <a:alpha val="75000"/>
                  </a:schemeClr>
                </a:gs>
                <a:gs pos="100000">
                  <a:schemeClr val="bg1">
                    <a:alpha val="2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3" name="Group 26">
              <a:extLst>
                <a:ext uri="{FF2B5EF4-FFF2-40B4-BE49-F238E27FC236}">
                  <a16:creationId xmlns="" xmlns:a16="http://schemas.microsoft.com/office/drawing/2014/main" id="{29DC6C36-7427-4268-868C-4FE699A552B5}"/>
                </a:ext>
              </a:extLst>
            </p:cNvPr>
            <p:cNvGrpSpPr/>
            <p:nvPr/>
          </p:nvGrpSpPr>
          <p:grpSpPr>
            <a:xfrm>
              <a:off x="1516174" y="1057507"/>
              <a:ext cx="1801233" cy="3887609"/>
              <a:chOff x="5248391" y="2534888"/>
              <a:chExt cx="1627765" cy="3513211"/>
            </a:xfrm>
          </p:grpSpPr>
          <p:sp>
            <p:nvSpPr>
              <p:cNvPr id="28" name="Freeform 117">
                <a:extLst>
                  <a:ext uri="{FF2B5EF4-FFF2-40B4-BE49-F238E27FC236}">
                    <a16:creationId xmlns="" xmlns:a16="http://schemas.microsoft.com/office/drawing/2014/main" id="{EDC7D5B6-DE75-4AD6-9447-69E73BFE5449}"/>
                  </a:ext>
                </a:extLst>
              </p:cNvPr>
              <p:cNvSpPr>
                <a:spLocks/>
              </p:cNvSpPr>
              <p:nvPr/>
            </p:nvSpPr>
            <p:spPr bwMode="auto">
              <a:xfrm>
                <a:off x="5598153" y="4943119"/>
                <a:ext cx="1016611" cy="1104980"/>
              </a:xfrm>
              <a:custGeom>
                <a:avLst/>
                <a:gdLst>
                  <a:gd name="T0" fmla="*/ 290 w 579"/>
                  <a:gd name="T1" fmla="*/ 628 h 629"/>
                  <a:gd name="T2" fmla="*/ 398 w 579"/>
                  <a:gd name="T3" fmla="*/ 0 h 629"/>
                  <a:gd name="T4" fmla="*/ 290 w 579"/>
                  <a:gd name="T5" fmla="*/ 0 h 629"/>
                  <a:gd name="T6" fmla="*/ 289 w 579"/>
                  <a:gd name="T7" fmla="*/ 0 h 629"/>
                  <a:gd name="T8" fmla="*/ 182 w 579"/>
                  <a:gd name="T9" fmla="*/ 0 h 629"/>
                  <a:gd name="T10" fmla="*/ 289 w 579"/>
                  <a:gd name="T11" fmla="*/ 628 h 629"/>
                  <a:gd name="T12" fmla="*/ 289 w 579"/>
                  <a:gd name="T13" fmla="*/ 629 h 629"/>
                  <a:gd name="T14" fmla="*/ 290 w 579"/>
                  <a:gd name="T15" fmla="*/ 629 h 629"/>
                  <a:gd name="T16" fmla="*/ 290 w 579"/>
                  <a:gd name="T17" fmla="*/ 629 h 629"/>
                  <a:gd name="T18" fmla="*/ 290 w 579"/>
                  <a:gd name="T19" fmla="*/ 628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29">
                    <a:moveTo>
                      <a:pt x="290" y="628"/>
                    </a:moveTo>
                    <a:cubicBezTo>
                      <a:pt x="579" y="191"/>
                      <a:pt x="398" y="0"/>
                      <a:pt x="398" y="0"/>
                    </a:cubicBezTo>
                    <a:cubicBezTo>
                      <a:pt x="290" y="0"/>
                      <a:pt x="290" y="0"/>
                      <a:pt x="290" y="0"/>
                    </a:cubicBezTo>
                    <a:cubicBezTo>
                      <a:pt x="289" y="0"/>
                      <a:pt x="289" y="0"/>
                      <a:pt x="289" y="0"/>
                    </a:cubicBezTo>
                    <a:cubicBezTo>
                      <a:pt x="182" y="0"/>
                      <a:pt x="182" y="0"/>
                      <a:pt x="182" y="0"/>
                    </a:cubicBezTo>
                    <a:cubicBezTo>
                      <a:pt x="182" y="0"/>
                      <a:pt x="0" y="191"/>
                      <a:pt x="289" y="628"/>
                    </a:cubicBezTo>
                    <a:cubicBezTo>
                      <a:pt x="289" y="629"/>
                      <a:pt x="289" y="629"/>
                      <a:pt x="289" y="629"/>
                    </a:cubicBezTo>
                    <a:cubicBezTo>
                      <a:pt x="289" y="629"/>
                      <a:pt x="289" y="629"/>
                      <a:pt x="290" y="629"/>
                    </a:cubicBezTo>
                    <a:cubicBezTo>
                      <a:pt x="290" y="629"/>
                      <a:pt x="290" y="629"/>
                      <a:pt x="290" y="629"/>
                    </a:cubicBezTo>
                    <a:lnTo>
                      <a:pt x="290" y="628"/>
                    </a:lnTo>
                    <a:close/>
                  </a:path>
                </a:pathLst>
              </a:custGeom>
              <a:solidFill>
                <a:schemeClr val="accent3">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9" name="Freeform 118">
                <a:extLst>
                  <a:ext uri="{FF2B5EF4-FFF2-40B4-BE49-F238E27FC236}">
                    <a16:creationId xmlns="" xmlns:a16="http://schemas.microsoft.com/office/drawing/2014/main" id="{B4A97861-F31D-4404-A219-231C62F29ED4}"/>
                  </a:ext>
                </a:extLst>
              </p:cNvPr>
              <p:cNvSpPr>
                <a:spLocks/>
              </p:cNvSpPr>
              <p:nvPr/>
            </p:nvSpPr>
            <p:spPr bwMode="auto">
              <a:xfrm>
                <a:off x="5734790" y="4923812"/>
                <a:ext cx="760416" cy="936411"/>
              </a:xfrm>
              <a:custGeom>
                <a:avLst/>
                <a:gdLst>
                  <a:gd name="T0" fmla="*/ 208 w 433"/>
                  <a:gd name="T1" fmla="*/ 533 h 533"/>
                  <a:gd name="T2" fmla="*/ 269 w 433"/>
                  <a:gd name="T3" fmla="*/ 13 h 533"/>
                  <a:gd name="T4" fmla="*/ 208 w 433"/>
                  <a:gd name="T5" fmla="*/ 13 h 533"/>
                  <a:gd name="T6" fmla="*/ 207 w 433"/>
                  <a:gd name="T7" fmla="*/ 13 h 533"/>
                  <a:gd name="T8" fmla="*/ 147 w 433"/>
                  <a:gd name="T9" fmla="*/ 13 h 533"/>
                  <a:gd name="T10" fmla="*/ 208 w 433"/>
                  <a:gd name="T11" fmla="*/ 533 h 533"/>
                </a:gdLst>
                <a:ahLst/>
                <a:cxnLst>
                  <a:cxn ang="0">
                    <a:pos x="T0" y="T1"/>
                  </a:cxn>
                  <a:cxn ang="0">
                    <a:pos x="T2" y="T3"/>
                  </a:cxn>
                  <a:cxn ang="0">
                    <a:pos x="T4" y="T5"/>
                  </a:cxn>
                  <a:cxn ang="0">
                    <a:pos x="T6" y="T7"/>
                  </a:cxn>
                  <a:cxn ang="0">
                    <a:pos x="T8" y="T9"/>
                  </a:cxn>
                  <a:cxn ang="0">
                    <a:pos x="T10" y="T11"/>
                  </a:cxn>
                </a:cxnLst>
                <a:rect l="0" t="0" r="r" b="b"/>
                <a:pathLst>
                  <a:path w="433" h="533">
                    <a:moveTo>
                      <a:pt x="208" y="533"/>
                    </a:moveTo>
                    <a:cubicBezTo>
                      <a:pt x="433" y="198"/>
                      <a:pt x="269" y="13"/>
                      <a:pt x="269" y="13"/>
                    </a:cubicBezTo>
                    <a:cubicBezTo>
                      <a:pt x="208" y="13"/>
                      <a:pt x="208" y="13"/>
                      <a:pt x="208" y="13"/>
                    </a:cubicBezTo>
                    <a:cubicBezTo>
                      <a:pt x="207" y="13"/>
                      <a:pt x="207" y="13"/>
                      <a:pt x="207" y="13"/>
                    </a:cubicBezTo>
                    <a:cubicBezTo>
                      <a:pt x="207" y="13"/>
                      <a:pt x="159" y="0"/>
                      <a:pt x="147" y="13"/>
                    </a:cubicBezTo>
                    <a:cubicBezTo>
                      <a:pt x="0" y="176"/>
                      <a:pt x="208" y="533"/>
                      <a:pt x="208" y="533"/>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 name="Freeform 119">
                <a:extLst>
                  <a:ext uri="{FF2B5EF4-FFF2-40B4-BE49-F238E27FC236}">
                    <a16:creationId xmlns="" xmlns:a16="http://schemas.microsoft.com/office/drawing/2014/main" id="{C5191ED2-7BC4-4495-A131-A5F6FA51D3D9}"/>
                  </a:ext>
                </a:extLst>
              </p:cNvPr>
              <p:cNvSpPr>
                <a:spLocks/>
              </p:cNvSpPr>
              <p:nvPr/>
            </p:nvSpPr>
            <p:spPr bwMode="auto">
              <a:xfrm>
                <a:off x="5843951" y="4795343"/>
                <a:ext cx="465606" cy="156687"/>
              </a:xfrm>
              <a:custGeom>
                <a:avLst/>
                <a:gdLst>
                  <a:gd name="T0" fmla="*/ 2 w 627"/>
                  <a:gd name="T1" fmla="*/ 211 h 211"/>
                  <a:gd name="T2" fmla="*/ 627 w 627"/>
                  <a:gd name="T3" fmla="*/ 204 h 211"/>
                  <a:gd name="T4" fmla="*/ 624 w 627"/>
                  <a:gd name="T5" fmla="*/ 0 h 211"/>
                  <a:gd name="T6" fmla="*/ 0 w 627"/>
                  <a:gd name="T7" fmla="*/ 10 h 211"/>
                  <a:gd name="T8" fmla="*/ 2 w 627"/>
                  <a:gd name="T9" fmla="*/ 211 h 211"/>
                </a:gdLst>
                <a:ahLst/>
                <a:cxnLst>
                  <a:cxn ang="0">
                    <a:pos x="T0" y="T1"/>
                  </a:cxn>
                  <a:cxn ang="0">
                    <a:pos x="T2" y="T3"/>
                  </a:cxn>
                  <a:cxn ang="0">
                    <a:pos x="T4" y="T5"/>
                  </a:cxn>
                  <a:cxn ang="0">
                    <a:pos x="T6" y="T7"/>
                  </a:cxn>
                  <a:cxn ang="0">
                    <a:pos x="T8" y="T9"/>
                  </a:cxn>
                </a:cxnLst>
                <a:rect l="0" t="0" r="r" b="b"/>
                <a:pathLst>
                  <a:path w="627" h="211">
                    <a:moveTo>
                      <a:pt x="2" y="211"/>
                    </a:moveTo>
                    <a:lnTo>
                      <a:pt x="627" y="204"/>
                    </a:lnTo>
                    <a:lnTo>
                      <a:pt x="624" y="0"/>
                    </a:lnTo>
                    <a:lnTo>
                      <a:pt x="0" y="10"/>
                    </a:lnTo>
                    <a:lnTo>
                      <a:pt x="2" y="211"/>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1" name="Freeform 120">
                <a:extLst>
                  <a:ext uri="{FF2B5EF4-FFF2-40B4-BE49-F238E27FC236}">
                    <a16:creationId xmlns="" xmlns:a16="http://schemas.microsoft.com/office/drawing/2014/main" id="{0A8D31B8-2F16-4611-B329-B26114D2EA20}"/>
                  </a:ext>
                </a:extLst>
              </p:cNvPr>
              <p:cNvSpPr>
                <a:spLocks/>
              </p:cNvSpPr>
              <p:nvPr/>
            </p:nvSpPr>
            <p:spPr bwMode="auto">
              <a:xfrm>
                <a:off x="5248391" y="4153000"/>
                <a:ext cx="1627765" cy="1101267"/>
              </a:xfrm>
              <a:custGeom>
                <a:avLst/>
                <a:gdLst>
                  <a:gd name="T0" fmla="*/ 459 w 927"/>
                  <a:gd name="T1" fmla="*/ 3 h 627"/>
                  <a:gd name="T2" fmla="*/ 4 w 927"/>
                  <a:gd name="T3" fmla="*/ 462 h 627"/>
                  <a:gd name="T4" fmla="*/ 38 w 927"/>
                  <a:gd name="T5" fmla="*/ 627 h 627"/>
                  <a:gd name="T6" fmla="*/ 463 w 927"/>
                  <a:gd name="T7" fmla="*/ 333 h 627"/>
                  <a:gd name="T8" fmla="*/ 897 w 927"/>
                  <a:gd name="T9" fmla="*/ 615 h 627"/>
                  <a:gd name="T10" fmla="*/ 926 w 927"/>
                  <a:gd name="T11" fmla="*/ 450 h 627"/>
                  <a:gd name="T12" fmla="*/ 459 w 927"/>
                  <a:gd name="T13" fmla="*/ 3 h 627"/>
                </a:gdLst>
                <a:ahLst/>
                <a:cxnLst>
                  <a:cxn ang="0">
                    <a:pos x="T0" y="T1"/>
                  </a:cxn>
                  <a:cxn ang="0">
                    <a:pos x="T2" y="T3"/>
                  </a:cxn>
                  <a:cxn ang="0">
                    <a:pos x="T4" y="T5"/>
                  </a:cxn>
                  <a:cxn ang="0">
                    <a:pos x="T6" y="T7"/>
                  </a:cxn>
                  <a:cxn ang="0">
                    <a:pos x="T8" y="T9"/>
                  </a:cxn>
                  <a:cxn ang="0">
                    <a:pos x="T10" y="T11"/>
                  </a:cxn>
                  <a:cxn ang="0">
                    <a:pos x="T12" y="T13"/>
                  </a:cxn>
                </a:cxnLst>
                <a:rect l="0" t="0" r="r" b="b"/>
                <a:pathLst>
                  <a:path w="927" h="627">
                    <a:moveTo>
                      <a:pt x="459" y="3"/>
                    </a:moveTo>
                    <a:cubicBezTo>
                      <a:pt x="204" y="7"/>
                      <a:pt x="0" y="212"/>
                      <a:pt x="4" y="462"/>
                    </a:cubicBezTo>
                    <a:cubicBezTo>
                      <a:pt x="5" y="521"/>
                      <a:pt x="17" y="576"/>
                      <a:pt x="38" y="627"/>
                    </a:cubicBezTo>
                    <a:cubicBezTo>
                      <a:pt x="103" y="457"/>
                      <a:pt x="268" y="335"/>
                      <a:pt x="463" y="333"/>
                    </a:cubicBezTo>
                    <a:cubicBezTo>
                      <a:pt x="659" y="330"/>
                      <a:pt x="827" y="447"/>
                      <a:pt x="897" y="615"/>
                    </a:cubicBezTo>
                    <a:cubicBezTo>
                      <a:pt x="916" y="564"/>
                      <a:pt x="927" y="508"/>
                      <a:pt x="926" y="450"/>
                    </a:cubicBezTo>
                    <a:cubicBezTo>
                      <a:pt x="923" y="200"/>
                      <a:pt x="713" y="0"/>
                      <a:pt x="459" y="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2" name="Freeform 121">
                <a:extLst>
                  <a:ext uri="{FF2B5EF4-FFF2-40B4-BE49-F238E27FC236}">
                    <a16:creationId xmlns="" xmlns:a16="http://schemas.microsoft.com/office/drawing/2014/main" id="{754C6295-28FB-41C9-800D-0735FA4DAB81}"/>
                  </a:ext>
                </a:extLst>
              </p:cNvPr>
              <p:cNvSpPr>
                <a:spLocks/>
              </p:cNvSpPr>
              <p:nvPr/>
            </p:nvSpPr>
            <p:spPr bwMode="auto">
              <a:xfrm>
                <a:off x="6262031" y="4182703"/>
                <a:ext cx="614125" cy="1050028"/>
              </a:xfrm>
              <a:custGeom>
                <a:avLst/>
                <a:gdLst>
                  <a:gd name="T0" fmla="*/ 4 w 350"/>
                  <a:gd name="T1" fmla="*/ 329 h 598"/>
                  <a:gd name="T2" fmla="*/ 320 w 350"/>
                  <a:gd name="T3" fmla="*/ 598 h 598"/>
                  <a:gd name="T4" fmla="*/ 349 w 350"/>
                  <a:gd name="T5" fmla="*/ 433 h 598"/>
                  <a:gd name="T6" fmla="*/ 0 w 350"/>
                  <a:gd name="T7" fmla="*/ 0 h 598"/>
                  <a:gd name="T8" fmla="*/ 4 w 350"/>
                  <a:gd name="T9" fmla="*/ 329 h 598"/>
                </a:gdLst>
                <a:ahLst/>
                <a:cxnLst>
                  <a:cxn ang="0">
                    <a:pos x="T0" y="T1"/>
                  </a:cxn>
                  <a:cxn ang="0">
                    <a:pos x="T2" y="T3"/>
                  </a:cxn>
                  <a:cxn ang="0">
                    <a:pos x="T4" y="T5"/>
                  </a:cxn>
                  <a:cxn ang="0">
                    <a:pos x="T6" y="T7"/>
                  </a:cxn>
                  <a:cxn ang="0">
                    <a:pos x="T8" y="T9"/>
                  </a:cxn>
                </a:cxnLst>
                <a:rect l="0" t="0" r="r" b="b"/>
                <a:pathLst>
                  <a:path w="350" h="598">
                    <a:moveTo>
                      <a:pt x="4" y="329"/>
                    </a:moveTo>
                    <a:cubicBezTo>
                      <a:pt x="148" y="364"/>
                      <a:pt x="265" y="465"/>
                      <a:pt x="320" y="598"/>
                    </a:cubicBezTo>
                    <a:cubicBezTo>
                      <a:pt x="339" y="547"/>
                      <a:pt x="350" y="491"/>
                      <a:pt x="349" y="433"/>
                    </a:cubicBezTo>
                    <a:cubicBezTo>
                      <a:pt x="346" y="223"/>
                      <a:pt x="198" y="48"/>
                      <a:pt x="0" y="0"/>
                    </a:cubicBezTo>
                    <a:lnTo>
                      <a:pt x="4" y="329"/>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3" name="Freeform 122">
                <a:extLst>
                  <a:ext uri="{FF2B5EF4-FFF2-40B4-BE49-F238E27FC236}">
                    <a16:creationId xmlns="" xmlns:a16="http://schemas.microsoft.com/office/drawing/2014/main" id="{457C7EEE-A49D-4EC1-8A87-27B0C15B4F75}"/>
                  </a:ext>
                </a:extLst>
              </p:cNvPr>
              <p:cNvSpPr>
                <a:spLocks/>
              </p:cNvSpPr>
              <p:nvPr/>
            </p:nvSpPr>
            <p:spPr bwMode="auto">
              <a:xfrm>
                <a:off x="5541716" y="2534888"/>
                <a:ext cx="1013640" cy="2351794"/>
              </a:xfrm>
              <a:custGeom>
                <a:avLst/>
                <a:gdLst>
                  <a:gd name="T0" fmla="*/ 5 w 577"/>
                  <a:gd name="T1" fmla="*/ 781 h 1339"/>
                  <a:gd name="T2" fmla="*/ 135 w 577"/>
                  <a:gd name="T3" fmla="*/ 1339 h 1339"/>
                  <a:gd name="T4" fmla="*/ 297 w 577"/>
                  <a:gd name="T5" fmla="*/ 1313 h 1339"/>
                  <a:gd name="T6" fmla="*/ 460 w 577"/>
                  <a:gd name="T7" fmla="*/ 1335 h 1339"/>
                  <a:gd name="T8" fmla="*/ 575 w 577"/>
                  <a:gd name="T9" fmla="*/ 773 h 1339"/>
                  <a:gd name="T10" fmla="*/ 279 w 577"/>
                  <a:gd name="T11" fmla="*/ 0 h 1339"/>
                  <a:gd name="T12" fmla="*/ 5 w 577"/>
                  <a:gd name="T13" fmla="*/ 781 h 1339"/>
                </a:gdLst>
                <a:ahLst/>
                <a:cxnLst>
                  <a:cxn ang="0">
                    <a:pos x="T0" y="T1"/>
                  </a:cxn>
                  <a:cxn ang="0">
                    <a:pos x="T2" y="T3"/>
                  </a:cxn>
                  <a:cxn ang="0">
                    <a:pos x="T4" y="T5"/>
                  </a:cxn>
                  <a:cxn ang="0">
                    <a:pos x="T6" y="T7"/>
                  </a:cxn>
                  <a:cxn ang="0">
                    <a:pos x="T8" y="T9"/>
                  </a:cxn>
                  <a:cxn ang="0">
                    <a:pos x="T10" y="T11"/>
                  </a:cxn>
                  <a:cxn ang="0">
                    <a:pos x="T12" y="T13"/>
                  </a:cxn>
                </a:cxnLst>
                <a:rect l="0" t="0" r="r" b="b"/>
                <a:pathLst>
                  <a:path w="577" h="1339">
                    <a:moveTo>
                      <a:pt x="5" y="781"/>
                    </a:moveTo>
                    <a:cubicBezTo>
                      <a:pt x="8" y="994"/>
                      <a:pt x="56" y="1189"/>
                      <a:pt x="135" y="1339"/>
                    </a:cubicBezTo>
                    <a:cubicBezTo>
                      <a:pt x="186" y="1323"/>
                      <a:pt x="240" y="1313"/>
                      <a:pt x="297" y="1313"/>
                    </a:cubicBezTo>
                    <a:cubicBezTo>
                      <a:pt x="354" y="1312"/>
                      <a:pt x="409" y="1320"/>
                      <a:pt x="460" y="1335"/>
                    </a:cubicBezTo>
                    <a:cubicBezTo>
                      <a:pt x="534" y="1183"/>
                      <a:pt x="577" y="987"/>
                      <a:pt x="575" y="773"/>
                    </a:cubicBezTo>
                    <a:cubicBezTo>
                      <a:pt x="570" y="434"/>
                      <a:pt x="450" y="142"/>
                      <a:pt x="279" y="0"/>
                    </a:cubicBezTo>
                    <a:cubicBezTo>
                      <a:pt x="112" y="147"/>
                      <a:pt x="0" y="442"/>
                      <a:pt x="5" y="78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4" name="Freeform 123">
                <a:extLst>
                  <a:ext uri="{FF2B5EF4-FFF2-40B4-BE49-F238E27FC236}">
                    <a16:creationId xmlns="" xmlns:a16="http://schemas.microsoft.com/office/drawing/2014/main" id="{8610BDA6-0082-47D5-B7FF-251011AAF3DC}"/>
                  </a:ext>
                </a:extLst>
              </p:cNvPr>
              <p:cNvSpPr>
                <a:spLocks/>
              </p:cNvSpPr>
              <p:nvPr/>
            </p:nvSpPr>
            <p:spPr bwMode="auto">
              <a:xfrm>
                <a:off x="5648649" y="3053218"/>
                <a:ext cx="793833" cy="132182"/>
              </a:xfrm>
              <a:custGeom>
                <a:avLst/>
                <a:gdLst>
                  <a:gd name="T0" fmla="*/ 12 w 452"/>
                  <a:gd name="T1" fmla="*/ 36 h 75"/>
                  <a:gd name="T2" fmla="*/ 0 w 452"/>
                  <a:gd name="T3" fmla="*/ 75 h 75"/>
                  <a:gd name="T4" fmla="*/ 452 w 452"/>
                  <a:gd name="T5" fmla="*/ 74 h 75"/>
                  <a:gd name="T6" fmla="*/ 433 w 452"/>
                  <a:gd name="T7" fmla="*/ 30 h 75"/>
                  <a:gd name="T8" fmla="*/ 12 w 452"/>
                  <a:gd name="T9" fmla="*/ 36 h 75"/>
                </a:gdLst>
                <a:ahLst/>
                <a:cxnLst>
                  <a:cxn ang="0">
                    <a:pos x="T0" y="T1"/>
                  </a:cxn>
                  <a:cxn ang="0">
                    <a:pos x="T2" y="T3"/>
                  </a:cxn>
                  <a:cxn ang="0">
                    <a:pos x="T4" y="T5"/>
                  </a:cxn>
                  <a:cxn ang="0">
                    <a:pos x="T6" y="T7"/>
                  </a:cxn>
                  <a:cxn ang="0">
                    <a:pos x="T8" y="T9"/>
                  </a:cxn>
                </a:cxnLst>
                <a:rect l="0" t="0" r="r" b="b"/>
                <a:pathLst>
                  <a:path w="452" h="75">
                    <a:moveTo>
                      <a:pt x="12" y="36"/>
                    </a:moveTo>
                    <a:cubicBezTo>
                      <a:pt x="0" y="75"/>
                      <a:pt x="0" y="75"/>
                      <a:pt x="0" y="75"/>
                    </a:cubicBezTo>
                    <a:cubicBezTo>
                      <a:pt x="0" y="75"/>
                      <a:pt x="243" y="45"/>
                      <a:pt x="452" y="74"/>
                    </a:cubicBezTo>
                    <a:cubicBezTo>
                      <a:pt x="433" y="30"/>
                      <a:pt x="433" y="30"/>
                      <a:pt x="433" y="30"/>
                    </a:cubicBezTo>
                    <a:cubicBezTo>
                      <a:pt x="433" y="30"/>
                      <a:pt x="152" y="0"/>
                      <a:pt x="12" y="36"/>
                    </a:cubicBez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5" name="Freeform 124">
                <a:extLst>
                  <a:ext uri="{FF2B5EF4-FFF2-40B4-BE49-F238E27FC236}">
                    <a16:creationId xmlns="" xmlns:a16="http://schemas.microsoft.com/office/drawing/2014/main" id="{644AA6BC-6FF1-44F4-AA80-686D1EAFC0B0}"/>
                  </a:ext>
                </a:extLst>
              </p:cNvPr>
              <p:cNvSpPr>
                <a:spLocks/>
              </p:cNvSpPr>
              <p:nvPr/>
            </p:nvSpPr>
            <p:spPr bwMode="auto">
              <a:xfrm>
                <a:off x="5985787" y="4110672"/>
                <a:ext cx="221293" cy="1134683"/>
              </a:xfrm>
              <a:custGeom>
                <a:avLst/>
                <a:gdLst>
                  <a:gd name="T0" fmla="*/ 2 w 126"/>
                  <a:gd name="T1" fmla="*/ 324 h 646"/>
                  <a:gd name="T2" fmla="*/ 67 w 126"/>
                  <a:gd name="T3" fmla="*/ 646 h 646"/>
                  <a:gd name="T4" fmla="*/ 124 w 126"/>
                  <a:gd name="T5" fmla="*/ 322 h 646"/>
                  <a:gd name="T6" fmla="*/ 58 w 126"/>
                  <a:gd name="T7" fmla="*/ 0 h 646"/>
                  <a:gd name="T8" fmla="*/ 2 w 126"/>
                  <a:gd name="T9" fmla="*/ 324 h 646"/>
                </a:gdLst>
                <a:ahLst/>
                <a:cxnLst>
                  <a:cxn ang="0">
                    <a:pos x="T0" y="T1"/>
                  </a:cxn>
                  <a:cxn ang="0">
                    <a:pos x="T2" y="T3"/>
                  </a:cxn>
                  <a:cxn ang="0">
                    <a:pos x="T4" y="T5"/>
                  </a:cxn>
                  <a:cxn ang="0">
                    <a:pos x="T6" y="T7"/>
                  </a:cxn>
                  <a:cxn ang="0">
                    <a:pos x="T8" y="T9"/>
                  </a:cxn>
                </a:cxnLst>
                <a:rect l="0" t="0" r="r" b="b"/>
                <a:pathLst>
                  <a:path w="126" h="646">
                    <a:moveTo>
                      <a:pt x="2" y="324"/>
                    </a:moveTo>
                    <a:cubicBezTo>
                      <a:pt x="4" y="465"/>
                      <a:pt x="30" y="587"/>
                      <a:pt x="67" y="646"/>
                    </a:cubicBezTo>
                    <a:cubicBezTo>
                      <a:pt x="103" y="586"/>
                      <a:pt x="126" y="463"/>
                      <a:pt x="124" y="322"/>
                    </a:cubicBezTo>
                    <a:cubicBezTo>
                      <a:pt x="122" y="181"/>
                      <a:pt x="95" y="59"/>
                      <a:pt x="58" y="0"/>
                    </a:cubicBezTo>
                    <a:cubicBezTo>
                      <a:pt x="23" y="60"/>
                      <a:pt x="0" y="183"/>
                      <a:pt x="2" y="324"/>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6" name="Freeform 125">
                <a:extLst>
                  <a:ext uri="{FF2B5EF4-FFF2-40B4-BE49-F238E27FC236}">
                    <a16:creationId xmlns="" xmlns:a16="http://schemas.microsoft.com/office/drawing/2014/main" id="{343AD603-CC04-4F8B-9F52-6EAE7C12DA93}"/>
                  </a:ext>
                </a:extLst>
              </p:cNvPr>
              <p:cNvSpPr>
                <a:spLocks/>
              </p:cNvSpPr>
              <p:nvPr/>
            </p:nvSpPr>
            <p:spPr bwMode="auto">
              <a:xfrm>
                <a:off x="6086037" y="4110672"/>
                <a:ext cx="121043" cy="1134683"/>
              </a:xfrm>
              <a:custGeom>
                <a:avLst/>
                <a:gdLst>
                  <a:gd name="T0" fmla="*/ 9 w 69"/>
                  <a:gd name="T1" fmla="*/ 643 h 646"/>
                  <a:gd name="T2" fmla="*/ 10 w 69"/>
                  <a:gd name="T3" fmla="*/ 646 h 646"/>
                  <a:gd name="T4" fmla="*/ 67 w 69"/>
                  <a:gd name="T5" fmla="*/ 322 h 646"/>
                  <a:gd name="T6" fmla="*/ 1 w 69"/>
                  <a:gd name="T7" fmla="*/ 0 h 646"/>
                  <a:gd name="T8" fmla="*/ 0 w 69"/>
                  <a:gd name="T9" fmla="*/ 3 h 646"/>
                  <a:gd name="T10" fmla="*/ 9 w 69"/>
                  <a:gd name="T11" fmla="*/ 643 h 646"/>
                </a:gdLst>
                <a:ahLst/>
                <a:cxnLst>
                  <a:cxn ang="0">
                    <a:pos x="T0" y="T1"/>
                  </a:cxn>
                  <a:cxn ang="0">
                    <a:pos x="T2" y="T3"/>
                  </a:cxn>
                  <a:cxn ang="0">
                    <a:pos x="T4" y="T5"/>
                  </a:cxn>
                  <a:cxn ang="0">
                    <a:pos x="T6" y="T7"/>
                  </a:cxn>
                  <a:cxn ang="0">
                    <a:pos x="T8" y="T9"/>
                  </a:cxn>
                  <a:cxn ang="0">
                    <a:pos x="T10" y="T11"/>
                  </a:cxn>
                </a:cxnLst>
                <a:rect l="0" t="0" r="r" b="b"/>
                <a:pathLst>
                  <a:path w="69" h="646">
                    <a:moveTo>
                      <a:pt x="9" y="643"/>
                    </a:moveTo>
                    <a:cubicBezTo>
                      <a:pt x="9" y="644"/>
                      <a:pt x="10" y="645"/>
                      <a:pt x="10" y="646"/>
                    </a:cubicBezTo>
                    <a:cubicBezTo>
                      <a:pt x="46" y="586"/>
                      <a:pt x="69" y="463"/>
                      <a:pt x="67" y="322"/>
                    </a:cubicBezTo>
                    <a:cubicBezTo>
                      <a:pt x="65" y="181"/>
                      <a:pt x="38" y="59"/>
                      <a:pt x="1" y="0"/>
                    </a:cubicBezTo>
                    <a:cubicBezTo>
                      <a:pt x="1" y="1"/>
                      <a:pt x="0" y="2"/>
                      <a:pt x="0" y="3"/>
                    </a:cubicBezTo>
                    <a:lnTo>
                      <a:pt x="9" y="643"/>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7" name="Freeform 126">
                <a:extLst>
                  <a:ext uri="{FF2B5EF4-FFF2-40B4-BE49-F238E27FC236}">
                    <a16:creationId xmlns="" xmlns:a16="http://schemas.microsoft.com/office/drawing/2014/main" id="{49D26536-AC10-4CDA-B303-9A40018364AD}"/>
                  </a:ext>
                </a:extLst>
              </p:cNvPr>
              <p:cNvSpPr>
                <a:spLocks/>
              </p:cNvSpPr>
              <p:nvPr/>
            </p:nvSpPr>
            <p:spPr bwMode="auto">
              <a:xfrm>
                <a:off x="5670184" y="2534888"/>
                <a:ext cx="738881" cy="581451"/>
              </a:xfrm>
              <a:custGeom>
                <a:avLst/>
                <a:gdLst>
                  <a:gd name="T0" fmla="*/ 0 w 421"/>
                  <a:gd name="T1" fmla="*/ 331 h 331"/>
                  <a:gd name="T2" fmla="*/ 210 w 421"/>
                  <a:gd name="T3" fmla="*/ 321 h 331"/>
                  <a:gd name="T4" fmla="*/ 421 w 421"/>
                  <a:gd name="T5" fmla="*/ 325 h 331"/>
                  <a:gd name="T6" fmla="*/ 206 w 421"/>
                  <a:gd name="T7" fmla="*/ 0 h 331"/>
                  <a:gd name="T8" fmla="*/ 0 w 421"/>
                  <a:gd name="T9" fmla="*/ 331 h 331"/>
                </a:gdLst>
                <a:ahLst/>
                <a:cxnLst>
                  <a:cxn ang="0">
                    <a:pos x="T0" y="T1"/>
                  </a:cxn>
                  <a:cxn ang="0">
                    <a:pos x="T2" y="T3"/>
                  </a:cxn>
                  <a:cxn ang="0">
                    <a:pos x="T4" y="T5"/>
                  </a:cxn>
                  <a:cxn ang="0">
                    <a:pos x="T6" y="T7"/>
                  </a:cxn>
                  <a:cxn ang="0">
                    <a:pos x="T8" y="T9"/>
                  </a:cxn>
                </a:cxnLst>
                <a:rect l="0" t="0" r="r" b="b"/>
                <a:pathLst>
                  <a:path w="421" h="331">
                    <a:moveTo>
                      <a:pt x="0" y="331"/>
                    </a:moveTo>
                    <a:cubicBezTo>
                      <a:pt x="69" y="326"/>
                      <a:pt x="139" y="322"/>
                      <a:pt x="210" y="321"/>
                    </a:cubicBezTo>
                    <a:cubicBezTo>
                      <a:pt x="282" y="320"/>
                      <a:pt x="352" y="322"/>
                      <a:pt x="421" y="325"/>
                    </a:cubicBezTo>
                    <a:cubicBezTo>
                      <a:pt x="368" y="187"/>
                      <a:pt x="294" y="73"/>
                      <a:pt x="206" y="0"/>
                    </a:cubicBezTo>
                    <a:cubicBezTo>
                      <a:pt x="120" y="76"/>
                      <a:pt x="48" y="191"/>
                      <a:pt x="0" y="331"/>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8" name="Freeform 127">
                <a:extLst>
                  <a:ext uri="{FF2B5EF4-FFF2-40B4-BE49-F238E27FC236}">
                    <a16:creationId xmlns="" xmlns:a16="http://schemas.microsoft.com/office/drawing/2014/main" id="{AC9A9D48-9C11-446C-9B07-0CABDC5013D0}"/>
                  </a:ext>
                </a:extLst>
              </p:cNvPr>
              <p:cNvSpPr>
                <a:spLocks/>
              </p:cNvSpPr>
              <p:nvPr/>
            </p:nvSpPr>
            <p:spPr bwMode="auto">
              <a:xfrm>
                <a:off x="6022916" y="2534888"/>
                <a:ext cx="386149" cy="571055"/>
              </a:xfrm>
              <a:custGeom>
                <a:avLst/>
                <a:gdLst>
                  <a:gd name="T0" fmla="*/ 16 w 220"/>
                  <a:gd name="T1" fmla="*/ 321 h 325"/>
                  <a:gd name="T2" fmla="*/ 220 w 220"/>
                  <a:gd name="T3" fmla="*/ 325 h 325"/>
                  <a:gd name="T4" fmla="*/ 5 w 220"/>
                  <a:gd name="T5" fmla="*/ 0 h 325"/>
                  <a:gd name="T6" fmla="*/ 0 w 220"/>
                  <a:gd name="T7" fmla="*/ 5 h 325"/>
                  <a:gd name="T8" fmla="*/ 16 w 220"/>
                  <a:gd name="T9" fmla="*/ 321 h 325"/>
                </a:gdLst>
                <a:ahLst/>
                <a:cxnLst>
                  <a:cxn ang="0">
                    <a:pos x="T0" y="T1"/>
                  </a:cxn>
                  <a:cxn ang="0">
                    <a:pos x="T2" y="T3"/>
                  </a:cxn>
                  <a:cxn ang="0">
                    <a:pos x="T4" y="T5"/>
                  </a:cxn>
                  <a:cxn ang="0">
                    <a:pos x="T6" y="T7"/>
                  </a:cxn>
                  <a:cxn ang="0">
                    <a:pos x="T8" y="T9"/>
                  </a:cxn>
                </a:cxnLst>
                <a:rect l="0" t="0" r="r" b="b"/>
                <a:pathLst>
                  <a:path w="220" h="325">
                    <a:moveTo>
                      <a:pt x="16" y="321"/>
                    </a:moveTo>
                    <a:cubicBezTo>
                      <a:pt x="85" y="321"/>
                      <a:pt x="153" y="322"/>
                      <a:pt x="220" y="325"/>
                    </a:cubicBezTo>
                    <a:cubicBezTo>
                      <a:pt x="167" y="187"/>
                      <a:pt x="93" y="73"/>
                      <a:pt x="5" y="0"/>
                    </a:cubicBezTo>
                    <a:cubicBezTo>
                      <a:pt x="3" y="2"/>
                      <a:pt x="2" y="3"/>
                      <a:pt x="0" y="5"/>
                    </a:cubicBezTo>
                    <a:lnTo>
                      <a:pt x="16" y="321"/>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9" name="Freeform 128">
                <a:extLst>
                  <a:ext uri="{FF2B5EF4-FFF2-40B4-BE49-F238E27FC236}">
                    <a16:creationId xmlns="" xmlns:a16="http://schemas.microsoft.com/office/drawing/2014/main" id="{1AA05188-BC63-41AB-9B2E-407426444947}"/>
                  </a:ext>
                </a:extLst>
              </p:cNvPr>
              <p:cNvSpPr>
                <a:spLocks/>
              </p:cNvSpPr>
              <p:nvPr/>
            </p:nvSpPr>
            <p:spPr bwMode="auto">
              <a:xfrm>
                <a:off x="5824644" y="3406693"/>
                <a:ext cx="445556" cy="435160"/>
              </a:xfrm>
              <a:custGeom>
                <a:avLst/>
                <a:gdLst>
                  <a:gd name="T0" fmla="*/ 127 w 254"/>
                  <a:gd name="T1" fmla="*/ 0 h 248"/>
                  <a:gd name="T2" fmla="*/ 125 w 254"/>
                  <a:gd name="T3" fmla="*/ 0 h 248"/>
                  <a:gd name="T4" fmla="*/ 36 w 254"/>
                  <a:gd name="T5" fmla="*/ 37 h 248"/>
                  <a:gd name="T6" fmla="*/ 0 w 254"/>
                  <a:gd name="T7" fmla="*/ 125 h 248"/>
                  <a:gd name="T8" fmla="*/ 126 w 254"/>
                  <a:gd name="T9" fmla="*/ 248 h 248"/>
                  <a:gd name="T10" fmla="*/ 128 w 254"/>
                  <a:gd name="T11" fmla="*/ 248 h 248"/>
                  <a:gd name="T12" fmla="*/ 253 w 254"/>
                  <a:gd name="T13" fmla="*/ 122 h 248"/>
                  <a:gd name="T14" fmla="*/ 127 w 254"/>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48">
                    <a:moveTo>
                      <a:pt x="127" y="0"/>
                    </a:moveTo>
                    <a:cubicBezTo>
                      <a:pt x="125" y="0"/>
                      <a:pt x="125" y="0"/>
                      <a:pt x="125" y="0"/>
                    </a:cubicBezTo>
                    <a:cubicBezTo>
                      <a:pt x="91" y="0"/>
                      <a:pt x="60" y="14"/>
                      <a:pt x="36" y="37"/>
                    </a:cubicBezTo>
                    <a:cubicBezTo>
                      <a:pt x="12" y="61"/>
                      <a:pt x="0" y="92"/>
                      <a:pt x="0" y="125"/>
                    </a:cubicBezTo>
                    <a:cubicBezTo>
                      <a:pt x="1" y="193"/>
                      <a:pt x="58" y="248"/>
                      <a:pt x="126" y="248"/>
                    </a:cubicBezTo>
                    <a:cubicBezTo>
                      <a:pt x="128" y="248"/>
                      <a:pt x="128" y="248"/>
                      <a:pt x="128" y="248"/>
                    </a:cubicBezTo>
                    <a:cubicBezTo>
                      <a:pt x="198" y="247"/>
                      <a:pt x="254" y="190"/>
                      <a:pt x="253" y="122"/>
                    </a:cubicBezTo>
                    <a:cubicBezTo>
                      <a:pt x="252" y="55"/>
                      <a:pt x="195" y="0"/>
                      <a:pt x="127" y="0"/>
                    </a:cubicBez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0" name="Freeform 129">
                <a:extLst>
                  <a:ext uri="{FF2B5EF4-FFF2-40B4-BE49-F238E27FC236}">
                    <a16:creationId xmlns="" xmlns:a16="http://schemas.microsoft.com/office/drawing/2014/main" id="{735F63EE-9186-4B77-8194-EF9A92C2779C}"/>
                  </a:ext>
                </a:extLst>
              </p:cNvPr>
              <p:cNvSpPr>
                <a:spLocks/>
              </p:cNvSpPr>
              <p:nvPr/>
            </p:nvSpPr>
            <p:spPr bwMode="auto">
              <a:xfrm>
                <a:off x="5877368" y="3457189"/>
                <a:ext cx="338623" cy="331939"/>
              </a:xfrm>
              <a:custGeom>
                <a:avLst/>
                <a:gdLst>
                  <a:gd name="T0" fmla="*/ 95 w 193"/>
                  <a:gd name="T1" fmla="*/ 1 h 189"/>
                  <a:gd name="T2" fmla="*/ 1 w 193"/>
                  <a:gd name="T3" fmla="*/ 96 h 189"/>
                  <a:gd name="T4" fmla="*/ 98 w 193"/>
                  <a:gd name="T5" fmla="*/ 189 h 189"/>
                  <a:gd name="T6" fmla="*/ 192 w 193"/>
                  <a:gd name="T7" fmla="*/ 94 h 189"/>
                  <a:gd name="T8" fmla="*/ 95 w 193"/>
                  <a:gd name="T9" fmla="*/ 1 h 189"/>
                </a:gdLst>
                <a:ahLst/>
                <a:cxnLst>
                  <a:cxn ang="0">
                    <a:pos x="T0" y="T1"/>
                  </a:cxn>
                  <a:cxn ang="0">
                    <a:pos x="T2" y="T3"/>
                  </a:cxn>
                  <a:cxn ang="0">
                    <a:pos x="T4" y="T5"/>
                  </a:cxn>
                  <a:cxn ang="0">
                    <a:pos x="T6" y="T7"/>
                  </a:cxn>
                  <a:cxn ang="0">
                    <a:pos x="T8" y="T9"/>
                  </a:cxn>
                </a:cxnLst>
                <a:rect l="0" t="0" r="r" b="b"/>
                <a:pathLst>
                  <a:path w="193" h="189">
                    <a:moveTo>
                      <a:pt x="95" y="1"/>
                    </a:moveTo>
                    <a:cubicBezTo>
                      <a:pt x="42" y="2"/>
                      <a:pt x="0" y="44"/>
                      <a:pt x="1" y="96"/>
                    </a:cubicBezTo>
                    <a:cubicBezTo>
                      <a:pt x="2" y="148"/>
                      <a:pt x="45" y="189"/>
                      <a:pt x="98" y="189"/>
                    </a:cubicBezTo>
                    <a:cubicBezTo>
                      <a:pt x="151" y="188"/>
                      <a:pt x="193" y="145"/>
                      <a:pt x="192" y="94"/>
                    </a:cubicBezTo>
                    <a:cubicBezTo>
                      <a:pt x="191" y="42"/>
                      <a:pt x="148" y="0"/>
                      <a:pt x="95" y="1"/>
                    </a:cubicBez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sp>
        <p:nvSpPr>
          <p:cNvPr id="64" name="Oval 63">
            <a:extLst>
              <a:ext uri="{FF2B5EF4-FFF2-40B4-BE49-F238E27FC236}">
                <a16:creationId xmlns="" xmlns:a16="http://schemas.microsoft.com/office/drawing/2014/main" id="{F389C48C-6082-49B4-972D-9118EE788CBF}"/>
              </a:ext>
            </a:extLst>
          </p:cNvPr>
          <p:cNvSpPr/>
          <p:nvPr/>
        </p:nvSpPr>
        <p:spPr>
          <a:xfrm>
            <a:off x="7066354" y="305330"/>
            <a:ext cx="685800" cy="6858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5" name="Star: 5 Points 64">
            <a:extLst>
              <a:ext uri="{FF2B5EF4-FFF2-40B4-BE49-F238E27FC236}">
                <a16:creationId xmlns="" xmlns:a16="http://schemas.microsoft.com/office/drawing/2014/main" id="{8D014148-CD2A-4A90-8F55-FC5A86F730BF}"/>
              </a:ext>
            </a:extLst>
          </p:cNvPr>
          <p:cNvSpPr/>
          <p:nvPr/>
        </p:nvSpPr>
        <p:spPr>
          <a:xfrm>
            <a:off x="5971928" y="217016"/>
            <a:ext cx="281207" cy="281207"/>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 name="Title 1"/>
          <p:cNvSpPr txBox="1">
            <a:spLocks/>
          </p:cNvSpPr>
          <p:nvPr/>
        </p:nvSpPr>
        <p:spPr>
          <a:xfrm>
            <a:off x="1656159" y="457200"/>
            <a:ext cx="7143750" cy="558435"/>
          </a:xfrm>
          <a:prstGeom prst="rect">
            <a:avLst/>
          </a:prstGeom>
        </p:spPr>
        <p:txBody>
          <a:bodyPr/>
          <a:lstStyle/>
          <a:p>
            <a:pPr defTabSz="685800">
              <a:lnSpc>
                <a:spcPct val="90000"/>
              </a:lnSpc>
              <a:spcBef>
                <a:spcPct val="0"/>
              </a:spcBef>
              <a:buClrTx/>
              <a:defRPr/>
            </a:pPr>
            <a:endParaRPr lang="en-US" sz="2400" b="1" kern="12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43" name="Subtitle 2"/>
          <p:cNvSpPr txBox="1">
            <a:spLocks/>
          </p:cNvSpPr>
          <p:nvPr/>
        </p:nvSpPr>
        <p:spPr>
          <a:xfrm>
            <a:off x="684609" y="1085850"/>
            <a:ext cx="7658100" cy="3714750"/>
          </a:xfrm>
          <a:prstGeom prst="rect">
            <a:avLst/>
          </a:prstGeom>
        </p:spPr>
        <p:txBody>
          <a:bodyPr/>
          <a:lstStyle/>
          <a:p>
            <a:pPr marL="171450" indent="-171450" algn="ctr" defTabSz="685800">
              <a:lnSpc>
                <a:spcPct val="90000"/>
              </a:lnSpc>
              <a:spcBef>
                <a:spcPts val="18"/>
              </a:spcBef>
              <a:spcAft>
                <a:spcPts val="450"/>
              </a:spcAft>
              <a:buClrTx/>
              <a:buFont typeface="Arial" panose="020B0604020202020204" pitchFamily="34" charset="0"/>
              <a:buChar char="•"/>
              <a:defRPr/>
            </a:pPr>
            <a:endParaRPr lang="en-IN" sz="1575" b="1" kern="1200" cap="small"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 name="object 2"/>
          <p:cNvSpPr txBox="1">
            <a:spLocks/>
          </p:cNvSpPr>
          <p:nvPr/>
        </p:nvSpPr>
        <p:spPr>
          <a:xfrm>
            <a:off x="2659562" y="337182"/>
            <a:ext cx="3552395" cy="379431"/>
          </a:xfrm>
          <a:prstGeom prst="rect">
            <a:avLst/>
          </a:prstGeom>
        </p:spPr>
        <p:txBody>
          <a:bodyPr vert="horz" wrap="square" lIns="0" tIns="10001" rIns="0" bIns="0" rtlCol="0">
            <a:spAutoFit/>
          </a:bodyPr>
          <a:lstStyle/>
          <a:p>
            <a:pPr marL="184309" defTabSz="685800">
              <a:spcBef>
                <a:spcPts val="79"/>
              </a:spcBef>
              <a:buClrTx/>
              <a:defRPr/>
            </a:pPr>
            <a:r>
              <a:rPr lang="en-US" sz="2400" b="1" kern="1200" spc="-1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C</a:t>
            </a:r>
            <a:r>
              <a:rPr lang="en-US" sz="2400" b="1" kern="1200" spc="-4"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O</a:t>
            </a:r>
            <a:r>
              <a:rPr lang="en-US" sz="2400" b="1" kern="1200" spc="-1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NCLUSI</a:t>
            </a:r>
            <a:r>
              <a:rPr lang="en-US" sz="2400" b="1" kern="1200" spc="-4"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ON</a:t>
            </a:r>
          </a:p>
        </p:txBody>
      </p:sp>
      <p:sp>
        <p:nvSpPr>
          <p:cNvPr id="47" name="object 7"/>
          <p:cNvSpPr txBox="1"/>
          <p:nvPr/>
        </p:nvSpPr>
        <p:spPr>
          <a:xfrm>
            <a:off x="750798" y="892568"/>
            <a:ext cx="7178788" cy="3302186"/>
          </a:xfrm>
          <a:prstGeom prst="rect">
            <a:avLst/>
          </a:prstGeom>
        </p:spPr>
        <p:txBody>
          <a:bodyPr vert="horz" wrap="square" lIns="0" tIns="9525" rIns="0" bIns="0" rtlCol="0">
            <a:spAutoFit/>
          </a:bodyPr>
          <a:lstStyle/>
          <a:p>
            <a:pPr marL="9525" marR="3810">
              <a:lnSpc>
                <a:spcPct val="150000"/>
              </a:lnSpc>
              <a:spcBef>
                <a:spcPts val="75"/>
              </a:spcBef>
              <a:buFont typeface="Wingdings" pitchFamily="2" charset="2"/>
              <a:buChar char="Ø"/>
            </a:pPr>
            <a:r>
              <a:rPr lang="en-US" sz="16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 conclusion, the project implemented a rocket launching simulation using computer graphics techniques. The primary objective of the project was to provide a realistic and immersive experience for users to visualize the process of rocket launching.</a:t>
            </a:r>
          </a:p>
          <a:p>
            <a:pPr marL="9525" marR="3810">
              <a:lnSpc>
                <a:spcPct val="150000"/>
              </a:lnSpc>
              <a:spcBef>
                <a:spcPts val="75"/>
              </a:spcBef>
            </a:pPr>
            <a:r>
              <a:rPr lang="en-US" sz="16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Overall, the rocket launching simulation project served as a valuable learning experience in the field of computer graphics. It provided insights into the challenges of creating realistic simulations and highlighted the importance of physics-based modeling and rendering </a:t>
            </a:r>
            <a:r>
              <a:rPr lang="en-US" sz="16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techniques .The </a:t>
            </a:r>
            <a:r>
              <a:rPr lang="en-US" sz="16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project has the potential to be a useful tool for educational purposes, allowing students and enthusiasts to gain a better understanding of the intricacies of rocket launches.</a:t>
            </a:r>
            <a:endParaRPr sz="16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93028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tar: 5 Points 18">
            <a:extLst>
              <a:ext uri="{FF2B5EF4-FFF2-40B4-BE49-F238E27FC236}">
                <a16:creationId xmlns="" xmlns:a16="http://schemas.microsoft.com/office/drawing/2014/main" id="{06920529-A61E-4619-8A64-82425FBDA126}"/>
              </a:ext>
            </a:extLst>
          </p:cNvPr>
          <p:cNvSpPr/>
          <p:nvPr/>
        </p:nvSpPr>
        <p:spPr>
          <a:xfrm>
            <a:off x="8640618" y="305201"/>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endParaRPr>
          </a:p>
        </p:txBody>
      </p:sp>
      <p:sp>
        <p:nvSpPr>
          <p:cNvPr id="20" name="Star: 5 Points 19">
            <a:extLst>
              <a:ext uri="{FF2B5EF4-FFF2-40B4-BE49-F238E27FC236}">
                <a16:creationId xmlns="" xmlns:a16="http://schemas.microsoft.com/office/drawing/2014/main" id="{ED968531-ADAD-4902-A0D2-86FAB064C91B}"/>
              </a:ext>
            </a:extLst>
          </p:cNvPr>
          <p:cNvSpPr/>
          <p:nvPr/>
        </p:nvSpPr>
        <p:spPr>
          <a:xfrm>
            <a:off x="4789654" y="652527"/>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endParaRPr>
          </a:p>
        </p:txBody>
      </p:sp>
      <p:sp>
        <p:nvSpPr>
          <p:cNvPr id="21" name="Star: 5 Points 20">
            <a:extLst>
              <a:ext uri="{FF2B5EF4-FFF2-40B4-BE49-F238E27FC236}">
                <a16:creationId xmlns="" xmlns:a16="http://schemas.microsoft.com/office/drawing/2014/main" id="{FE8187DB-0230-41E0-A59B-C526C7549370}"/>
              </a:ext>
            </a:extLst>
          </p:cNvPr>
          <p:cNvSpPr/>
          <p:nvPr/>
        </p:nvSpPr>
        <p:spPr>
          <a:xfrm>
            <a:off x="721188" y="114902"/>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endParaRPr>
          </a:p>
        </p:txBody>
      </p:sp>
      <p:sp>
        <p:nvSpPr>
          <p:cNvPr id="22" name="Star: 5 Points 21">
            <a:extLst>
              <a:ext uri="{FF2B5EF4-FFF2-40B4-BE49-F238E27FC236}">
                <a16:creationId xmlns="" xmlns:a16="http://schemas.microsoft.com/office/drawing/2014/main" id="{08B62430-89ED-4DD6-B2B7-990F70E16C45}"/>
              </a:ext>
            </a:extLst>
          </p:cNvPr>
          <p:cNvSpPr/>
          <p:nvPr/>
        </p:nvSpPr>
        <p:spPr>
          <a:xfrm>
            <a:off x="161686" y="1628434"/>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endParaRPr>
          </a:p>
        </p:txBody>
      </p:sp>
      <p:sp>
        <p:nvSpPr>
          <p:cNvPr id="23" name="Star: 5 Points 22">
            <a:extLst>
              <a:ext uri="{FF2B5EF4-FFF2-40B4-BE49-F238E27FC236}">
                <a16:creationId xmlns="" xmlns:a16="http://schemas.microsoft.com/office/drawing/2014/main" id="{CBF03500-2B7A-47C9-AA41-04621F066FE8}"/>
              </a:ext>
            </a:extLst>
          </p:cNvPr>
          <p:cNvSpPr/>
          <p:nvPr/>
        </p:nvSpPr>
        <p:spPr>
          <a:xfrm>
            <a:off x="2745859" y="-25701"/>
            <a:ext cx="281207" cy="281207"/>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endParaRPr>
          </a:p>
        </p:txBody>
      </p:sp>
      <p:grpSp>
        <p:nvGrpSpPr>
          <p:cNvPr id="2" name="Group 24">
            <a:extLst>
              <a:ext uri="{FF2B5EF4-FFF2-40B4-BE49-F238E27FC236}">
                <a16:creationId xmlns="" xmlns:a16="http://schemas.microsoft.com/office/drawing/2014/main" id="{0DEFA94F-8608-4D3F-BEE7-9BD2D372DBA3}"/>
              </a:ext>
            </a:extLst>
          </p:cNvPr>
          <p:cNvGrpSpPr/>
          <p:nvPr/>
        </p:nvGrpSpPr>
        <p:grpSpPr>
          <a:xfrm rot="19943677">
            <a:off x="7170259" y="1940059"/>
            <a:ext cx="1350925" cy="3248222"/>
            <a:chOff x="1516174" y="1057507"/>
            <a:chExt cx="1801233" cy="4330963"/>
          </a:xfrm>
        </p:grpSpPr>
        <p:sp>
          <p:nvSpPr>
            <p:cNvPr id="26" name="Rectangle 25">
              <a:extLst>
                <a:ext uri="{FF2B5EF4-FFF2-40B4-BE49-F238E27FC236}">
                  <a16:creationId xmlns="" xmlns:a16="http://schemas.microsoft.com/office/drawing/2014/main" id="{EA489E07-EC26-43D3-BFE8-07C70C4A00CB}"/>
                </a:ext>
              </a:extLst>
            </p:cNvPr>
            <p:cNvSpPr/>
            <p:nvPr/>
          </p:nvSpPr>
          <p:spPr>
            <a:xfrm>
              <a:off x="1908313" y="3428999"/>
              <a:ext cx="1139687" cy="1959471"/>
            </a:xfrm>
            <a:prstGeom prst="rect">
              <a:avLst/>
            </a:prstGeom>
            <a:gradFill>
              <a:gsLst>
                <a:gs pos="0">
                  <a:schemeClr val="bg1">
                    <a:lumMod val="95000"/>
                    <a:alpha val="75000"/>
                  </a:schemeClr>
                </a:gs>
                <a:gs pos="100000">
                  <a:schemeClr val="bg1">
                    <a:alpha val="2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endParaRPr>
            </a:p>
          </p:txBody>
        </p:sp>
        <p:grpSp>
          <p:nvGrpSpPr>
            <p:cNvPr id="3" name="Group 26">
              <a:extLst>
                <a:ext uri="{FF2B5EF4-FFF2-40B4-BE49-F238E27FC236}">
                  <a16:creationId xmlns="" xmlns:a16="http://schemas.microsoft.com/office/drawing/2014/main" id="{29DC6C36-7427-4268-868C-4FE699A552B5}"/>
                </a:ext>
              </a:extLst>
            </p:cNvPr>
            <p:cNvGrpSpPr/>
            <p:nvPr/>
          </p:nvGrpSpPr>
          <p:grpSpPr>
            <a:xfrm>
              <a:off x="1516174" y="1057507"/>
              <a:ext cx="1801233" cy="3887609"/>
              <a:chOff x="5248391" y="2534888"/>
              <a:chExt cx="1627765" cy="3513211"/>
            </a:xfrm>
          </p:grpSpPr>
          <p:sp>
            <p:nvSpPr>
              <p:cNvPr id="28" name="Freeform 117">
                <a:extLst>
                  <a:ext uri="{FF2B5EF4-FFF2-40B4-BE49-F238E27FC236}">
                    <a16:creationId xmlns="" xmlns:a16="http://schemas.microsoft.com/office/drawing/2014/main" id="{EDC7D5B6-DE75-4AD6-9447-69E73BFE5449}"/>
                  </a:ext>
                </a:extLst>
              </p:cNvPr>
              <p:cNvSpPr>
                <a:spLocks/>
              </p:cNvSpPr>
              <p:nvPr/>
            </p:nvSpPr>
            <p:spPr bwMode="auto">
              <a:xfrm>
                <a:off x="5598153" y="4943119"/>
                <a:ext cx="1016611" cy="1104980"/>
              </a:xfrm>
              <a:custGeom>
                <a:avLst/>
                <a:gdLst>
                  <a:gd name="T0" fmla="*/ 290 w 579"/>
                  <a:gd name="T1" fmla="*/ 628 h 629"/>
                  <a:gd name="T2" fmla="*/ 398 w 579"/>
                  <a:gd name="T3" fmla="*/ 0 h 629"/>
                  <a:gd name="T4" fmla="*/ 290 w 579"/>
                  <a:gd name="T5" fmla="*/ 0 h 629"/>
                  <a:gd name="T6" fmla="*/ 289 w 579"/>
                  <a:gd name="T7" fmla="*/ 0 h 629"/>
                  <a:gd name="T8" fmla="*/ 182 w 579"/>
                  <a:gd name="T9" fmla="*/ 0 h 629"/>
                  <a:gd name="T10" fmla="*/ 289 w 579"/>
                  <a:gd name="T11" fmla="*/ 628 h 629"/>
                  <a:gd name="T12" fmla="*/ 289 w 579"/>
                  <a:gd name="T13" fmla="*/ 629 h 629"/>
                  <a:gd name="T14" fmla="*/ 290 w 579"/>
                  <a:gd name="T15" fmla="*/ 629 h 629"/>
                  <a:gd name="T16" fmla="*/ 290 w 579"/>
                  <a:gd name="T17" fmla="*/ 629 h 629"/>
                  <a:gd name="T18" fmla="*/ 290 w 579"/>
                  <a:gd name="T19" fmla="*/ 628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29">
                    <a:moveTo>
                      <a:pt x="290" y="628"/>
                    </a:moveTo>
                    <a:cubicBezTo>
                      <a:pt x="579" y="191"/>
                      <a:pt x="398" y="0"/>
                      <a:pt x="398" y="0"/>
                    </a:cubicBezTo>
                    <a:cubicBezTo>
                      <a:pt x="290" y="0"/>
                      <a:pt x="290" y="0"/>
                      <a:pt x="290" y="0"/>
                    </a:cubicBezTo>
                    <a:cubicBezTo>
                      <a:pt x="289" y="0"/>
                      <a:pt x="289" y="0"/>
                      <a:pt x="289" y="0"/>
                    </a:cubicBezTo>
                    <a:cubicBezTo>
                      <a:pt x="182" y="0"/>
                      <a:pt x="182" y="0"/>
                      <a:pt x="182" y="0"/>
                    </a:cubicBezTo>
                    <a:cubicBezTo>
                      <a:pt x="182" y="0"/>
                      <a:pt x="0" y="191"/>
                      <a:pt x="289" y="628"/>
                    </a:cubicBezTo>
                    <a:cubicBezTo>
                      <a:pt x="289" y="629"/>
                      <a:pt x="289" y="629"/>
                      <a:pt x="289" y="629"/>
                    </a:cubicBezTo>
                    <a:cubicBezTo>
                      <a:pt x="289" y="629"/>
                      <a:pt x="289" y="629"/>
                      <a:pt x="290" y="629"/>
                    </a:cubicBezTo>
                    <a:cubicBezTo>
                      <a:pt x="290" y="629"/>
                      <a:pt x="290" y="629"/>
                      <a:pt x="290" y="629"/>
                    </a:cubicBezTo>
                    <a:lnTo>
                      <a:pt x="290" y="628"/>
                    </a:lnTo>
                    <a:close/>
                  </a:path>
                </a:pathLst>
              </a:custGeom>
              <a:solidFill>
                <a:schemeClr val="accent3">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29" name="Freeform 118">
                <a:extLst>
                  <a:ext uri="{FF2B5EF4-FFF2-40B4-BE49-F238E27FC236}">
                    <a16:creationId xmlns="" xmlns:a16="http://schemas.microsoft.com/office/drawing/2014/main" id="{B4A97861-F31D-4404-A219-231C62F29ED4}"/>
                  </a:ext>
                </a:extLst>
              </p:cNvPr>
              <p:cNvSpPr>
                <a:spLocks/>
              </p:cNvSpPr>
              <p:nvPr/>
            </p:nvSpPr>
            <p:spPr bwMode="auto">
              <a:xfrm>
                <a:off x="5734790" y="4923812"/>
                <a:ext cx="760416" cy="936411"/>
              </a:xfrm>
              <a:custGeom>
                <a:avLst/>
                <a:gdLst>
                  <a:gd name="T0" fmla="*/ 208 w 433"/>
                  <a:gd name="T1" fmla="*/ 533 h 533"/>
                  <a:gd name="T2" fmla="*/ 269 w 433"/>
                  <a:gd name="T3" fmla="*/ 13 h 533"/>
                  <a:gd name="T4" fmla="*/ 208 w 433"/>
                  <a:gd name="T5" fmla="*/ 13 h 533"/>
                  <a:gd name="T6" fmla="*/ 207 w 433"/>
                  <a:gd name="T7" fmla="*/ 13 h 533"/>
                  <a:gd name="T8" fmla="*/ 147 w 433"/>
                  <a:gd name="T9" fmla="*/ 13 h 533"/>
                  <a:gd name="T10" fmla="*/ 208 w 433"/>
                  <a:gd name="T11" fmla="*/ 533 h 533"/>
                </a:gdLst>
                <a:ahLst/>
                <a:cxnLst>
                  <a:cxn ang="0">
                    <a:pos x="T0" y="T1"/>
                  </a:cxn>
                  <a:cxn ang="0">
                    <a:pos x="T2" y="T3"/>
                  </a:cxn>
                  <a:cxn ang="0">
                    <a:pos x="T4" y="T5"/>
                  </a:cxn>
                  <a:cxn ang="0">
                    <a:pos x="T6" y="T7"/>
                  </a:cxn>
                  <a:cxn ang="0">
                    <a:pos x="T8" y="T9"/>
                  </a:cxn>
                  <a:cxn ang="0">
                    <a:pos x="T10" y="T11"/>
                  </a:cxn>
                </a:cxnLst>
                <a:rect l="0" t="0" r="r" b="b"/>
                <a:pathLst>
                  <a:path w="433" h="533">
                    <a:moveTo>
                      <a:pt x="208" y="533"/>
                    </a:moveTo>
                    <a:cubicBezTo>
                      <a:pt x="433" y="198"/>
                      <a:pt x="269" y="13"/>
                      <a:pt x="269" y="13"/>
                    </a:cubicBezTo>
                    <a:cubicBezTo>
                      <a:pt x="208" y="13"/>
                      <a:pt x="208" y="13"/>
                      <a:pt x="208" y="13"/>
                    </a:cubicBezTo>
                    <a:cubicBezTo>
                      <a:pt x="207" y="13"/>
                      <a:pt x="207" y="13"/>
                      <a:pt x="207" y="13"/>
                    </a:cubicBezTo>
                    <a:cubicBezTo>
                      <a:pt x="207" y="13"/>
                      <a:pt x="159" y="0"/>
                      <a:pt x="147" y="13"/>
                    </a:cubicBezTo>
                    <a:cubicBezTo>
                      <a:pt x="0" y="176"/>
                      <a:pt x="208" y="533"/>
                      <a:pt x="208" y="533"/>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30" name="Freeform 119">
                <a:extLst>
                  <a:ext uri="{FF2B5EF4-FFF2-40B4-BE49-F238E27FC236}">
                    <a16:creationId xmlns="" xmlns:a16="http://schemas.microsoft.com/office/drawing/2014/main" id="{C5191ED2-7BC4-4495-A131-A5F6FA51D3D9}"/>
                  </a:ext>
                </a:extLst>
              </p:cNvPr>
              <p:cNvSpPr>
                <a:spLocks/>
              </p:cNvSpPr>
              <p:nvPr/>
            </p:nvSpPr>
            <p:spPr bwMode="auto">
              <a:xfrm>
                <a:off x="5843951" y="4795343"/>
                <a:ext cx="465606" cy="156687"/>
              </a:xfrm>
              <a:custGeom>
                <a:avLst/>
                <a:gdLst>
                  <a:gd name="T0" fmla="*/ 2 w 627"/>
                  <a:gd name="T1" fmla="*/ 211 h 211"/>
                  <a:gd name="T2" fmla="*/ 627 w 627"/>
                  <a:gd name="T3" fmla="*/ 204 h 211"/>
                  <a:gd name="T4" fmla="*/ 624 w 627"/>
                  <a:gd name="T5" fmla="*/ 0 h 211"/>
                  <a:gd name="T6" fmla="*/ 0 w 627"/>
                  <a:gd name="T7" fmla="*/ 10 h 211"/>
                  <a:gd name="T8" fmla="*/ 2 w 627"/>
                  <a:gd name="T9" fmla="*/ 211 h 211"/>
                </a:gdLst>
                <a:ahLst/>
                <a:cxnLst>
                  <a:cxn ang="0">
                    <a:pos x="T0" y="T1"/>
                  </a:cxn>
                  <a:cxn ang="0">
                    <a:pos x="T2" y="T3"/>
                  </a:cxn>
                  <a:cxn ang="0">
                    <a:pos x="T4" y="T5"/>
                  </a:cxn>
                  <a:cxn ang="0">
                    <a:pos x="T6" y="T7"/>
                  </a:cxn>
                  <a:cxn ang="0">
                    <a:pos x="T8" y="T9"/>
                  </a:cxn>
                </a:cxnLst>
                <a:rect l="0" t="0" r="r" b="b"/>
                <a:pathLst>
                  <a:path w="627" h="211">
                    <a:moveTo>
                      <a:pt x="2" y="211"/>
                    </a:moveTo>
                    <a:lnTo>
                      <a:pt x="627" y="204"/>
                    </a:lnTo>
                    <a:lnTo>
                      <a:pt x="624" y="0"/>
                    </a:lnTo>
                    <a:lnTo>
                      <a:pt x="0" y="10"/>
                    </a:lnTo>
                    <a:lnTo>
                      <a:pt x="2" y="211"/>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31" name="Freeform 120">
                <a:extLst>
                  <a:ext uri="{FF2B5EF4-FFF2-40B4-BE49-F238E27FC236}">
                    <a16:creationId xmlns="" xmlns:a16="http://schemas.microsoft.com/office/drawing/2014/main" id="{0A8D31B8-2F16-4611-B329-B26114D2EA20}"/>
                  </a:ext>
                </a:extLst>
              </p:cNvPr>
              <p:cNvSpPr>
                <a:spLocks/>
              </p:cNvSpPr>
              <p:nvPr/>
            </p:nvSpPr>
            <p:spPr bwMode="auto">
              <a:xfrm>
                <a:off x="5248391" y="4153000"/>
                <a:ext cx="1627765" cy="1101267"/>
              </a:xfrm>
              <a:custGeom>
                <a:avLst/>
                <a:gdLst>
                  <a:gd name="T0" fmla="*/ 459 w 927"/>
                  <a:gd name="T1" fmla="*/ 3 h 627"/>
                  <a:gd name="T2" fmla="*/ 4 w 927"/>
                  <a:gd name="T3" fmla="*/ 462 h 627"/>
                  <a:gd name="T4" fmla="*/ 38 w 927"/>
                  <a:gd name="T5" fmla="*/ 627 h 627"/>
                  <a:gd name="T6" fmla="*/ 463 w 927"/>
                  <a:gd name="T7" fmla="*/ 333 h 627"/>
                  <a:gd name="T8" fmla="*/ 897 w 927"/>
                  <a:gd name="T9" fmla="*/ 615 h 627"/>
                  <a:gd name="T10" fmla="*/ 926 w 927"/>
                  <a:gd name="T11" fmla="*/ 450 h 627"/>
                  <a:gd name="T12" fmla="*/ 459 w 927"/>
                  <a:gd name="T13" fmla="*/ 3 h 627"/>
                </a:gdLst>
                <a:ahLst/>
                <a:cxnLst>
                  <a:cxn ang="0">
                    <a:pos x="T0" y="T1"/>
                  </a:cxn>
                  <a:cxn ang="0">
                    <a:pos x="T2" y="T3"/>
                  </a:cxn>
                  <a:cxn ang="0">
                    <a:pos x="T4" y="T5"/>
                  </a:cxn>
                  <a:cxn ang="0">
                    <a:pos x="T6" y="T7"/>
                  </a:cxn>
                  <a:cxn ang="0">
                    <a:pos x="T8" y="T9"/>
                  </a:cxn>
                  <a:cxn ang="0">
                    <a:pos x="T10" y="T11"/>
                  </a:cxn>
                  <a:cxn ang="0">
                    <a:pos x="T12" y="T13"/>
                  </a:cxn>
                </a:cxnLst>
                <a:rect l="0" t="0" r="r" b="b"/>
                <a:pathLst>
                  <a:path w="927" h="627">
                    <a:moveTo>
                      <a:pt x="459" y="3"/>
                    </a:moveTo>
                    <a:cubicBezTo>
                      <a:pt x="204" y="7"/>
                      <a:pt x="0" y="212"/>
                      <a:pt x="4" y="462"/>
                    </a:cubicBezTo>
                    <a:cubicBezTo>
                      <a:pt x="5" y="521"/>
                      <a:pt x="17" y="576"/>
                      <a:pt x="38" y="627"/>
                    </a:cubicBezTo>
                    <a:cubicBezTo>
                      <a:pt x="103" y="457"/>
                      <a:pt x="268" y="335"/>
                      <a:pt x="463" y="333"/>
                    </a:cubicBezTo>
                    <a:cubicBezTo>
                      <a:pt x="659" y="330"/>
                      <a:pt x="827" y="447"/>
                      <a:pt x="897" y="615"/>
                    </a:cubicBezTo>
                    <a:cubicBezTo>
                      <a:pt x="916" y="564"/>
                      <a:pt x="927" y="508"/>
                      <a:pt x="926" y="450"/>
                    </a:cubicBezTo>
                    <a:cubicBezTo>
                      <a:pt x="923" y="200"/>
                      <a:pt x="713" y="0"/>
                      <a:pt x="459" y="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32" name="Freeform 121">
                <a:extLst>
                  <a:ext uri="{FF2B5EF4-FFF2-40B4-BE49-F238E27FC236}">
                    <a16:creationId xmlns="" xmlns:a16="http://schemas.microsoft.com/office/drawing/2014/main" id="{754C6295-28FB-41C9-800D-0735FA4DAB81}"/>
                  </a:ext>
                </a:extLst>
              </p:cNvPr>
              <p:cNvSpPr>
                <a:spLocks/>
              </p:cNvSpPr>
              <p:nvPr/>
            </p:nvSpPr>
            <p:spPr bwMode="auto">
              <a:xfrm>
                <a:off x="6262031" y="4182703"/>
                <a:ext cx="614125" cy="1050028"/>
              </a:xfrm>
              <a:custGeom>
                <a:avLst/>
                <a:gdLst>
                  <a:gd name="T0" fmla="*/ 4 w 350"/>
                  <a:gd name="T1" fmla="*/ 329 h 598"/>
                  <a:gd name="T2" fmla="*/ 320 w 350"/>
                  <a:gd name="T3" fmla="*/ 598 h 598"/>
                  <a:gd name="T4" fmla="*/ 349 w 350"/>
                  <a:gd name="T5" fmla="*/ 433 h 598"/>
                  <a:gd name="T6" fmla="*/ 0 w 350"/>
                  <a:gd name="T7" fmla="*/ 0 h 598"/>
                  <a:gd name="T8" fmla="*/ 4 w 350"/>
                  <a:gd name="T9" fmla="*/ 329 h 598"/>
                </a:gdLst>
                <a:ahLst/>
                <a:cxnLst>
                  <a:cxn ang="0">
                    <a:pos x="T0" y="T1"/>
                  </a:cxn>
                  <a:cxn ang="0">
                    <a:pos x="T2" y="T3"/>
                  </a:cxn>
                  <a:cxn ang="0">
                    <a:pos x="T4" y="T5"/>
                  </a:cxn>
                  <a:cxn ang="0">
                    <a:pos x="T6" y="T7"/>
                  </a:cxn>
                  <a:cxn ang="0">
                    <a:pos x="T8" y="T9"/>
                  </a:cxn>
                </a:cxnLst>
                <a:rect l="0" t="0" r="r" b="b"/>
                <a:pathLst>
                  <a:path w="350" h="598">
                    <a:moveTo>
                      <a:pt x="4" y="329"/>
                    </a:moveTo>
                    <a:cubicBezTo>
                      <a:pt x="148" y="364"/>
                      <a:pt x="265" y="465"/>
                      <a:pt x="320" y="598"/>
                    </a:cubicBezTo>
                    <a:cubicBezTo>
                      <a:pt x="339" y="547"/>
                      <a:pt x="350" y="491"/>
                      <a:pt x="349" y="433"/>
                    </a:cubicBezTo>
                    <a:cubicBezTo>
                      <a:pt x="346" y="223"/>
                      <a:pt x="198" y="48"/>
                      <a:pt x="0" y="0"/>
                    </a:cubicBezTo>
                    <a:lnTo>
                      <a:pt x="4" y="329"/>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33" name="Freeform 122">
                <a:extLst>
                  <a:ext uri="{FF2B5EF4-FFF2-40B4-BE49-F238E27FC236}">
                    <a16:creationId xmlns="" xmlns:a16="http://schemas.microsoft.com/office/drawing/2014/main" id="{457C7EEE-A49D-4EC1-8A87-27B0C15B4F75}"/>
                  </a:ext>
                </a:extLst>
              </p:cNvPr>
              <p:cNvSpPr>
                <a:spLocks/>
              </p:cNvSpPr>
              <p:nvPr/>
            </p:nvSpPr>
            <p:spPr bwMode="auto">
              <a:xfrm>
                <a:off x="5541716" y="2534888"/>
                <a:ext cx="1013640" cy="2351794"/>
              </a:xfrm>
              <a:custGeom>
                <a:avLst/>
                <a:gdLst>
                  <a:gd name="T0" fmla="*/ 5 w 577"/>
                  <a:gd name="T1" fmla="*/ 781 h 1339"/>
                  <a:gd name="T2" fmla="*/ 135 w 577"/>
                  <a:gd name="T3" fmla="*/ 1339 h 1339"/>
                  <a:gd name="T4" fmla="*/ 297 w 577"/>
                  <a:gd name="T5" fmla="*/ 1313 h 1339"/>
                  <a:gd name="T6" fmla="*/ 460 w 577"/>
                  <a:gd name="T7" fmla="*/ 1335 h 1339"/>
                  <a:gd name="T8" fmla="*/ 575 w 577"/>
                  <a:gd name="T9" fmla="*/ 773 h 1339"/>
                  <a:gd name="T10" fmla="*/ 279 w 577"/>
                  <a:gd name="T11" fmla="*/ 0 h 1339"/>
                  <a:gd name="T12" fmla="*/ 5 w 577"/>
                  <a:gd name="T13" fmla="*/ 781 h 1339"/>
                </a:gdLst>
                <a:ahLst/>
                <a:cxnLst>
                  <a:cxn ang="0">
                    <a:pos x="T0" y="T1"/>
                  </a:cxn>
                  <a:cxn ang="0">
                    <a:pos x="T2" y="T3"/>
                  </a:cxn>
                  <a:cxn ang="0">
                    <a:pos x="T4" y="T5"/>
                  </a:cxn>
                  <a:cxn ang="0">
                    <a:pos x="T6" y="T7"/>
                  </a:cxn>
                  <a:cxn ang="0">
                    <a:pos x="T8" y="T9"/>
                  </a:cxn>
                  <a:cxn ang="0">
                    <a:pos x="T10" y="T11"/>
                  </a:cxn>
                  <a:cxn ang="0">
                    <a:pos x="T12" y="T13"/>
                  </a:cxn>
                </a:cxnLst>
                <a:rect l="0" t="0" r="r" b="b"/>
                <a:pathLst>
                  <a:path w="577" h="1339">
                    <a:moveTo>
                      <a:pt x="5" y="781"/>
                    </a:moveTo>
                    <a:cubicBezTo>
                      <a:pt x="8" y="994"/>
                      <a:pt x="56" y="1189"/>
                      <a:pt x="135" y="1339"/>
                    </a:cubicBezTo>
                    <a:cubicBezTo>
                      <a:pt x="186" y="1323"/>
                      <a:pt x="240" y="1313"/>
                      <a:pt x="297" y="1313"/>
                    </a:cubicBezTo>
                    <a:cubicBezTo>
                      <a:pt x="354" y="1312"/>
                      <a:pt x="409" y="1320"/>
                      <a:pt x="460" y="1335"/>
                    </a:cubicBezTo>
                    <a:cubicBezTo>
                      <a:pt x="534" y="1183"/>
                      <a:pt x="577" y="987"/>
                      <a:pt x="575" y="773"/>
                    </a:cubicBezTo>
                    <a:cubicBezTo>
                      <a:pt x="570" y="434"/>
                      <a:pt x="450" y="142"/>
                      <a:pt x="279" y="0"/>
                    </a:cubicBezTo>
                    <a:cubicBezTo>
                      <a:pt x="112" y="147"/>
                      <a:pt x="0" y="442"/>
                      <a:pt x="5" y="78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34" name="Freeform 123">
                <a:extLst>
                  <a:ext uri="{FF2B5EF4-FFF2-40B4-BE49-F238E27FC236}">
                    <a16:creationId xmlns="" xmlns:a16="http://schemas.microsoft.com/office/drawing/2014/main" id="{8610BDA6-0082-47D5-B7FF-251011AAF3DC}"/>
                  </a:ext>
                </a:extLst>
              </p:cNvPr>
              <p:cNvSpPr>
                <a:spLocks/>
              </p:cNvSpPr>
              <p:nvPr/>
            </p:nvSpPr>
            <p:spPr bwMode="auto">
              <a:xfrm>
                <a:off x="5648649" y="3053218"/>
                <a:ext cx="793833" cy="132182"/>
              </a:xfrm>
              <a:custGeom>
                <a:avLst/>
                <a:gdLst>
                  <a:gd name="T0" fmla="*/ 12 w 452"/>
                  <a:gd name="T1" fmla="*/ 36 h 75"/>
                  <a:gd name="T2" fmla="*/ 0 w 452"/>
                  <a:gd name="T3" fmla="*/ 75 h 75"/>
                  <a:gd name="T4" fmla="*/ 452 w 452"/>
                  <a:gd name="T5" fmla="*/ 74 h 75"/>
                  <a:gd name="T6" fmla="*/ 433 w 452"/>
                  <a:gd name="T7" fmla="*/ 30 h 75"/>
                  <a:gd name="T8" fmla="*/ 12 w 452"/>
                  <a:gd name="T9" fmla="*/ 36 h 75"/>
                </a:gdLst>
                <a:ahLst/>
                <a:cxnLst>
                  <a:cxn ang="0">
                    <a:pos x="T0" y="T1"/>
                  </a:cxn>
                  <a:cxn ang="0">
                    <a:pos x="T2" y="T3"/>
                  </a:cxn>
                  <a:cxn ang="0">
                    <a:pos x="T4" y="T5"/>
                  </a:cxn>
                  <a:cxn ang="0">
                    <a:pos x="T6" y="T7"/>
                  </a:cxn>
                  <a:cxn ang="0">
                    <a:pos x="T8" y="T9"/>
                  </a:cxn>
                </a:cxnLst>
                <a:rect l="0" t="0" r="r" b="b"/>
                <a:pathLst>
                  <a:path w="452" h="75">
                    <a:moveTo>
                      <a:pt x="12" y="36"/>
                    </a:moveTo>
                    <a:cubicBezTo>
                      <a:pt x="0" y="75"/>
                      <a:pt x="0" y="75"/>
                      <a:pt x="0" y="75"/>
                    </a:cubicBezTo>
                    <a:cubicBezTo>
                      <a:pt x="0" y="75"/>
                      <a:pt x="243" y="45"/>
                      <a:pt x="452" y="74"/>
                    </a:cubicBezTo>
                    <a:cubicBezTo>
                      <a:pt x="433" y="30"/>
                      <a:pt x="433" y="30"/>
                      <a:pt x="433" y="30"/>
                    </a:cubicBezTo>
                    <a:cubicBezTo>
                      <a:pt x="433" y="30"/>
                      <a:pt x="152" y="0"/>
                      <a:pt x="12" y="36"/>
                    </a:cubicBez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dirty="0">
                  <a:solidFill>
                    <a:schemeClr val="bg1"/>
                  </a:solidFill>
                  <a:effectLst>
                    <a:outerShdw blurRad="38100" dist="38100" dir="2700000" algn="tl">
                      <a:srgbClr val="000000">
                        <a:alpha val="43137"/>
                      </a:srgbClr>
                    </a:outerShdw>
                  </a:effectLst>
                </a:endParaRPr>
              </a:p>
            </p:txBody>
          </p:sp>
          <p:sp>
            <p:nvSpPr>
              <p:cNvPr id="35" name="Freeform 124">
                <a:extLst>
                  <a:ext uri="{FF2B5EF4-FFF2-40B4-BE49-F238E27FC236}">
                    <a16:creationId xmlns="" xmlns:a16="http://schemas.microsoft.com/office/drawing/2014/main" id="{644AA6BC-6FF1-44F4-AA80-686D1EAFC0B0}"/>
                  </a:ext>
                </a:extLst>
              </p:cNvPr>
              <p:cNvSpPr>
                <a:spLocks/>
              </p:cNvSpPr>
              <p:nvPr/>
            </p:nvSpPr>
            <p:spPr bwMode="auto">
              <a:xfrm>
                <a:off x="5985787" y="4110672"/>
                <a:ext cx="221293" cy="1134683"/>
              </a:xfrm>
              <a:custGeom>
                <a:avLst/>
                <a:gdLst>
                  <a:gd name="T0" fmla="*/ 2 w 126"/>
                  <a:gd name="T1" fmla="*/ 324 h 646"/>
                  <a:gd name="T2" fmla="*/ 67 w 126"/>
                  <a:gd name="T3" fmla="*/ 646 h 646"/>
                  <a:gd name="T4" fmla="*/ 124 w 126"/>
                  <a:gd name="T5" fmla="*/ 322 h 646"/>
                  <a:gd name="T6" fmla="*/ 58 w 126"/>
                  <a:gd name="T7" fmla="*/ 0 h 646"/>
                  <a:gd name="T8" fmla="*/ 2 w 126"/>
                  <a:gd name="T9" fmla="*/ 324 h 646"/>
                </a:gdLst>
                <a:ahLst/>
                <a:cxnLst>
                  <a:cxn ang="0">
                    <a:pos x="T0" y="T1"/>
                  </a:cxn>
                  <a:cxn ang="0">
                    <a:pos x="T2" y="T3"/>
                  </a:cxn>
                  <a:cxn ang="0">
                    <a:pos x="T4" y="T5"/>
                  </a:cxn>
                  <a:cxn ang="0">
                    <a:pos x="T6" y="T7"/>
                  </a:cxn>
                  <a:cxn ang="0">
                    <a:pos x="T8" y="T9"/>
                  </a:cxn>
                </a:cxnLst>
                <a:rect l="0" t="0" r="r" b="b"/>
                <a:pathLst>
                  <a:path w="126" h="646">
                    <a:moveTo>
                      <a:pt x="2" y="324"/>
                    </a:moveTo>
                    <a:cubicBezTo>
                      <a:pt x="4" y="465"/>
                      <a:pt x="30" y="587"/>
                      <a:pt x="67" y="646"/>
                    </a:cubicBezTo>
                    <a:cubicBezTo>
                      <a:pt x="103" y="586"/>
                      <a:pt x="126" y="463"/>
                      <a:pt x="124" y="322"/>
                    </a:cubicBezTo>
                    <a:cubicBezTo>
                      <a:pt x="122" y="181"/>
                      <a:pt x="95" y="59"/>
                      <a:pt x="58" y="0"/>
                    </a:cubicBezTo>
                    <a:cubicBezTo>
                      <a:pt x="23" y="60"/>
                      <a:pt x="0" y="183"/>
                      <a:pt x="2" y="324"/>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36" name="Freeform 125">
                <a:extLst>
                  <a:ext uri="{FF2B5EF4-FFF2-40B4-BE49-F238E27FC236}">
                    <a16:creationId xmlns="" xmlns:a16="http://schemas.microsoft.com/office/drawing/2014/main" id="{343AD603-CC04-4F8B-9F52-6EAE7C12DA93}"/>
                  </a:ext>
                </a:extLst>
              </p:cNvPr>
              <p:cNvSpPr>
                <a:spLocks/>
              </p:cNvSpPr>
              <p:nvPr/>
            </p:nvSpPr>
            <p:spPr bwMode="auto">
              <a:xfrm>
                <a:off x="6086037" y="4110672"/>
                <a:ext cx="121043" cy="1134683"/>
              </a:xfrm>
              <a:custGeom>
                <a:avLst/>
                <a:gdLst>
                  <a:gd name="T0" fmla="*/ 9 w 69"/>
                  <a:gd name="T1" fmla="*/ 643 h 646"/>
                  <a:gd name="T2" fmla="*/ 10 w 69"/>
                  <a:gd name="T3" fmla="*/ 646 h 646"/>
                  <a:gd name="T4" fmla="*/ 67 w 69"/>
                  <a:gd name="T5" fmla="*/ 322 h 646"/>
                  <a:gd name="T6" fmla="*/ 1 w 69"/>
                  <a:gd name="T7" fmla="*/ 0 h 646"/>
                  <a:gd name="T8" fmla="*/ 0 w 69"/>
                  <a:gd name="T9" fmla="*/ 3 h 646"/>
                  <a:gd name="T10" fmla="*/ 9 w 69"/>
                  <a:gd name="T11" fmla="*/ 643 h 646"/>
                </a:gdLst>
                <a:ahLst/>
                <a:cxnLst>
                  <a:cxn ang="0">
                    <a:pos x="T0" y="T1"/>
                  </a:cxn>
                  <a:cxn ang="0">
                    <a:pos x="T2" y="T3"/>
                  </a:cxn>
                  <a:cxn ang="0">
                    <a:pos x="T4" y="T5"/>
                  </a:cxn>
                  <a:cxn ang="0">
                    <a:pos x="T6" y="T7"/>
                  </a:cxn>
                  <a:cxn ang="0">
                    <a:pos x="T8" y="T9"/>
                  </a:cxn>
                  <a:cxn ang="0">
                    <a:pos x="T10" y="T11"/>
                  </a:cxn>
                </a:cxnLst>
                <a:rect l="0" t="0" r="r" b="b"/>
                <a:pathLst>
                  <a:path w="69" h="646">
                    <a:moveTo>
                      <a:pt x="9" y="643"/>
                    </a:moveTo>
                    <a:cubicBezTo>
                      <a:pt x="9" y="644"/>
                      <a:pt x="10" y="645"/>
                      <a:pt x="10" y="646"/>
                    </a:cubicBezTo>
                    <a:cubicBezTo>
                      <a:pt x="46" y="586"/>
                      <a:pt x="69" y="463"/>
                      <a:pt x="67" y="322"/>
                    </a:cubicBezTo>
                    <a:cubicBezTo>
                      <a:pt x="65" y="181"/>
                      <a:pt x="38" y="59"/>
                      <a:pt x="1" y="0"/>
                    </a:cubicBezTo>
                    <a:cubicBezTo>
                      <a:pt x="1" y="1"/>
                      <a:pt x="0" y="2"/>
                      <a:pt x="0" y="3"/>
                    </a:cubicBezTo>
                    <a:lnTo>
                      <a:pt x="9" y="643"/>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37" name="Freeform 126">
                <a:extLst>
                  <a:ext uri="{FF2B5EF4-FFF2-40B4-BE49-F238E27FC236}">
                    <a16:creationId xmlns="" xmlns:a16="http://schemas.microsoft.com/office/drawing/2014/main" id="{49D26536-AC10-4CDA-B303-9A40018364AD}"/>
                  </a:ext>
                </a:extLst>
              </p:cNvPr>
              <p:cNvSpPr>
                <a:spLocks/>
              </p:cNvSpPr>
              <p:nvPr/>
            </p:nvSpPr>
            <p:spPr bwMode="auto">
              <a:xfrm>
                <a:off x="5670184" y="2534888"/>
                <a:ext cx="738881" cy="581451"/>
              </a:xfrm>
              <a:custGeom>
                <a:avLst/>
                <a:gdLst>
                  <a:gd name="T0" fmla="*/ 0 w 421"/>
                  <a:gd name="T1" fmla="*/ 331 h 331"/>
                  <a:gd name="T2" fmla="*/ 210 w 421"/>
                  <a:gd name="T3" fmla="*/ 321 h 331"/>
                  <a:gd name="T4" fmla="*/ 421 w 421"/>
                  <a:gd name="T5" fmla="*/ 325 h 331"/>
                  <a:gd name="T6" fmla="*/ 206 w 421"/>
                  <a:gd name="T7" fmla="*/ 0 h 331"/>
                  <a:gd name="T8" fmla="*/ 0 w 421"/>
                  <a:gd name="T9" fmla="*/ 331 h 331"/>
                </a:gdLst>
                <a:ahLst/>
                <a:cxnLst>
                  <a:cxn ang="0">
                    <a:pos x="T0" y="T1"/>
                  </a:cxn>
                  <a:cxn ang="0">
                    <a:pos x="T2" y="T3"/>
                  </a:cxn>
                  <a:cxn ang="0">
                    <a:pos x="T4" y="T5"/>
                  </a:cxn>
                  <a:cxn ang="0">
                    <a:pos x="T6" y="T7"/>
                  </a:cxn>
                  <a:cxn ang="0">
                    <a:pos x="T8" y="T9"/>
                  </a:cxn>
                </a:cxnLst>
                <a:rect l="0" t="0" r="r" b="b"/>
                <a:pathLst>
                  <a:path w="421" h="331">
                    <a:moveTo>
                      <a:pt x="0" y="331"/>
                    </a:moveTo>
                    <a:cubicBezTo>
                      <a:pt x="69" y="326"/>
                      <a:pt x="139" y="322"/>
                      <a:pt x="210" y="321"/>
                    </a:cubicBezTo>
                    <a:cubicBezTo>
                      <a:pt x="282" y="320"/>
                      <a:pt x="352" y="322"/>
                      <a:pt x="421" y="325"/>
                    </a:cubicBezTo>
                    <a:cubicBezTo>
                      <a:pt x="368" y="187"/>
                      <a:pt x="294" y="73"/>
                      <a:pt x="206" y="0"/>
                    </a:cubicBezTo>
                    <a:cubicBezTo>
                      <a:pt x="120" y="76"/>
                      <a:pt x="48" y="191"/>
                      <a:pt x="0" y="331"/>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38" name="Freeform 127">
                <a:extLst>
                  <a:ext uri="{FF2B5EF4-FFF2-40B4-BE49-F238E27FC236}">
                    <a16:creationId xmlns="" xmlns:a16="http://schemas.microsoft.com/office/drawing/2014/main" id="{AC9A9D48-9C11-446C-9B07-0CABDC5013D0}"/>
                  </a:ext>
                </a:extLst>
              </p:cNvPr>
              <p:cNvSpPr>
                <a:spLocks/>
              </p:cNvSpPr>
              <p:nvPr/>
            </p:nvSpPr>
            <p:spPr bwMode="auto">
              <a:xfrm>
                <a:off x="6022916" y="2534888"/>
                <a:ext cx="386149" cy="571055"/>
              </a:xfrm>
              <a:custGeom>
                <a:avLst/>
                <a:gdLst>
                  <a:gd name="T0" fmla="*/ 16 w 220"/>
                  <a:gd name="T1" fmla="*/ 321 h 325"/>
                  <a:gd name="T2" fmla="*/ 220 w 220"/>
                  <a:gd name="T3" fmla="*/ 325 h 325"/>
                  <a:gd name="T4" fmla="*/ 5 w 220"/>
                  <a:gd name="T5" fmla="*/ 0 h 325"/>
                  <a:gd name="T6" fmla="*/ 0 w 220"/>
                  <a:gd name="T7" fmla="*/ 5 h 325"/>
                  <a:gd name="T8" fmla="*/ 16 w 220"/>
                  <a:gd name="T9" fmla="*/ 321 h 325"/>
                </a:gdLst>
                <a:ahLst/>
                <a:cxnLst>
                  <a:cxn ang="0">
                    <a:pos x="T0" y="T1"/>
                  </a:cxn>
                  <a:cxn ang="0">
                    <a:pos x="T2" y="T3"/>
                  </a:cxn>
                  <a:cxn ang="0">
                    <a:pos x="T4" y="T5"/>
                  </a:cxn>
                  <a:cxn ang="0">
                    <a:pos x="T6" y="T7"/>
                  </a:cxn>
                  <a:cxn ang="0">
                    <a:pos x="T8" y="T9"/>
                  </a:cxn>
                </a:cxnLst>
                <a:rect l="0" t="0" r="r" b="b"/>
                <a:pathLst>
                  <a:path w="220" h="325">
                    <a:moveTo>
                      <a:pt x="16" y="321"/>
                    </a:moveTo>
                    <a:cubicBezTo>
                      <a:pt x="85" y="321"/>
                      <a:pt x="153" y="322"/>
                      <a:pt x="220" y="325"/>
                    </a:cubicBezTo>
                    <a:cubicBezTo>
                      <a:pt x="167" y="187"/>
                      <a:pt x="93" y="73"/>
                      <a:pt x="5" y="0"/>
                    </a:cubicBezTo>
                    <a:cubicBezTo>
                      <a:pt x="3" y="2"/>
                      <a:pt x="2" y="3"/>
                      <a:pt x="0" y="5"/>
                    </a:cubicBezTo>
                    <a:lnTo>
                      <a:pt x="16" y="321"/>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dirty="0">
                  <a:solidFill>
                    <a:schemeClr val="bg1"/>
                  </a:solidFill>
                  <a:effectLst>
                    <a:outerShdw blurRad="38100" dist="38100" dir="2700000" algn="tl">
                      <a:srgbClr val="000000">
                        <a:alpha val="43137"/>
                      </a:srgbClr>
                    </a:outerShdw>
                  </a:effectLst>
                </a:endParaRPr>
              </a:p>
            </p:txBody>
          </p:sp>
          <p:sp>
            <p:nvSpPr>
              <p:cNvPr id="39" name="Freeform 128">
                <a:extLst>
                  <a:ext uri="{FF2B5EF4-FFF2-40B4-BE49-F238E27FC236}">
                    <a16:creationId xmlns="" xmlns:a16="http://schemas.microsoft.com/office/drawing/2014/main" id="{1AA05188-BC63-41AB-9B2E-407426444947}"/>
                  </a:ext>
                </a:extLst>
              </p:cNvPr>
              <p:cNvSpPr>
                <a:spLocks/>
              </p:cNvSpPr>
              <p:nvPr/>
            </p:nvSpPr>
            <p:spPr bwMode="auto">
              <a:xfrm>
                <a:off x="5824644" y="3406693"/>
                <a:ext cx="445556" cy="435160"/>
              </a:xfrm>
              <a:custGeom>
                <a:avLst/>
                <a:gdLst>
                  <a:gd name="T0" fmla="*/ 127 w 254"/>
                  <a:gd name="T1" fmla="*/ 0 h 248"/>
                  <a:gd name="T2" fmla="*/ 125 w 254"/>
                  <a:gd name="T3" fmla="*/ 0 h 248"/>
                  <a:gd name="T4" fmla="*/ 36 w 254"/>
                  <a:gd name="T5" fmla="*/ 37 h 248"/>
                  <a:gd name="T6" fmla="*/ 0 w 254"/>
                  <a:gd name="T7" fmla="*/ 125 h 248"/>
                  <a:gd name="T8" fmla="*/ 126 w 254"/>
                  <a:gd name="T9" fmla="*/ 248 h 248"/>
                  <a:gd name="T10" fmla="*/ 128 w 254"/>
                  <a:gd name="T11" fmla="*/ 248 h 248"/>
                  <a:gd name="T12" fmla="*/ 253 w 254"/>
                  <a:gd name="T13" fmla="*/ 122 h 248"/>
                  <a:gd name="T14" fmla="*/ 127 w 254"/>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48">
                    <a:moveTo>
                      <a:pt x="127" y="0"/>
                    </a:moveTo>
                    <a:cubicBezTo>
                      <a:pt x="125" y="0"/>
                      <a:pt x="125" y="0"/>
                      <a:pt x="125" y="0"/>
                    </a:cubicBezTo>
                    <a:cubicBezTo>
                      <a:pt x="91" y="0"/>
                      <a:pt x="60" y="14"/>
                      <a:pt x="36" y="37"/>
                    </a:cubicBezTo>
                    <a:cubicBezTo>
                      <a:pt x="12" y="61"/>
                      <a:pt x="0" y="92"/>
                      <a:pt x="0" y="125"/>
                    </a:cubicBezTo>
                    <a:cubicBezTo>
                      <a:pt x="1" y="193"/>
                      <a:pt x="58" y="248"/>
                      <a:pt x="126" y="248"/>
                    </a:cubicBezTo>
                    <a:cubicBezTo>
                      <a:pt x="128" y="248"/>
                      <a:pt x="128" y="248"/>
                      <a:pt x="128" y="248"/>
                    </a:cubicBezTo>
                    <a:cubicBezTo>
                      <a:pt x="198" y="247"/>
                      <a:pt x="254" y="190"/>
                      <a:pt x="253" y="122"/>
                    </a:cubicBezTo>
                    <a:cubicBezTo>
                      <a:pt x="252" y="55"/>
                      <a:pt x="195" y="0"/>
                      <a:pt x="127" y="0"/>
                    </a:cubicBez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sp>
            <p:nvSpPr>
              <p:cNvPr id="40" name="Freeform 129">
                <a:extLst>
                  <a:ext uri="{FF2B5EF4-FFF2-40B4-BE49-F238E27FC236}">
                    <a16:creationId xmlns="" xmlns:a16="http://schemas.microsoft.com/office/drawing/2014/main" id="{735F63EE-9186-4B77-8194-EF9A92C2779C}"/>
                  </a:ext>
                </a:extLst>
              </p:cNvPr>
              <p:cNvSpPr>
                <a:spLocks/>
              </p:cNvSpPr>
              <p:nvPr/>
            </p:nvSpPr>
            <p:spPr bwMode="auto">
              <a:xfrm>
                <a:off x="5877368" y="3457189"/>
                <a:ext cx="338623" cy="331939"/>
              </a:xfrm>
              <a:custGeom>
                <a:avLst/>
                <a:gdLst>
                  <a:gd name="T0" fmla="*/ 95 w 193"/>
                  <a:gd name="T1" fmla="*/ 1 h 189"/>
                  <a:gd name="T2" fmla="*/ 1 w 193"/>
                  <a:gd name="T3" fmla="*/ 96 h 189"/>
                  <a:gd name="T4" fmla="*/ 98 w 193"/>
                  <a:gd name="T5" fmla="*/ 189 h 189"/>
                  <a:gd name="T6" fmla="*/ 192 w 193"/>
                  <a:gd name="T7" fmla="*/ 94 h 189"/>
                  <a:gd name="T8" fmla="*/ 95 w 193"/>
                  <a:gd name="T9" fmla="*/ 1 h 189"/>
                </a:gdLst>
                <a:ahLst/>
                <a:cxnLst>
                  <a:cxn ang="0">
                    <a:pos x="T0" y="T1"/>
                  </a:cxn>
                  <a:cxn ang="0">
                    <a:pos x="T2" y="T3"/>
                  </a:cxn>
                  <a:cxn ang="0">
                    <a:pos x="T4" y="T5"/>
                  </a:cxn>
                  <a:cxn ang="0">
                    <a:pos x="T6" y="T7"/>
                  </a:cxn>
                  <a:cxn ang="0">
                    <a:pos x="T8" y="T9"/>
                  </a:cxn>
                </a:cxnLst>
                <a:rect l="0" t="0" r="r" b="b"/>
                <a:pathLst>
                  <a:path w="193" h="189">
                    <a:moveTo>
                      <a:pt x="95" y="1"/>
                    </a:moveTo>
                    <a:cubicBezTo>
                      <a:pt x="42" y="2"/>
                      <a:pt x="0" y="44"/>
                      <a:pt x="1" y="96"/>
                    </a:cubicBezTo>
                    <a:cubicBezTo>
                      <a:pt x="2" y="148"/>
                      <a:pt x="45" y="189"/>
                      <a:pt x="98" y="189"/>
                    </a:cubicBezTo>
                    <a:cubicBezTo>
                      <a:pt x="151" y="188"/>
                      <a:pt x="193" y="145"/>
                      <a:pt x="192" y="94"/>
                    </a:cubicBezTo>
                    <a:cubicBezTo>
                      <a:pt x="191" y="42"/>
                      <a:pt x="148" y="0"/>
                      <a:pt x="95" y="1"/>
                    </a:cubicBez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endParaRPr>
              </a:p>
            </p:txBody>
          </p:sp>
        </p:grpSp>
      </p:grpSp>
      <p:sp>
        <p:nvSpPr>
          <p:cNvPr id="64" name="Oval 63">
            <a:extLst>
              <a:ext uri="{FF2B5EF4-FFF2-40B4-BE49-F238E27FC236}">
                <a16:creationId xmlns="" xmlns:a16="http://schemas.microsoft.com/office/drawing/2014/main" id="{F389C48C-6082-49B4-972D-9118EE788CBF}"/>
              </a:ext>
            </a:extLst>
          </p:cNvPr>
          <p:cNvSpPr/>
          <p:nvPr/>
        </p:nvSpPr>
        <p:spPr>
          <a:xfrm>
            <a:off x="7066354" y="305330"/>
            <a:ext cx="685800" cy="6858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endParaRPr>
          </a:p>
        </p:txBody>
      </p:sp>
      <p:sp>
        <p:nvSpPr>
          <p:cNvPr id="65" name="Star: 5 Points 64">
            <a:extLst>
              <a:ext uri="{FF2B5EF4-FFF2-40B4-BE49-F238E27FC236}">
                <a16:creationId xmlns="" xmlns:a16="http://schemas.microsoft.com/office/drawing/2014/main" id="{8D014148-CD2A-4A90-8F55-FC5A86F730BF}"/>
              </a:ext>
            </a:extLst>
          </p:cNvPr>
          <p:cNvSpPr/>
          <p:nvPr/>
        </p:nvSpPr>
        <p:spPr>
          <a:xfrm>
            <a:off x="5971928" y="217016"/>
            <a:ext cx="281207" cy="281207"/>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endParaRPr>
          </a:p>
        </p:txBody>
      </p:sp>
      <p:sp>
        <p:nvSpPr>
          <p:cNvPr id="42" name="Title 1"/>
          <p:cNvSpPr txBox="1">
            <a:spLocks/>
          </p:cNvSpPr>
          <p:nvPr/>
        </p:nvSpPr>
        <p:spPr>
          <a:xfrm>
            <a:off x="1656159" y="457200"/>
            <a:ext cx="7143750" cy="558435"/>
          </a:xfrm>
          <a:prstGeom prst="rect">
            <a:avLst/>
          </a:prstGeom>
        </p:spPr>
        <p:txBody>
          <a:bodyPr/>
          <a:lstStyle/>
          <a:p>
            <a:pPr defTabSz="685800">
              <a:lnSpc>
                <a:spcPct val="90000"/>
              </a:lnSpc>
              <a:spcBef>
                <a:spcPct val="0"/>
              </a:spcBef>
              <a:buClrTx/>
              <a:defRPr/>
            </a:pPr>
            <a:endParaRPr lang="en-US" sz="2400" b="1" kern="1200" dirty="0">
              <a:solidFill>
                <a:schemeClr val="bg1"/>
              </a:solidFill>
              <a:effectLst>
                <a:outerShdw blurRad="38100" dist="38100" dir="2700000" algn="tl">
                  <a:srgbClr val="000000">
                    <a:alpha val="43137"/>
                  </a:srgbClr>
                </a:outerShdw>
              </a:effectLst>
              <a:latin typeface="+mj-lt"/>
              <a:ea typeface="+mj-ea"/>
              <a:cs typeface="+mj-cs"/>
            </a:endParaRPr>
          </a:p>
        </p:txBody>
      </p:sp>
      <p:sp>
        <p:nvSpPr>
          <p:cNvPr id="43" name="Subtitle 2"/>
          <p:cNvSpPr txBox="1">
            <a:spLocks/>
          </p:cNvSpPr>
          <p:nvPr/>
        </p:nvSpPr>
        <p:spPr>
          <a:xfrm>
            <a:off x="684609" y="1085850"/>
            <a:ext cx="7658100" cy="3714750"/>
          </a:xfrm>
          <a:prstGeom prst="rect">
            <a:avLst/>
          </a:prstGeom>
        </p:spPr>
        <p:txBody>
          <a:bodyPr/>
          <a:lstStyle/>
          <a:p>
            <a:pPr marL="171450" indent="-171450" algn="ctr" defTabSz="685800">
              <a:lnSpc>
                <a:spcPct val="90000"/>
              </a:lnSpc>
              <a:spcBef>
                <a:spcPts val="18"/>
              </a:spcBef>
              <a:spcAft>
                <a:spcPts val="450"/>
              </a:spcAft>
              <a:buClrTx/>
              <a:buFont typeface="Arial" panose="020B0604020202020204" pitchFamily="34" charset="0"/>
              <a:buChar char="•"/>
              <a:defRPr/>
            </a:pPr>
            <a:endParaRPr lang="en-IN" sz="1575" b="1" kern="1200" cap="small" dirty="0">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TextBox 40"/>
          <p:cNvSpPr txBox="1"/>
          <p:nvPr/>
        </p:nvSpPr>
        <p:spPr>
          <a:xfrm>
            <a:off x="1461052" y="2087217"/>
            <a:ext cx="5506279" cy="784830"/>
          </a:xfrm>
          <a:prstGeom prst="rect">
            <a:avLst/>
          </a:prstGeom>
          <a:noFill/>
        </p:spPr>
        <p:txBody>
          <a:bodyPr wrap="square" rtlCol="0">
            <a:spAutoFit/>
          </a:bodyPr>
          <a:lstStyle/>
          <a:p>
            <a:r>
              <a:rPr lang="en-US" sz="4500" b="1" u="sng"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Thank You</a:t>
            </a:r>
          </a:p>
        </p:txBody>
      </p:sp>
    </p:spTree>
    <p:extLst>
      <p:ext uri="{BB962C8B-B14F-4D97-AF65-F5344CB8AC3E}">
        <p14:creationId xmlns="" xmlns:p14="http://schemas.microsoft.com/office/powerpoint/2010/main" val="227110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1071538" y="142858"/>
            <a:ext cx="6240900" cy="396300"/>
          </a:xfrm>
          <a:prstGeom prst="rect">
            <a:avLst/>
          </a:prstGeom>
        </p:spPr>
        <p:txBody>
          <a:bodyPr spcFirstLastPara="1" wrap="square" lIns="0" tIns="0" rIns="0" bIns="0" anchor="b" anchorCtr="0">
            <a:noAutofit/>
          </a:bodyPr>
          <a:lstStyle/>
          <a:p>
            <a:pPr lvl="0"/>
            <a:r>
              <a:rPr lang="en-IN" b="1" dirty="0">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CONTENTS</a:t>
            </a:r>
            <a:endParaRPr b="1" dirty="0">
              <a:solidFill>
                <a:schemeClr val="bg1"/>
              </a:solidFill>
            </a:endParaRPr>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7" name="Text Placeholder 6"/>
          <p:cNvSpPr>
            <a:spLocks noGrp="1"/>
          </p:cNvSpPr>
          <p:nvPr>
            <p:ph type="body" idx="1"/>
          </p:nvPr>
        </p:nvSpPr>
        <p:spPr>
          <a:xfrm>
            <a:off x="714348" y="642924"/>
            <a:ext cx="6215106" cy="3464487"/>
          </a:xfrm>
        </p:spPr>
        <p:txBody>
          <a:bodyPr/>
          <a:lstStyle/>
          <a:p>
            <a:pPr>
              <a:lnSpc>
                <a:spcPct val="150000"/>
              </a:lnSpc>
            </a:pPr>
            <a:r>
              <a:rPr lang="en-US" dirty="0">
                <a:latin typeface="Times New Roman" panose="02020603050405020304" pitchFamily="18" charset="0"/>
                <a:cs typeface="Times New Roman" panose="02020603050405020304" pitchFamily="18" charset="0"/>
              </a:rPr>
              <a:t>ABSTRACT</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INTRODUCTION</a:t>
            </a:r>
          </a:p>
          <a:p>
            <a:pPr>
              <a:lnSpc>
                <a:spcPct val="150000"/>
              </a:lnSpc>
            </a:pPr>
            <a:r>
              <a:rPr lang="en-US" dirty="0" smtClean="0">
                <a:latin typeface="Times New Roman" panose="02020603050405020304" pitchFamily="18" charset="0"/>
                <a:cs typeface="Times New Roman" panose="02020603050405020304" pitchFamily="18" charset="0"/>
              </a:rPr>
              <a:t>OBJECTIVES</a:t>
            </a:r>
          </a:p>
          <a:p>
            <a:pPr>
              <a:lnSpc>
                <a:spcPct val="150000"/>
              </a:lnSpc>
            </a:pPr>
            <a:r>
              <a:rPr lang="en-US" dirty="0" smtClean="0">
                <a:latin typeface="Times New Roman" panose="02020603050405020304" pitchFamily="18" charset="0"/>
                <a:cs typeface="Times New Roman" panose="02020603050405020304" pitchFamily="18" charset="0"/>
              </a:rPr>
              <a:t>SOFTWARE &amp; HARDWARE  REQUIREMENTS</a:t>
            </a:r>
            <a:endParaRPr lang="en-US"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AVANTAGES  &amp; DISADVANTAGES</a:t>
            </a:r>
          </a:p>
          <a:p>
            <a:pPr>
              <a:lnSpc>
                <a:spcPct val="150000"/>
              </a:lnSpc>
            </a:pPr>
            <a:r>
              <a:rPr lang="en-US" dirty="0" smtClean="0">
                <a:latin typeface="Times New Roman" panose="02020603050405020304" pitchFamily="18" charset="0"/>
                <a:cs typeface="Times New Roman" panose="02020603050405020304" pitchFamily="18" charset="0"/>
              </a:rPr>
              <a:t>SNAPSHOTS</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CONCLUSION</a:t>
            </a:r>
          </a:p>
          <a:p>
            <a:endParaRPr lang="en-IN" sz="1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5" name="TextBox 4">
            <a:extLst>
              <a:ext uri="{FF2B5EF4-FFF2-40B4-BE49-F238E27FC236}">
                <a16:creationId xmlns="" xmlns:a16="http://schemas.microsoft.com/office/drawing/2014/main" id="{89869918-91CE-289D-AB70-FE8A7265AD64}"/>
              </a:ext>
            </a:extLst>
          </p:cNvPr>
          <p:cNvSpPr txBox="1"/>
          <p:nvPr/>
        </p:nvSpPr>
        <p:spPr>
          <a:xfrm>
            <a:off x="357158" y="785800"/>
            <a:ext cx="8319298" cy="4182443"/>
          </a:xfrm>
          <a:prstGeom prst="rect">
            <a:avLst/>
          </a:prstGeom>
          <a:noFill/>
        </p:spPr>
        <p:txBody>
          <a:bodyPr wrap="square" rtlCol="0">
            <a:spAutoFit/>
          </a:bodyPr>
          <a:lstStyle/>
          <a:p>
            <a:pPr algn="just">
              <a:lnSpc>
                <a:spcPct val="150000"/>
              </a:lnSpc>
            </a:pPr>
            <a:r>
              <a:rPr lang="en-US" sz="1900" dirty="0">
                <a:solidFill>
                  <a:schemeClr val="bg1"/>
                </a:solidFill>
                <a:latin typeface="Times New Roman" panose="02020603050405020304" pitchFamily="18" charset="0"/>
                <a:cs typeface="Times New Roman" panose="02020603050405020304" pitchFamily="18" charset="0"/>
              </a:rPr>
              <a:t>The rocket launching project is a 2D animation of a satellite launching process. In our project rocket will be static prior to launching. </a:t>
            </a:r>
            <a:r>
              <a:rPr lang="en-US" sz="1900" dirty="0" smtClean="0">
                <a:solidFill>
                  <a:schemeClr val="bg1"/>
                </a:solidFill>
                <a:latin typeface="Times New Roman" pitchFamily="18" charset="0"/>
                <a:cs typeface="Times New Roman" pitchFamily="18" charset="0"/>
              </a:rPr>
              <a:t>The aim of this project entitled “Rocket launching Simulation”  is to build a graphics package using OpenGL technology &amp; </a:t>
            </a:r>
            <a:r>
              <a:rPr lang="en-US" sz="1900" dirty="0" smtClean="0">
                <a:solidFill>
                  <a:schemeClr val="bg1"/>
                </a:solidFill>
                <a:latin typeface="Times New Roman" pitchFamily="18" charset="0"/>
                <a:cs typeface="Times New Roman" pitchFamily="18" charset="0"/>
              </a:rPr>
              <a:t>windows as </a:t>
            </a:r>
            <a:r>
              <a:rPr lang="en-US" sz="1900" dirty="0" smtClean="0">
                <a:solidFill>
                  <a:schemeClr val="bg1"/>
                </a:solidFill>
                <a:latin typeface="Times New Roman" pitchFamily="18" charset="0"/>
                <a:cs typeface="Times New Roman" pitchFamily="18" charset="0"/>
              </a:rPr>
              <a:t>the platform for compilation .</a:t>
            </a:r>
          </a:p>
          <a:p>
            <a:pPr algn="just">
              <a:lnSpc>
                <a:spcPct val="150000"/>
              </a:lnSpc>
            </a:pPr>
            <a:r>
              <a:rPr lang="en-US" sz="1900" dirty="0" smtClean="0">
                <a:solidFill>
                  <a:schemeClr val="bg1"/>
                </a:solidFill>
                <a:latin typeface="Times New Roman" pitchFamily="18" charset="0"/>
                <a:cs typeface="Times New Roman" pitchFamily="18" charset="0"/>
              </a:rPr>
              <a:t> </a:t>
            </a:r>
            <a:r>
              <a:rPr lang="en-US" sz="1900" dirty="0">
                <a:solidFill>
                  <a:schemeClr val="bg1"/>
                </a:solidFill>
                <a:latin typeface="Times New Roman" panose="02020603050405020304" pitchFamily="18" charset="0"/>
                <a:cs typeface="Times New Roman" panose="02020603050405020304" pitchFamily="18" charset="0"/>
              </a:rPr>
              <a:t>Once the rocket is launched, actual animation starts here. Rocket starts moving into the sky, after sometime it reaches the space. The next phase of the rocket launch is dismantling stage1, in this stage the first fuel supplier will be dismantled. Now rocket starts moving with the help of second fuel supplier. The next stage will be dismantling stage2, here the fuel supplier 2 will be dismantled</a:t>
            </a:r>
            <a:endParaRPr lang="en-IN" sz="1900" dirty="0"/>
          </a:p>
        </p:txBody>
      </p:sp>
      <p:sp>
        <p:nvSpPr>
          <p:cNvPr id="6" name="TextBox 5">
            <a:extLst>
              <a:ext uri="{FF2B5EF4-FFF2-40B4-BE49-F238E27FC236}">
                <a16:creationId xmlns="" xmlns:a16="http://schemas.microsoft.com/office/drawing/2014/main" id="{92BF5CC7-F4E0-1D28-775C-852812B0CC17}"/>
              </a:ext>
            </a:extLst>
          </p:cNvPr>
          <p:cNvSpPr txBox="1"/>
          <p:nvPr/>
        </p:nvSpPr>
        <p:spPr>
          <a:xfrm>
            <a:off x="3541910" y="197742"/>
            <a:ext cx="2140330" cy="523220"/>
          </a:xfrm>
          <a:prstGeom prst="rect">
            <a:avLst/>
          </a:prstGeom>
          <a:noFill/>
        </p:spPr>
        <p:txBody>
          <a:bodyPr wrap="non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643042" y="0"/>
            <a:ext cx="5778600" cy="819900"/>
          </a:xfrm>
        </p:spPr>
        <p:txBody>
          <a:bodyPr/>
          <a:lstStyle/>
          <a:p>
            <a:pPr>
              <a:buNone/>
            </a:pPr>
            <a:r>
              <a:rPr lang="en-IN" b="1"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INTRODUCTION</a:t>
            </a:r>
            <a:endParaRPr lang="en-US" dirty="0">
              <a:solidFill>
                <a:srgbClr val="FF0000"/>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sp>
        <p:nvSpPr>
          <p:cNvPr id="4" name="TextBox 3"/>
          <p:cNvSpPr txBox="1"/>
          <p:nvPr/>
        </p:nvSpPr>
        <p:spPr>
          <a:xfrm>
            <a:off x="35496" y="857238"/>
            <a:ext cx="8894222" cy="4180632"/>
          </a:xfrm>
          <a:prstGeom prst="rect">
            <a:avLst/>
          </a:prstGeom>
          <a:noFill/>
        </p:spPr>
        <p:txBody>
          <a:bodyPr wrap="square" rtlCol="0">
            <a:spAutoFit/>
          </a:bodyPr>
          <a:lstStyle/>
          <a:p>
            <a:pPr marL="355600" marR="5715" indent="-342900" algn="just">
              <a:lnSpc>
                <a:spcPct val="150000"/>
              </a:lnSpc>
              <a:spcBef>
                <a:spcPts val="105"/>
              </a:spcBef>
              <a:tabLst>
                <a:tab pos="354965" algn="l"/>
                <a:tab pos="355600" algn="l"/>
              </a:tabLst>
            </a:pPr>
            <a:r>
              <a:rPr lang="en-US" sz="1800" b="1" dirty="0" smtClean="0">
                <a:solidFill>
                  <a:schemeClr val="bg1"/>
                </a:solidFill>
                <a:latin typeface="Times New Roman" pitchFamily="18" charset="0"/>
                <a:cs typeface="Times New Roman" pitchFamily="18" charset="0"/>
              </a:rPr>
              <a:t>      Rocket </a:t>
            </a:r>
            <a:r>
              <a:rPr lang="en-US" sz="1800" b="1" dirty="0" smtClean="0">
                <a:solidFill>
                  <a:schemeClr val="bg1"/>
                </a:solidFill>
                <a:latin typeface="Times New Roman" pitchFamily="18" charset="0"/>
                <a:cs typeface="Times New Roman" pitchFamily="18" charset="0"/>
              </a:rPr>
              <a:t>Launch Simulation</a:t>
            </a:r>
            <a:r>
              <a:rPr lang="en-US" sz="1800" dirty="0" smtClean="0">
                <a:solidFill>
                  <a:schemeClr val="bg1"/>
                </a:solidFill>
                <a:latin typeface="Times New Roman" pitchFamily="18" charset="0"/>
                <a:cs typeface="Times New Roman" pitchFamily="18" charset="0"/>
              </a:rPr>
              <a:t>, we use advanced computer graphics to bring the excitement of a rocket launch to life! You’ll get to see a realistic and visually </a:t>
            </a:r>
            <a:r>
              <a:rPr lang="en-US" sz="1800" dirty="0" smtClean="0">
                <a:solidFill>
                  <a:schemeClr val="bg1"/>
                </a:solidFill>
                <a:latin typeface="Times New Roman" pitchFamily="18" charset="0"/>
                <a:cs typeface="Times New Roman" pitchFamily="18" charset="0"/>
              </a:rPr>
              <a:t>simulation </a:t>
            </a:r>
            <a:r>
              <a:rPr lang="en-US" sz="1800" dirty="0" smtClean="0">
                <a:solidFill>
                  <a:schemeClr val="bg1"/>
                </a:solidFill>
                <a:latin typeface="Times New Roman" pitchFamily="18" charset="0"/>
                <a:cs typeface="Times New Roman" pitchFamily="18" charset="0"/>
              </a:rPr>
              <a:t>of a rocket preparing for and executing its launch into space.</a:t>
            </a:r>
            <a:r>
              <a:rPr lang="en-US" sz="1800" dirty="0" smtClean="0">
                <a:solidFill>
                  <a:schemeClr val="bg1"/>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During a rocket launch, separation refers to the process of detaching or separating different stages or components of the rocket as it ascends into space. The separation events are crucial for the successful progression of the mission and are carefully planned and executed.</a:t>
            </a:r>
          </a:p>
          <a:p>
            <a:pPr marL="355600" marR="5715" indent="-342900" algn="just">
              <a:lnSpc>
                <a:spcPct val="150000"/>
              </a:lnSpc>
              <a:spcBef>
                <a:spcPts val="105"/>
              </a:spcBef>
              <a:tabLst>
                <a:tab pos="354965" algn="l"/>
                <a:tab pos="355600" algn="l"/>
              </a:tabLst>
            </a:pPr>
            <a:r>
              <a:rPr lang="en-US" sz="1800" dirty="0" smtClean="0">
                <a:solidFill>
                  <a:schemeClr val="bg1"/>
                </a:solidFill>
                <a:latin typeface="Times New Roman" pitchFamily="18" charset="0"/>
                <a:cs typeface="Times New Roman" pitchFamily="18" charset="0"/>
              </a:rPr>
              <a:t>      The “ Rocket Launching  is an exciting venture aimed at creating a realistic computer generated simulation of rocket launch.</a:t>
            </a:r>
          </a:p>
          <a:p>
            <a:pPr marL="355600" marR="5715" indent="-342900">
              <a:lnSpc>
                <a:spcPct val="150000"/>
              </a:lnSpc>
              <a:spcBef>
                <a:spcPts val="105"/>
              </a:spcBef>
              <a:tabLst>
                <a:tab pos="354965" algn="l"/>
                <a:tab pos="355600" algn="l"/>
              </a:tabLst>
            </a:pPr>
            <a:r>
              <a:rPr lang="en-US" sz="1800" dirty="0" smtClean="0">
                <a:solidFill>
                  <a:schemeClr val="bg1"/>
                </a:solidFill>
                <a:latin typeface="Times New Roman" pitchFamily="18" charset="0"/>
                <a:cs typeface="Times New Roman" pitchFamily="18" charset="0"/>
              </a:rPr>
              <a:t>      </a:t>
            </a:r>
          </a:p>
          <a:p>
            <a:pPr>
              <a:lnSpc>
                <a:spcPct val="15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tar: 5 Points 18">
            <a:extLst>
              <a:ext uri="{FF2B5EF4-FFF2-40B4-BE49-F238E27FC236}">
                <a16:creationId xmlns="" xmlns:a16="http://schemas.microsoft.com/office/drawing/2014/main" id="{06920529-A61E-4619-8A64-82425FBDA126}"/>
              </a:ext>
            </a:extLst>
          </p:cNvPr>
          <p:cNvSpPr/>
          <p:nvPr/>
        </p:nvSpPr>
        <p:spPr>
          <a:xfrm>
            <a:off x="8640618" y="305201"/>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 name="Star: 5 Points 19">
            <a:extLst>
              <a:ext uri="{FF2B5EF4-FFF2-40B4-BE49-F238E27FC236}">
                <a16:creationId xmlns="" xmlns:a16="http://schemas.microsoft.com/office/drawing/2014/main" id="{ED968531-ADAD-4902-A0D2-86FAB064C91B}"/>
              </a:ext>
            </a:extLst>
          </p:cNvPr>
          <p:cNvSpPr/>
          <p:nvPr/>
        </p:nvSpPr>
        <p:spPr>
          <a:xfrm>
            <a:off x="4789654" y="652527"/>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 name="Star: 5 Points 20">
            <a:extLst>
              <a:ext uri="{FF2B5EF4-FFF2-40B4-BE49-F238E27FC236}">
                <a16:creationId xmlns="" xmlns:a16="http://schemas.microsoft.com/office/drawing/2014/main" id="{FE8187DB-0230-41E0-A59B-C526C7549370}"/>
              </a:ext>
            </a:extLst>
          </p:cNvPr>
          <p:cNvSpPr/>
          <p:nvPr/>
        </p:nvSpPr>
        <p:spPr>
          <a:xfrm>
            <a:off x="721188" y="114902"/>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2" name="Star: 5 Points 21">
            <a:extLst>
              <a:ext uri="{FF2B5EF4-FFF2-40B4-BE49-F238E27FC236}">
                <a16:creationId xmlns="" xmlns:a16="http://schemas.microsoft.com/office/drawing/2014/main" id="{08B62430-89ED-4DD6-B2B7-990F70E16C45}"/>
              </a:ext>
            </a:extLst>
          </p:cNvPr>
          <p:cNvSpPr/>
          <p:nvPr/>
        </p:nvSpPr>
        <p:spPr>
          <a:xfrm>
            <a:off x="529433" y="1161295"/>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 name="Star: 5 Points 22">
            <a:extLst>
              <a:ext uri="{FF2B5EF4-FFF2-40B4-BE49-F238E27FC236}">
                <a16:creationId xmlns="" xmlns:a16="http://schemas.microsoft.com/office/drawing/2014/main" id="{CBF03500-2B7A-47C9-AA41-04621F066FE8}"/>
              </a:ext>
            </a:extLst>
          </p:cNvPr>
          <p:cNvSpPr/>
          <p:nvPr/>
        </p:nvSpPr>
        <p:spPr>
          <a:xfrm>
            <a:off x="2745859" y="-25701"/>
            <a:ext cx="281207" cy="281207"/>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2" name="Group 24">
            <a:extLst>
              <a:ext uri="{FF2B5EF4-FFF2-40B4-BE49-F238E27FC236}">
                <a16:creationId xmlns="" xmlns:a16="http://schemas.microsoft.com/office/drawing/2014/main" id="{0DEFA94F-8608-4D3F-BEE7-9BD2D372DBA3}"/>
              </a:ext>
            </a:extLst>
          </p:cNvPr>
          <p:cNvGrpSpPr/>
          <p:nvPr/>
        </p:nvGrpSpPr>
        <p:grpSpPr>
          <a:xfrm rot="20425514">
            <a:off x="7329686" y="1411253"/>
            <a:ext cx="1350925" cy="3248222"/>
            <a:chOff x="1516174" y="1057507"/>
            <a:chExt cx="1801233" cy="4330963"/>
          </a:xfrm>
        </p:grpSpPr>
        <p:sp>
          <p:nvSpPr>
            <p:cNvPr id="26" name="Rectangle 25">
              <a:extLst>
                <a:ext uri="{FF2B5EF4-FFF2-40B4-BE49-F238E27FC236}">
                  <a16:creationId xmlns="" xmlns:a16="http://schemas.microsoft.com/office/drawing/2014/main" id="{EA489E07-EC26-43D3-BFE8-07C70C4A00CB}"/>
                </a:ext>
              </a:extLst>
            </p:cNvPr>
            <p:cNvSpPr/>
            <p:nvPr/>
          </p:nvSpPr>
          <p:spPr>
            <a:xfrm>
              <a:off x="1908313" y="3428999"/>
              <a:ext cx="1139687" cy="1959471"/>
            </a:xfrm>
            <a:prstGeom prst="rect">
              <a:avLst/>
            </a:prstGeom>
            <a:gradFill>
              <a:gsLst>
                <a:gs pos="0">
                  <a:schemeClr val="bg1">
                    <a:lumMod val="95000"/>
                    <a:alpha val="75000"/>
                  </a:schemeClr>
                </a:gs>
                <a:gs pos="100000">
                  <a:schemeClr val="bg1">
                    <a:alpha val="2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3" name="Group 26">
              <a:extLst>
                <a:ext uri="{FF2B5EF4-FFF2-40B4-BE49-F238E27FC236}">
                  <a16:creationId xmlns="" xmlns:a16="http://schemas.microsoft.com/office/drawing/2014/main" id="{29DC6C36-7427-4268-868C-4FE699A552B5}"/>
                </a:ext>
              </a:extLst>
            </p:cNvPr>
            <p:cNvGrpSpPr/>
            <p:nvPr/>
          </p:nvGrpSpPr>
          <p:grpSpPr>
            <a:xfrm>
              <a:off x="1516174" y="1057507"/>
              <a:ext cx="1801233" cy="3887609"/>
              <a:chOff x="5248391" y="2534888"/>
              <a:chExt cx="1627765" cy="3513211"/>
            </a:xfrm>
          </p:grpSpPr>
          <p:sp>
            <p:nvSpPr>
              <p:cNvPr id="28" name="Freeform 117">
                <a:extLst>
                  <a:ext uri="{FF2B5EF4-FFF2-40B4-BE49-F238E27FC236}">
                    <a16:creationId xmlns="" xmlns:a16="http://schemas.microsoft.com/office/drawing/2014/main" id="{EDC7D5B6-DE75-4AD6-9447-69E73BFE5449}"/>
                  </a:ext>
                </a:extLst>
              </p:cNvPr>
              <p:cNvSpPr>
                <a:spLocks/>
              </p:cNvSpPr>
              <p:nvPr/>
            </p:nvSpPr>
            <p:spPr bwMode="auto">
              <a:xfrm>
                <a:off x="5598153" y="4943119"/>
                <a:ext cx="1016611" cy="1104980"/>
              </a:xfrm>
              <a:custGeom>
                <a:avLst/>
                <a:gdLst>
                  <a:gd name="T0" fmla="*/ 290 w 579"/>
                  <a:gd name="T1" fmla="*/ 628 h 629"/>
                  <a:gd name="T2" fmla="*/ 398 w 579"/>
                  <a:gd name="T3" fmla="*/ 0 h 629"/>
                  <a:gd name="T4" fmla="*/ 290 w 579"/>
                  <a:gd name="T5" fmla="*/ 0 h 629"/>
                  <a:gd name="T6" fmla="*/ 289 w 579"/>
                  <a:gd name="T7" fmla="*/ 0 h 629"/>
                  <a:gd name="T8" fmla="*/ 182 w 579"/>
                  <a:gd name="T9" fmla="*/ 0 h 629"/>
                  <a:gd name="T10" fmla="*/ 289 w 579"/>
                  <a:gd name="T11" fmla="*/ 628 h 629"/>
                  <a:gd name="T12" fmla="*/ 289 w 579"/>
                  <a:gd name="T13" fmla="*/ 629 h 629"/>
                  <a:gd name="T14" fmla="*/ 290 w 579"/>
                  <a:gd name="T15" fmla="*/ 629 h 629"/>
                  <a:gd name="T16" fmla="*/ 290 w 579"/>
                  <a:gd name="T17" fmla="*/ 629 h 629"/>
                  <a:gd name="T18" fmla="*/ 290 w 579"/>
                  <a:gd name="T19" fmla="*/ 628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29">
                    <a:moveTo>
                      <a:pt x="290" y="628"/>
                    </a:moveTo>
                    <a:cubicBezTo>
                      <a:pt x="579" y="191"/>
                      <a:pt x="398" y="0"/>
                      <a:pt x="398" y="0"/>
                    </a:cubicBezTo>
                    <a:cubicBezTo>
                      <a:pt x="290" y="0"/>
                      <a:pt x="290" y="0"/>
                      <a:pt x="290" y="0"/>
                    </a:cubicBezTo>
                    <a:cubicBezTo>
                      <a:pt x="289" y="0"/>
                      <a:pt x="289" y="0"/>
                      <a:pt x="289" y="0"/>
                    </a:cubicBezTo>
                    <a:cubicBezTo>
                      <a:pt x="182" y="0"/>
                      <a:pt x="182" y="0"/>
                      <a:pt x="182" y="0"/>
                    </a:cubicBezTo>
                    <a:cubicBezTo>
                      <a:pt x="182" y="0"/>
                      <a:pt x="0" y="191"/>
                      <a:pt x="289" y="628"/>
                    </a:cubicBezTo>
                    <a:cubicBezTo>
                      <a:pt x="289" y="629"/>
                      <a:pt x="289" y="629"/>
                      <a:pt x="289" y="629"/>
                    </a:cubicBezTo>
                    <a:cubicBezTo>
                      <a:pt x="289" y="629"/>
                      <a:pt x="289" y="629"/>
                      <a:pt x="290" y="629"/>
                    </a:cubicBezTo>
                    <a:cubicBezTo>
                      <a:pt x="290" y="629"/>
                      <a:pt x="290" y="629"/>
                      <a:pt x="290" y="629"/>
                    </a:cubicBezTo>
                    <a:lnTo>
                      <a:pt x="290" y="628"/>
                    </a:lnTo>
                    <a:close/>
                  </a:path>
                </a:pathLst>
              </a:custGeom>
              <a:solidFill>
                <a:schemeClr val="accent3">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9" name="Freeform 118">
                <a:extLst>
                  <a:ext uri="{FF2B5EF4-FFF2-40B4-BE49-F238E27FC236}">
                    <a16:creationId xmlns="" xmlns:a16="http://schemas.microsoft.com/office/drawing/2014/main" id="{B4A97861-F31D-4404-A219-231C62F29ED4}"/>
                  </a:ext>
                </a:extLst>
              </p:cNvPr>
              <p:cNvSpPr>
                <a:spLocks/>
              </p:cNvSpPr>
              <p:nvPr/>
            </p:nvSpPr>
            <p:spPr bwMode="auto">
              <a:xfrm>
                <a:off x="5734790" y="4923812"/>
                <a:ext cx="760416" cy="936411"/>
              </a:xfrm>
              <a:custGeom>
                <a:avLst/>
                <a:gdLst>
                  <a:gd name="T0" fmla="*/ 208 w 433"/>
                  <a:gd name="T1" fmla="*/ 533 h 533"/>
                  <a:gd name="T2" fmla="*/ 269 w 433"/>
                  <a:gd name="T3" fmla="*/ 13 h 533"/>
                  <a:gd name="T4" fmla="*/ 208 w 433"/>
                  <a:gd name="T5" fmla="*/ 13 h 533"/>
                  <a:gd name="T6" fmla="*/ 207 w 433"/>
                  <a:gd name="T7" fmla="*/ 13 h 533"/>
                  <a:gd name="T8" fmla="*/ 147 w 433"/>
                  <a:gd name="T9" fmla="*/ 13 h 533"/>
                  <a:gd name="T10" fmla="*/ 208 w 433"/>
                  <a:gd name="T11" fmla="*/ 533 h 533"/>
                </a:gdLst>
                <a:ahLst/>
                <a:cxnLst>
                  <a:cxn ang="0">
                    <a:pos x="T0" y="T1"/>
                  </a:cxn>
                  <a:cxn ang="0">
                    <a:pos x="T2" y="T3"/>
                  </a:cxn>
                  <a:cxn ang="0">
                    <a:pos x="T4" y="T5"/>
                  </a:cxn>
                  <a:cxn ang="0">
                    <a:pos x="T6" y="T7"/>
                  </a:cxn>
                  <a:cxn ang="0">
                    <a:pos x="T8" y="T9"/>
                  </a:cxn>
                  <a:cxn ang="0">
                    <a:pos x="T10" y="T11"/>
                  </a:cxn>
                </a:cxnLst>
                <a:rect l="0" t="0" r="r" b="b"/>
                <a:pathLst>
                  <a:path w="433" h="533">
                    <a:moveTo>
                      <a:pt x="208" y="533"/>
                    </a:moveTo>
                    <a:cubicBezTo>
                      <a:pt x="433" y="198"/>
                      <a:pt x="269" y="13"/>
                      <a:pt x="269" y="13"/>
                    </a:cubicBezTo>
                    <a:cubicBezTo>
                      <a:pt x="208" y="13"/>
                      <a:pt x="208" y="13"/>
                      <a:pt x="208" y="13"/>
                    </a:cubicBezTo>
                    <a:cubicBezTo>
                      <a:pt x="207" y="13"/>
                      <a:pt x="207" y="13"/>
                      <a:pt x="207" y="13"/>
                    </a:cubicBezTo>
                    <a:cubicBezTo>
                      <a:pt x="207" y="13"/>
                      <a:pt x="159" y="0"/>
                      <a:pt x="147" y="13"/>
                    </a:cubicBezTo>
                    <a:cubicBezTo>
                      <a:pt x="0" y="176"/>
                      <a:pt x="208" y="533"/>
                      <a:pt x="208" y="533"/>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 name="Freeform 119">
                <a:extLst>
                  <a:ext uri="{FF2B5EF4-FFF2-40B4-BE49-F238E27FC236}">
                    <a16:creationId xmlns="" xmlns:a16="http://schemas.microsoft.com/office/drawing/2014/main" id="{C5191ED2-7BC4-4495-A131-A5F6FA51D3D9}"/>
                  </a:ext>
                </a:extLst>
              </p:cNvPr>
              <p:cNvSpPr>
                <a:spLocks/>
              </p:cNvSpPr>
              <p:nvPr/>
            </p:nvSpPr>
            <p:spPr bwMode="auto">
              <a:xfrm>
                <a:off x="5843951" y="4795343"/>
                <a:ext cx="465606" cy="156687"/>
              </a:xfrm>
              <a:custGeom>
                <a:avLst/>
                <a:gdLst>
                  <a:gd name="T0" fmla="*/ 2 w 627"/>
                  <a:gd name="T1" fmla="*/ 211 h 211"/>
                  <a:gd name="T2" fmla="*/ 627 w 627"/>
                  <a:gd name="T3" fmla="*/ 204 h 211"/>
                  <a:gd name="T4" fmla="*/ 624 w 627"/>
                  <a:gd name="T5" fmla="*/ 0 h 211"/>
                  <a:gd name="T6" fmla="*/ 0 w 627"/>
                  <a:gd name="T7" fmla="*/ 10 h 211"/>
                  <a:gd name="T8" fmla="*/ 2 w 627"/>
                  <a:gd name="T9" fmla="*/ 211 h 211"/>
                </a:gdLst>
                <a:ahLst/>
                <a:cxnLst>
                  <a:cxn ang="0">
                    <a:pos x="T0" y="T1"/>
                  </a:cxn>
                  <a:cxn ang="0">
                    <a:pos x="T2" y="T3"/>
                  </a:cxn>
                  <a:cxn ang="0">
                    <a:pos x="T4" y="T5"/>
                  </a:cxn>
                  <a:cxn ang="0">
                    <a:pos x="T6" y="T7"/>
                  </a:cxn>
                  <a:cxn ang="0">
                    <a:pos x="T8" y="T9"/>
                  </a:cxn>
                </a:cxnLst>
                <a:rect l="0" t="0" r="r" b="b"/>
                <a:pathLst>
                  <a:path w="627" h="211">
                    <a:moveTo>
                      <a:pt x="2" y="211"/>
                    </a:moveTo>
                    <a:lnTo>
                      <a:pt x="627" y="204"/>
                    </a:lnTo>
                    <a:lnTo>
                      <a:pt x="624" y="0"/>
                    </a:lnTo>
                    <a:lnTo>
                      <a:pt x="0" y="10"/>
                    </a:lnTo>
                    <a:lnTo>
                      <a:pt x="2" y="211"/>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1" name="Freeform 120">
                <a:extLst>
                  <a:ext uri="{FF2B5EF4-FFF2-40B4-BE49-F238E27FC236}">
                    <a16:creationId xmlns="" xmlns:a16="http://schemas.microsoft.com/office/drawing/2014/main" id="{0A8D31B8-2F16-4611-B329-B26114D2EA20}"/>
                  </a:ext>
                </a:extLst>
              </p:cNvPr>
              <p:cNvSpPr>
                <a:spLocks/>
              </p:cNvSpPr>
              <p:nvPr/>
            </p:nvSpPr>
            <p:spPr bwMode="auto">
              <a:xfrm>
                <a:off x="5248391" y="4153000"/>
                <a:ext cx="1627765" cy="1101267"/>
              </a:xfrm>
              <a:custGeom>
                <a:avLst/>
                <a:gdLst>
                  <a:gd name="T0" fmla="*/ 459 w 927"/>
                  <a:gd name="T1" fmla="*/ 3 h 627"/>
                  <a:gd name="T2" fmla="*/ 4 w 927"/>
                  <a:gd name="T3" fmla="*/ 462 h 627"/>
                  <a:gd name="T4" fmla="*/ 38 w 927"/>
                  <a:gd name="T5" fmla="*/ 627 h 627"/>
                  <a:gd name="T6" fmla="*/ 463 w 927"/>
                  <a:gd name="T7" fmla="*/ 333 h 627"/>
                  <a:gd name="T8" fmla="*/ 897 w 927"/>
                  <a:gd name="T9" fmla="*/ 615 h 627"/>
                  <a:gd name="T10" fmla="*/ 926 w 927"/>
                  <a:gd name="T11" fmla="*/ 450 h 627"/>
                  <a:gd name="T12" fmla="*/ 459 w 927"/>
                  <a:gd name="T13" fmla="*/ 3 h 627"/>
                </a:gdLst>
                <a:ahLst/>
                <a:cxnLst>
                  <a:cxn ang="0">
                    <a:pos x="T0" y="T1"/>
                  </a:cxn>
                  <a:cxn ang="0">
                    <a:pos x="T2" y="T3"/>
                  </a:cxn>
                  <a:cxn ang="0">
                    <a:pos x="T4" y="T5"/>
                  </a:cxn>
                  <a:cxn ang="0">
                    <a:pos x="T6" y="T7"/>
                  </a:cxn>
                  <a:cxn ang="0">
                    <a:pos x="T8" y="T9"/>
                  </a:cxn>
                  <a:cxn ang="0">
                    <a:pos x="T10" y="T11"/>
                  </a:cxn>
                  <a:cxn ang="0">
                    <a:pos x="T12" y="T13"/>
                  </a:cxn>
                </a:cxnLst>
                <a:rect l="0" t="0" r="r" b="b"/>
                <a:pathLst>
                  <a:path w="927" h="627">
                    <a:moveTo>
                      <a:pt x="459" y="3"/>
                    </a:moveTo>
                    <a:cubicBezTo>
                      <a:pt x="204" y="7"/>
                      <a:pt x="0" y="212"/>
                      <a:pt x="4" y="462"/>
                    </a:cubicBezTo>
                    <a:cubicBezTo>
                      <a:pt x="5" y="521"/>
                      <a:pt x="17" y="576"/>
                      <a:pt x="38" y="627"/>
                    </a:cubicBezTo>
                    <a:cubicBezTo>
                      <a:pt x="103" y="457"/>
                      <a:pt x="268" y="335"/>
                      <a:pt x="463" y="333"/>
                    </a:cubicBezTo>
                    <a:cubicBezTo>
                      <a:pt x="659" y="330"/>
                      <a:pt x="827" y="447"/>
                      <a:pt x="897" y="615"/>
                    </a:cubicBezTo>
                    <a:cubicBezTo>
                      <a:pt x="916" y="564"/>
                      <a:pt x="927" y="508"/>
                      <a:pt x="926" y="450"/>
                    </a:cubicBezTo>
                    <a:cubicBezTo>
                      <a:pt x="923" y="200"/>
                      <a:pt x="713" y="0"/>
                      <a:pt x="459" y="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2" name="Freeform 121">
                <a:extLst>
                  <a:ext uri="{FF2B5EF4-FFF2-40B4-BE49-F238E27FC236}">
                    <a16:creationId xmlns="" xmlns:a16="http://schemas.microsoft.com/office/drawing/2014/main" id="{754C6295-28FB-41C9-800D-0735FA4DAB81}"/>
                  </a:ext>
                </a:extLst>
              </p:cNvPr>
              <p:cNvSpPr>
                <a:spLocks/>
              </p:cNvSpPr>
              <p:nvPr/>
            </p:nvSpPr>
            <p:spPr bwMode="auto">
              <a:xfrm>
                <a:off x="6262031" y="4182703"/>
                <a:ext cx="614125" cy="1050028"/>
              </a:xfrm>
              <a:custGeom>
                <a:avLst/>
                <a:gdLst>
                  <a:gd name="T0" fmla="*/ 4 w 350"/>
                  <a:gd name="T1" fmla="*/ 329 h 598"/>
                  <a:gd name="T2" fmla="*/ 320 w 350"/>
                  <a:gd name="T3" fmla="*/ 598 h 598"/>
                  <a:gd name="T4" fmla="*/ 349 w 350"/>
                  <a:gd name="T5" fmla="*/ 433 h 598"/>
                  <a:gd name="T6" fmla="*/ 0 w 350"/>
                  <a:gd name="T7" fmla="*/ 0 h 598"/>
                  <a:gd name="T8" fmla="*/ 4 w 350"/>
                  <a:gd name="T9" fmla="*/ 329 h 598"/>
                </a:gdLst>
                <a:ahLst/>
                <a:cxnLst>
                  <a:cxn ang="0">
                    <a:pos x="T0" y="T1"/>
                  </a:cxn>
                  <a:cxn ang="0">
                    <a:pos x="T2" y="T3"/>
                  </a:cxn>
                  <a:cxn ang="0">
                    <a:pos x="T4" y="T5"/>
                  </a:cxn>
                  <a:cxn ang="0">
                    <a:pos x="T6" y="T7"/>
                  </a:cxn>
                  <a:cxn ang="0">
                    <a:pos x="T8" y="T9"/>
                  </a:cxn>
                </a:cxnLst>
                <a:rect l="0" t="0" r="r" b="b"/>
                <a:pathLst>
                  <a:path w="350" h="598">
                    <a:moveTo>
                      <a:pt x="4" y="329"/>
                    </a:moveTo>
                    <a:cubicBezTo>
                      <a:pt x="148" y="364"/>
                      <a:pt x="265" y="465"/>
                      <a:pt x="320" y="598"/>
                    </a:cubicBezTo>
                    <a:cubicBezTo>
                      <a:pt x="339" y="547"/>
                      <a:pt x="350" y="491"/>
                      <a:pt x="349" y="433"/>
                    </a:cubicBezTo>
                    <a:cubicBezTo>
                      <a:pt x="346" y="223"/>
                      <a:pt x="198" y="48"/>
                      <a:pt x="0" y="0"/>
                    </a:cubicBezTo>
                    <a:lnTo>
                      <a:pt x="4" y="329"/>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3" name="Freeform 122">
                <a:extLst>
                  <a:ext uri="{FF2B5EF4-FFF2-40B4-BE49-F238E27FC236}">
                    <a16:creationId xmlns="" xmlns:a16="http://schemas.microsoft.com/office/drawing/2014/main" id="{457C7EEE-A49D-4EC1-8A87-27B0C15B4F75}"/>
                  </a:ext>
                </a:extLst>
              </p:cNvPr>
              <p:cNvSpPr>
                <a:spLocks/>
              </p:cNvSpPr>
              <p:nvPr/>
            </p:nvSpPr>
            <p:spPr bwMode="auto">
              <a:xfrm>
                <a:off x="5541716" y="2534888"/>
                <a:ext cx="1013640" cy="2351794"/>
              </a:xfrm>
              <a:custGeom>
                <a:avLst/>
                <a:gdLst>
                  <a:gd name="T0" fmla="*/ 5 w 577"/>
                  <a:gd name="T1" fmla="*/ 781 h 1339"/>
                  <a:gd name="T2" fmla="*/ 135 w 577"/>
                  <a:gd name="T3" fmla="*/ 1339 h 1339"/>
                  <a:gd name="T4" fmla="*/ 297 w 577"/>
                  <a:gd name="T5" fmla="*/ 1313 h 1339"/>
                  <a:gd name="T6" fmla="*/ 460 w 577"/>
                  <a:gd name="T7" fmla="*/ 1335 h 1339"/>
                  <a:gd name="T8" fmla="*/ 575 w 577"/>
                  <a:gd name="T9" fmla="*/ 773 h 1339"/>
                  <a:gd name="T10" fmla="*/ 279 w 577"/>
                  <a:gd name="T11" fmla="*/ 0 h 1339"/>
                  <a:gd name="T12" fmla="*/ 5 w 577"/>
                  <a:gd name="T13" fmla="*/ 781 h 1339"/>
                </a:gdLst>
                <a:ahLst/>
                <a:cxnLst>
                  <a:cxn ang="0">
                    <a:pos x="T0" y="T1"/>
                  </a:cxn>
                  <a:cxn ang="0">
                    <a:pos x="T2" y="T3"/>
                  </a:cxn>
                  <a:cxn ang="0">
                    <a:pos x="T4" y="T5"/>
                  </a:cxn>
                  <a:cxn ang="0">
                    <a:pos x="T6" y="T7"/>
                  </a:cxn>
                  <a:cxn ang="0">
                    <a:pos x="T8" y="T9"/>
                  </a:cxn>
                  <a:cxn ang="0">
                    <a:pos x="T10" y="T11"/>
                  </a:cxn>
                  <a:cxn ang="0">
                    <a:pos x="T12" y="T13"/>
                  </a:cxn>
                </a:cxnLst>
                <a:rect l="0" t="0" r="r" b="b"/>
                <a:pathLst>
                  <a:path w="577" h="1339">
                    <a:moveTo>
                      <a:pt x="5" y="781"/>
                    </a:moveTo>
                    <a:cubicBezTo>
                      <a:pt x="8" y="994"/>
                      <a:pt x="56" y="1189"/>
                      <a:pt x="135" y="1339"/>
                    </a:cubicBezTo>
                    <a:cubicBezTo>
                      <a:pt x="186" y="1323"/>
                      <a:pt x="240" y="1313"/>
                      <a:pt x="297" y="1313"/>
                    </a:cubicBezTo>
                    <a:cubicBezTo>
                      <a:pt x="354" y="1312"/>
                      <a:pt x="409" y="1320"/>
                      <a:pt x="460" y="1335"/>
                    </a:cubicBezTo>
                    <a:cubicBezTo>
                      <a:pt x="534" y="1183"/>
                      <a:pt x="577" y="987"/>
                      <a:pt x="575" y="773"/>
                    </a:cubicBezTo>
                    <a:cubicBezTo>
                      <a:pt x="570" y="434"/>
                      <a:pt x="450" y="142"/>
                      <a:pt x="279" y="0"/>
                    </a:cubicBezTo>
                    <a:cubicBezTo>
                      <a:pt x="112" y="147"/>
                      <a:pt x="0" y="442"/>
                      <a:pt x="5" y="78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4" name="Freeform 123">
                <a:extLst>
                  <a:ext uri="{FF2B5EF4-FFF2-40B4-BE49-F238E27FC236}">
                    <a16:creationId xmlns="" xmlns:a16="http://schemas.microsoft.com/office/drawing/2014/main" id="{8610BDA6-0082-47D5-B7FF-251011AAF3DC}"/>
                  </a:ext>
                </a:extLst>
              </p:cNvPr>
              <p:cNvSpPr>
                <a:spLocks/>
              </p:cNvSpPr>
              <p:nvPr/>
            </p:nvSpPr>
            <p:spPr bwMode="auto">
              <a:xfrm>
                <a:off x="5648649" y="3053218"/>
                <a:ext cx="793833" cy="132182"/>
              </a:xfrm>
              <a:custGeom>
                <a:avLst/>
                <a:gdLst>
                  <a:gd name="T0" fmla="*/ 12 w 452"/>
                  <a:gd name="T1" fmla="*/ 36 h 75"/>
                  <a:gd name="T2" fmla="*/ 0 w 452"/>
                  <a:gd name="T3" fmla="*/ 75 h 75"/>
                  <a:gd name="T4" fmla="*/ 452 w 452"/>
                  <a:gd name="T5" fmla="*/ 74 h 75"/>
                  <a:gd name="T6" fmla="*/ 433 w 452"/>
                  <a:gd name="T7" fmla="*/ 30 h 75"/>
                  <a:gd name="T8" fmla="*/ 12 w 452"/>
                  <a:gd name="T9" fmla="*/ 36 h 75"/>
                </a:gdLst>
                <a:ahLst/>
                <a:cxnLst>
                  <a:cxn ang="0">
                    <a:pos x="T0" y="T1"/>
                  </a:cxn>
                  <a:cxn ang="0">
                    <a:pos x="T2" y="T3"/>
                  </a:cxn>
                  <a:cxn ang="0">
                    <a:pos x="T4" y="T5"/>
                  </a:cxn>
                  <a:cxn ang="0">
                    <a:pos x="T6" y="T7"/>
                  </a:cxn>
                  <a:cxn ang="0">
                    <a:pos x="T8" y="T9"/>
                  </a:cxn>
                </a:cxnLst>
                <a:rect l="0" t="0" r="r" b="b"/>
                <a:pathLst>
                  <a:path w="452" h="75">
                    <a:moveTo>
                      <a:pt x="12" y="36"/>
                    </a:moveTo>
                    <a:cubicBezTo>
                      <a:pt x="0" y="75"/>
                      <a:pt x="0" y="75"/>
                      <a:pt x="0" y="75"/>
                    </a:cubicBezTo>
                    <a:cubicBezTo>
                      <a:pt x="0" y="75"/>
                      <a:pt x="243" y="45"/>
                      <a:pt x="452" y="74"/>
                    </a:cubicBezTo>
                    <a:cubicBezTo>
                      <a:pt x="433" y="30"/>
                      <a:pt x="433" y="30"/>
                      <a:pt x="433" y="30"/>
                    </a:cubicBezTo>
                    <a:cubicBezTo>
                      <a:pt x="433" y="30"/>
                      <a:pt x="152" y="0"/>
                      <a:pt x="12" y="36"/>
                    </a:cubicBez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5" name="Freeform 124">
                <a:extLst>
                  <a:ext uri="{FF2B5EF4-FFF2-40B4-BE49-F238E27FC236}">
                    <a16:creationId xmlns="" xmlns:a16="http://schemas.microsoft.com/office/drawing/2014/main" id="{644AA6BC-6FF1-44F4-AA80-686D1EAFC0B0}"/>
                  </a:ext>
                </a:extLst>
              </p:cNvPr>
              <p:cNvSpPr>
                <a:spLocks/>
              </p:cNvSpPr>
              <p:nvPr/>
            </p:nvSpPr>
            <p:spPr bwMode="auto">
              <a:xfrm>
                <a:off x="5985787" y="4110672"/>
                <a:ext cx="221293" cy="1134683"/>
              </a:xfrm>
              <a:custGeom>
                <a:avLst/>
                <a:gdLst>
                  <a:gd name="T0" fmla="*/ 2 w 126"/>
                  <a:gd name="T1" fmla="*/ 324 h 646"/>
                  <a:gd name="T2" fmla="*/ 67 w 126"/>
                  <a:gd name="T3" fmla="*/ 646 h 646"/>
                  <a:gd name="T4" fmla="*/ 124 w 126"/>
                  <a:gd name="T5" fmla="*/ 322 h 646"/>
                  <a:gd name="T6" fmla="*/ 58 w 126"/>
                  <a:gd name="T7" fmla="*/ 0 h 646"/>
                  <a:gd name="T8" fmla="*/ 2 w 126"/>
                  <a:gd name="T9" fmla="*/ 324 h 646"/>
                </a:gdLst>
                <a:ahLst/>
                <a:cxnLst>
                  <a:cxn ang="0">
                    <a:pos x="T0" y="T1"/>
                  </a:cxn>
                  <a:cxn ang="0">
                    <a:pos x="T2" y="T3"/>
                  </a:cxn>
                  <a:cxn ang="0">
                    <a:pos x="T4" y="T5"/>
                  </a:cxn>
                  <a:cxn ang="0">
                    <a:pos x="T6" y="T7"/>
                  </a:cxn>
                  <a:cxn ang="0">
                    <a:pos x="T8" y="T9"/>
                  </a:cxn>
                </a:cxnLst>
                <a:rect l="0" t="0" r="r" b="b"/>
                <a:pathLst>
                  <a:path w="126" h="646">
                    <a:moveTo>
                      <a:pt x="2" y="324"/>
                    </a:moveTo>
                    <a:cubicBezTo>
                      <a:pt x="4" y="465"/>
                      <a:pt x="30" y="587"/>
                      <a:pt x="67" y="646"/>
                    </a:cubicBezTo>
                    <a:cubicBezTo>
                      <a:pt x="103" y="586"/>
                      <a:pt x="126" y="463"/>
                      <a:pt x="124" y="322"/>
                    </a:cubicBezTo>
                    <a:cubicBezTo>
                      <a:pt x="122" y="181"/>
                      <a:pt x="95" y="59"/>
                      <a:pt x="58" y="0"/>
                    </a:cubicBezTo>
                    <a:cubicBezTo>
                      <a:pt x="23" y="60"/>
                      <a:pt x="0" y="183"/>
                      <a:pt x="2" y="324"/>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6" name="Freeform 125">
                <a:extLst>
                  <a:ext uri="{FF2B5EF4-FFF2-40B4-BE49-F238E27FC236}">
                    <a16:creationId xmlns="" xmlns:a16="http://schemas.microsoft.com/office/drawing/2014/main" id="{343AD603-CC04-4F8B-9F52-6EAE7C12DA93}"/>
                  </a:ext>
                </a:extLst>
              </p:cNvPr>
              <p:cNvSpPr>
                <a:spLocks/>
              </p:cNvSpPr>
              <p:nvPr/>
            </p:nvSpPr>
            <p:spPr bwMode="auto">
              <a:xfrm>
                <a:off x="6086037" y="4110672"/>
                <a:ext cx="121043" cy="1134683"/>
              </a:xfrm>
              <a:custGeom>
                <a:avLst/>
                <a:gdLst>
                  <a:gd name="T0" fmla="*/ 9 w 69"/>
                  <a:gd name="T1" fmla="*/ 643 h 646"/>
                  <a:gd name="T2" fmla="*/ 10 w 69"/>
                  <a:gd name="T3" fmla="*/ 646 h 646"/>
                  <a:gd name="T4" fmla="*/ 67 w 69"/>
                  <a:gd name="T5" fmla="*/ 322 h 646"/>
                  <a:gd name="T6" fmla="*/ 1 w 69"/>
                  <a:gd name="T7" fmla="*/ 0 h 646"/>
                  <a:gd name="T8" fmla="*/ 0 w 69"/>
                  <a:gd name="T9" fmla="*/ 3 h 646"/>
                  <a:gd name="T10" fmla="*/ 9 w 69"/>
                  <a:gd name="T11" fmla="*/ 643 h 646"/>
                </a:gdLst>
                <a:ahLst/>
                <a:cxnLst>
                  <a:cxn ang="0">
                    <a:pos x="T0" y="T1"/>
                  </a:cxn>
                  <a:cxn ang="0">
                    <a:pos x="T2" y="T3"/>
                  </a:cxn>
                  <a:cxn ang="0">
                    <a:pos x="T4" y="T5"/>
                  </a:cxn>
                  <a:cxn ang="0">
                    <a:pos x="T6" y="T7"/>
                  </a:cxn>
                  <a:cxn ang="0">
                    <a:pos x="T8" y="T9"/>
                  </a:cxn>
                  <a:cxn ang="0">
                    <a:pos x="T10" y="T11"/>
                  </a:cxn>
                </a:cxnLst>
                <a:rect l="0" t="0" r="r" b="b"/>
                <a:pathLst>
                  <a:path w="69" h="646">
                    <a:moveTo>
                      <a:pt x="9" y="643"/>
                    </a:moveTo>
                    <a:cubicBezTo>
                      <a:pt x="9" y="644"/>
                      <a:pt x="10" y="645"/>
                      <a:pt x="10" y="646"/>
                    </a:cubicBezTo>
                    <a:cubicBezTo>
                      <a:pt x="46" y="586"/>
                      <a:pt x="69" y="463"/>
                      <a:pt x="67" y="322"/>
                    </a:cubicBezTo>
                    <a:cubicBezTo>
                      <a:pt x="65" y="181"/>
                      <a:pt x="38" y="59"/>
                      <a:pt x="1" y="0"/>
                    </a:cubicBezTo>
                    <a:cubicBezTo>
                      <a:pt x="1" y="1"/>
                      <a:pt x="0" y="2"/>
                      <a:pt x="0" y="3"/>
                    </a:cubicBezTo>
                    <a:lnTo>
                      <a:pt x="9" y="643"/>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7" name="Freeform 126">
                <a:extLst>
                  <a:ext uri="{FF2B5EF4-FFF2-40B4-BE49-F238E27FC236}">
                    <a16:creationId xmlns="" xmlns:a16="http://schemas.microsoft.com/office/drawing/2014/main" id="{49D26536-AC10-4CDA-B303-9A40018364AD}"/>
                  </a:ext>
                </a:extLst>
              </p:cNvPr>
              <p:cNvSpPr>
                <a:spLocks/>
              </p:cNvSpPr>
              <p:nvPr/>
            </p:nvSpPr>
            <p:spPr bwMode="auto">
              <a:xfrm>
                <a:off x="5670184" y="2534888"/>
                <a:ext cx="738881" cy="581451"/>
              </a:xfrm>
              <a:custGeom>
                <a:avLst/>
                <a:gdLst>
                  <a:gd name="T0" fmla="*/ 0 w 421"/>
                  <a:gd name="T1" fmla="*/ 331 h 331"/>
                  <a:gd name="T2" fmla="*/ 210 w 421"/>
                  <a:gd name="T3" fmla="*/ 321 h 331"/>
                  <a:gd name="T4" fmla="*/ 421 w 421"/>
                  <a:gd name="T5" fmla="*/ 325 h 331"/>
                  <a:gd name="T6" fmla="*/ 206 w 421"/>
                  <a:gd name="T7" fmla="*/ 0 h 331"/>
                  <a:gd name="T8" fmla="*/ 0 w 421"/>
                  <a:gd name="T9" fmla="*/ 331 h 331"/>
                </a:gdLst>
                <a:ahLst/>
                <a:cxnLst>
                  <a:cxn ang="0">
                    <a:pos x="T0" y="T1"/>
                  </a:cxn>
                  <a:cxn ang="0">
                    <a:pos x="T2" y="T3"/>
                  </a:cxn>
                  <a:cxn ang="0">
                    <a:pos x="T4" y="T5"/>
                  </a:cxn>
                  <a:cxn ang="0">
                    <a:pos x="T6" y="T7"/>
                  </a:cxn>
                  <a:cxn ang="0">
                    <a:pos x="T8" y="T9"/>
                  </a:cxn>
                </a:cxnLst>
                <a:rect l="0" t="0" r="r" b="b"/>
                <a:pathLst>
                  <a:path w="421" h="331">
                    <a:moveTo>
                      <a:pt x="0" y="331"/>
                    </a:moveTo>
                    <a:cubicBezTo>
                      <a:pt x="69" y="326"/>
                      <a:pt x="139" y="322"/>
                      <a:pt x="210" y="321"/>
                    </a:cubicBezTo>
                    <a:cubicBezTo>
                      <a:pt x="282" y="320"/>
                      <a:pt x="352" y="322"/>
                      <a:pt x="421" y="325"/>
                    </a:cubicBezTo>
                    <a:cubicBezTo>
                      <a:pt x="368" y="187"/>
                      <a:pt x="294" y="73"/>
                      <a:pt x="206" y="0"/>
                    </a:cubicBezTo>
                    <a:cubicBezTo>
                      <a:pt x="120" y="76"/>
                      <a:pt x="48" y="191"/>
                      <a:pt x="0" y="331"/>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8" name="Freeform 127">
                <a:extLst>
                  <a:ext uri="{FF2B5EF4-FFF2-40B4-BE49-F238E27FC236}">
                    <a16:creationId xmlns="" xmlns:a16="http://schemas.microsoft.com/office/drawing/2014/main" id="{AC9A9D48-9C11-446C-9B07-0CABDC5013D0}"/>
                  </a:ext>
                </a:extLst>
              </p:cNvPr>
              <p:cNvSpPr>
                <a:spLocks/>
              </p:cNvSpPr>
              <p:nvPr/>
            </p:nvSpPr>
            <p:spPr bwMode="auto">
              <a:xfrm>
                <a:off x="6022916" y="2534888"/>
                <a:ext cx="386149" cy="571055"/>
              </a:xfrm>
              <a:custGeom>
                <a:avLst/>
                <a:gdLst>
                  <a:gd name="T0" fmla="*/ 16 w 220"/>
                  <a:gd name="T1" fmla="*/ 321 h 325"/>
                  <a:gd name="T2" fmla="*/ 220 w 220"/>
                  <a:gd name="T3" fmla="*/ 325 h 325"/>
                  <a:gd name="T4" fmla="*/ 5 w 220"/>
                  <a:gd name="T5" fmla="*/ 0 h 325"/>
                  <a:gd name="T6" fmla="*/ 0 w 220"/>
                  <a:gd name="T7" fmla="*/ 5 h 325"/>
                  <a:gd name="T8" fmla="*/ 16 w 220"/>
                  <a:gd name="T9" fmla="*/ 321 h 325"/>
                </a:gdLst>
                <a:ahLst/>
                <a:cxnLst>
                  <a:cxn ang="0">
                    <a:pos x="T0" y="T1"/>
                  </a:cxn>
                  <a:cxn ang="0">
                    <a:pos x="T2" y="T3"/>
                  </a:cxn>
                  <a:cxn ang="0">
                    <a:pos x="T4" y="T5"/>
                  </a:cxn>
                  <a:cxn ang="0">
                    <a:pos x="T6" y="T7"/>
                  </a:cxn>
                  <a:cxn ang="0">
                    <a:pos x="T8" y="T9"/>
                  </a:cxn>
                </a:cxnLst>
                <a:rect l="0" t="0" r="r" b="b"/>
                <a:pathLst>
                  <a:path w="220" h="325">
                    <a:moveTo>
                      <a:pt x="16" y="321"/>
                    </a:moveTo>
                    <a:cubicBezTo>
                      <a:pt x="85" y="321"/>
                      <a:pt x="153" y="322"/>
                      <a:pt x="220" y="325"/>
                    </a:cubicBezTo>
                    <a:cubicBezTo>
                      <a:pt x="167" y="187"/>
                      <a:pt x="93" y="73"/>
                      <a:pt x="5" y="0"/>
                    </a:cubicBezTo>
                    <a:cubicBezTo>
                      <a:pt x="3" y="2"/>
                      <a:pt x="2" y="3"/>
                      <a:pt x="0" y="5"/>
                    </a:cubicBezTo>
                    <a:lnTo>
                      <a:pt x="16" y="321"/>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9" name="Freeform 128">
                <a:extLst>
                  <a:ext uri="{FF2B5EF4-FFF2-40B4-BE49-F238E27FC236}">
                    <a16:creationId xmlns="" xmlns:a16="http://schemas.microsoft.com/office/drawing/2014/main" id="{1AA05188-BC63-41AB-9B2E-407426444947}"/>
                  </a:ext>
                </a:extLst>
              </p:cNvPr>
              <p:cNvSpPr>
                <a:spLocks/>
              </p:cNvSpPr>
              <p:nvPr/>
            </p:nvSpPr>
            <p:spPr bwMode="auto">
              <a:xfrm>
                <a:off x="5824644" y="3406693"/>
                <a:ext cx="445556" cy="435160"/>
              </a:xfrm>
              <a:custGeom>
                <a:avLst/>
                <a:gdLst>
                  <a:gd name="T0" fmla="*/ 127 w 254"/>
                  <a:gd name="T1" fmla="*/ 0 h 248"/>
                  <a:gd name="T2" fmla="*/ 125 w 254"/>
                  <a:gd name="T3" fmla="*/ 0 h 248"/>
                  <a:gd name="T4" fmla="*/ 36 w 254"/>
                  <a:gd name="T5" fmla="*/ 37 h 248"/>
                  <a:gd name="T6" fmla="*/ 0 w 254"/>
                  <a:gd name="T7" fmla="*/ 125 h 248"/>
                  <a:gd name="T8" fmla="*/ 126 w 254"/>
                  <a:gd name="T9" fmla="*/ 248 h 248"/>
                  <a:gd name="T10" fmla="*/ 128 w 254"/>
                  <a:gd name="T11" fmla="*/ 248 h 248"/>
                  <a:gd name="T12" fmla="*/ 253 w 254"/>
                  <a:gd name="T13" fmla="*/ 122 h 248"/>
                  <a:gd name="T14" fmla="*/ 127 w 254"/>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48">
                    <a:moveTo>
                      <a:pt x="127" y="0"/>
                    </a:moveTo>
                    <a:cubicBezTo>
                      <a:pt x="125" y="0"/>
                      <a:pt x="125" y="0"/>
                      <a:pt x="125" y="0"/>
                    </a:cubicBezTo>
                    <a:cubicBezTo>
                      <a:pt x="91" y="0"/>
                      <a:pt x="60" y="14"/>
                      <a:pt x="36" y="37"/>
                    </a:cubicBezTo>
                    <a:cubicBezTo>
                      <a:pt x="12" y="61"/>
                      <a:pt x="0" y="92"/>
                      <a:pt x="0" y="125"/>
                    </a:cubicBezTo>
                    <a:cubicBezTo>
                      <a:pt x="1" y="193"/>
                      <a:pt x="58" y="248"/>
                      <a:pt x="126" y="248"/>
                    </a:cubicBezTo>
                    <a:cubicBezTo>
                      <a:pt x="128" y="248"/>
                      <a:pt x="128" y="248"/>
                      <a:pt x="128" y="248"/>
                    </a:cubicBezTo>
                    <a:cubicBezTo>
                      <a:pt x="198" y="247"/>
                      <a:pt x="254" y="190"/>
                      <a:pt x="253" y="122"/>
                    </a:cubicBezTo>
                    <a:cubicBezTo>
                      <a:pt x="252" y="55"/>
                      <a:pt x="195" y="0"/>
                      <a:pt x="127" y="0"/>
                    </a:cubicBez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0" name="Freeform 129">
                <a:extLst>
                  <a:ext uri="{FF2B5EF4-FFF2-40B4-BE49-F238E27FC236}">
                    <a16:creationId xmlns="" xmlns:a16="http://schemas.microsoft.com/office/drawing/2014/main" id="{735F63EE-9186-4B77-8194-EF9A92C2779C}"/>
                  </a:ext>
                </a:extLst>
              </p:cNvPr>
              <p:cNvSpPr>
                <a:spLocks/>
              </p:cNvSpPr>
              <p:nvPr/>
            </p:nvSpPr>
            <p:spPr bwMode="auto">
              <a:xfrm>
                <a:off x="5877368" y="3457189"/>
                <a:ext cx="338623" cy="331939"/>
              </a:xfrm>
              <a:custGeom>
                <a:avLst/>
                <a:gdLst>
                  <a:gd name="T0" fmla="*/ 95 w 193"/>
                  <a:gd name="T1" fmla="*/ 1 h 189"/>
                  <a:gd name="T2" fmla="*/ 1 w 193"/>
                  <a:gd name="T3" fmla="*/ 96 h 189"/>
                  <a:gd name="T4" fmla="*/ 98 w 193"/>
                  <a:gd name="T5" fmla="*/ 189 h 189"/>
                  <a:gd name="T6" fmla="*/ 192 w 193"/>
                  <a:gd name="T7" fmla="*/ 94 h 189"/>
                  <a:gd name="T8" fmla="*/ 95 w 193"/>
                  <a:gd name="T9" fmla="*/ 1 h 189"/>
                </a:gdLst>
                <a:ahLst/>
                <a:cxnLst>
                  <a:cxn ang="0">
                    <a:pos x="T0" y="T1"/>
                  </a:cxn>
                  <a:cxn ang="0">
                    <a:pos x="T2" y="T3"/>
                  </a:cxn>
                  <a:cxn ang="0">
                    <a:pos x="T4" y="T5"/>
                  </a:cxn>
                  <a:cxn ang="0">
                    <a:pos x="T6" y="T7"/>
                  </a:cxn>
                  <a:cxn ang="0">
                    <a:pos x="T8" y="T9"/>
                  </a:cxn>
                </a:cxnLst>
                <a:rect l="0" t="0" r="r" b="b"/>
                <a:pathLst>
                  <a:path w="193" h="189">
                    <a:moveTo>
                      <a:pt x="95" y="1"/>
                    </a:moveTo>
                    <a:cubicBezTo>
                      <a:pt x="42" y="2"/>
                      <a:pt x="0" y="44"/>
                      <a:pt x="1" y="96"/>
                    </a:cubicBezTo>
                    <a:cubicBezTo>
                      <a:pt x="2" y="148"/>
                      <a:pt x="45" y="189"/>
                      <a:pt x="98" y="189"/>
                    </a:cubicBezTo>
                    <a:cubicBezTo>
                      <a:pt x="151" y="188"/>
                      <a:pt x="193" y="145"/>
                      <a:pt x="192" y="94"/>
                    </a:cubicBezTo>
                    <a:cubicBezTo>
                      <a:pt x="191" y="42"/>
                      <a:pt x="148" y="0"/>
                      <a:pt x="95" y="1"/>
                    </a:cubicBez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sp>
        <p:nvSpPr>
          <p:cNvPr id="64" name="Oval 63">
            <a:extLst>
              <a:ext uri="{FF2B5EF4-FFF2-40B4-BE49-F238E27FC236}">
                <a16:creationId xmlns="" xmlns:a16="http://schemas.microsoft.com/office/drawing/2014/main" id="{F389C48C-6082-49B4-972D-9118EE788CBF}"/>
              </a:ext>
            </a:extLst>
          </p:cNvPr>
          <p:cNvSpPr/>
          <p:nvPr/>
        </p:nvSpPr>
        <p:spPr>
          <a:xfrm>
            <a:off x="6330858" y="782408"/>
            <a:ext cx="685800" cy="6858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5" name="Star: 5 Points 64">
            <a:extLst>
              <a:ext uri="{FF2B5EF4-FFF2-40B4-BE49-F238E27FC236}">
                <a16:creationId xmlns="" xmlns:a16="http://schemas.microsoft.com/office/drawing/2014/main" id="{8D014148-CD2A-4A90-8F55-FC5A86F730BF}"/>
              </a:ext>
            </a:extLst>
          </p:cNvPr>
          <p:cNvSpPr/>
          <p:nvPr/>
        </p:nvSpPr>
        <p:spPr>
          <a:xfrm>
            <a:off x="5971928" y="217016"/>
            <a:ext cx="281207" cy="281207"/>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 name="Title 1"/>
          <p:cNvSpPr txBox="1">
            <a:spLocks/>
          </p:cNvSpPr>
          <p:nvPr/>
        </p:nvSpPr>
        <p:spPr>
          <a:xfrm>
            <a:off x="1656159" y="655982"/>
            <a:ext cx="7143750" cy="558435"/>
          </a:xfrm>
          <a:prstGeom prst="rect">
            <a:avLst/>
          </a:prstGeom>
        </p:spPr>
        <p:txBody>
          <a:bodyPr/>
          <a:lstStyle/>
          <a:p>
            <a:pPr defTabSz="685800">
              <a:lnSpc>
                <a:spcPct val="90000"/>
              </a:lnSpc>
              <a:spcBef>
                <a:spcPct val="0"/>
              </a:spcBef>
              <a:buClrTx/>
              <a:defRPr/>
            </a:pPr>
            <a:endParaRPr lang="en-US" sz="2400" b="1" kern="12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43" name="Subtitle 2"/>
          <p:cNvSpPr txBox="1">
            <a:spLocks/>
          </p:cNvSpPr>
          <p:nvPr/>
        </p:nvSpPr>
        <p:spPr>
          <a:xfrm>
            <a:off x="684609" y="1085850"/>
            <a:ext cx="7658100" cy="3714750"/>
          </a:xfrm>
          <a:prstGeom prst="rect">
            <a:avLst/>
          </a:prstGeom>
        </p:spPr>
        <p:txBody>
          <a:bodyPr/>
          <a:lstStyle/>
          <a:p>
            <a:pPr marL="171450" indent="-171450" algn="ctr" defTabSz="685800">
              <a:lnSpc>
                <a:spcPct val="90000"/>
              </a:lnSpc>
              <a:spcBef>
                <a:spcPts val="18"/>
              </a:spcBef>
              <a:spcAft>
                <a:spcPts val="450"/>
              </a:spcAft>
              <a:buClrTx/>
              <a:buFont typeface="Arial" panose="020B0604020202020204" pitchFamily="34" charset="0"/>
              <a:buChar char="•"/>
              <a:defRPr/>
            </a:pPr>
            <a:endParaRPr lang="en-IN" sz="1575" b="1" kern="1200" cap="small"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 name="Title 1"/>
          <p:cNvSpPr txBox="1">
            <a:spLocks/>
          </p:cNvSpPr>
          <p:nvPr/>
        </p:nvSpPr>
        <p:spPr>
          <a:xfrm>
            <a:off x="254628" y="459146"/>
            <a:ext cx="8715563" cy="516394"/>
          </a:xfrm>
          <a:prstGeom prst="rect">
            <a:avLst/>
          </a:prstGeom>
        </p:spPr>
        <p:txBody>
          <a:bodyPr/>
          <a:lstStyle/>
          <a:p>
            <a:pPr algn="ctr" defTabSz="685800">
              <a:lnSpc>
                <a:spcPct val="90000"/>
              </a:lnSpc>
              <a:spcBef>
                <a:spcPct val="0"/>
              </a:spcBef>
              <a:buClrTx/>
              <a:defRPr/>
            </a:pPr>
            <a:r>
              <a:rPr lang="en-US" sz="2400" b="1" kern="12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OBJECTIVES</a:t>
            </a:r>
          </a:p>
        </p:txBody>
      </p:sp>
      <p:sp>
        <p:nvSpPr>
          <p:cNvPr id="41" name="Content Placeholder 2"/>
          <p:cNvSpPr txBox="1">
            <a:spLocks/>
          </p:cNvSpPr>
          <p:nvPr/>
        </p:nvSpPr>
        <p:spPr>
          <a:xfrm>
            <a:off x="274507" y="933735"/>
            <a:ext cx="7299111" cy="4039862"/>
          </a:xfrm>
          <a:prstGeom prst="rect">
            <a:avLst/>
          </a:prstGeom>
        </p:spPr>
        <p:txBody>
          <a:bodyPr/>
          <a:lstStyle/>
          <a:p>
            <a:pPr marL="224314" indent="-215265">
              <a:spcBef>
                <a:spcPts val="708"/>
              </a:spcBef>
              <a:buFont typeface="Wingdings"/>
              <a:buChar char=""/>
              <a:tabLst>
                <a:tab pos="224314" algn="l"/>
                <a:tab pos="224790" algn="l"/>
              </a:tabLst>
            </a:pPr>
            <a:r>
              <a:rPr lang="en-US" sz="1800" dirty="0" smtClean="0">
                <a:solidFill>
                  <a:schemeClr val="tx1"/>
                </a:solidFill>
                <a:latin typeface="Times New Roman" pitchFamily="18" charset="0"/>
                <a:cs typeface="Times New Roman" pitchFamily="18" charset="0"/>
              </a:rPr>
              <a:t>Here are some common objectives for a rocket launch simulation in computer graphics</a:t>
            </a:r>
            <a:r>
              <a:rPr lang="en-US" sz="1800" dirty="0" smtClean="0">
                <a:solidFill>
                  <a:schemeClr val="tx1"/>
                </a:solidFill>
                <a:latin typeface="Times New Roman" pitchFamily="18" charset="0"/>
                <a:cs typeface="Times New Roman" pitchFamily="18" charset="0"/>
              </a:rPr>
              <a:t>:</a:t>
            </a:r>
          </a:p>
          <a:p>
            <a:pPr marL="351949" indent="-342900">
              <a:lnSpc>
                <a:spcPct val="150000"/>
              </a:lnSpc>
              <a:spcBef>
                <a:spcPts val="708"/>
              </a:spcBef>
              <a:buFont typeface="+mj-lt"/>
              <a:buAutoNum type="arabicPeriod"/>
              <a:tabLst>
                <a:tab pos="224314" algn="l"/>
                <a:tab pos="224790" algn="l"/>
              </a:tabLst>
            </a:pPr>
            <a:r>
              <a:rPr lang="en-US" sz="1800" dirty="0" smtClean="0">
                <a:solidFill>
                  <a:schemeClr val="tx1"/>
                </a:solidFill>
                <a:latin typeface="Times New Roman" pitchFamily="18" charset="0"/>
                <a:cs typeface="Times New Roman" pitchFamily="18" charset="0"/>
              </a:rPr>
              <a:t>Showcase Rocket Launch </a:t>
            </a:r>
            <a:r>
              <a:rPr lang="en-US" sz="1800" dirty="0" smtClean="0">
                <a:solidFill>
                  <a:schemeClr val="tx1"/>
                </a:solidFill>
                <a:latin typeface="Times New Roman" pitchFamily="18" charset="0"/>
                <a:cs typeface="Times New Roman" pitchFamily="18" charset="0"/>
              </a:rPr>
              <a:t>Basics :  Demonstrate </a:t>
            </a:r>
            <a:r>
              <a:rPr lang="en-US" sz="1800" dirty="0" smtClean="0">
                <a:solidFill>
                  <a:schemeClr val="tx1"/>
                </a:solidFill>
                <a:latin typeface="Times New Roman" pitchFamily="18" charset="0"/>
                <a:cs typeface="Times New Roman" pitchFamily="18" charset="0"/>
              </a:rPr>
              <a:t>the stages of a rocket launch with detailed graphics</a:t>
            </a:r>
            <a:r>
              <a:rPr lang="en-US" sz="1800" dirty="0" smtClean="0">
                <a:solidFill>
                  <a:schemeClr val="tx1"/>
                </a:solidFill>
                <a:latin typeface="Times New Roman" pitchFamily="18" charset="0"/>
                <a:cs typeface="Times New Roman" pitchFamily="18" charset="0"/>
              </a:rPr>
              <a:t>.</a:t>
            </a:r>
          </a:p>
          <a:p>
            <a:pPr marL="342900" indent="-342900">
              <a:lnSpc>
                <a:spcPct val="150000"/>
              </a:lnSpc>
              <a:buFont typeface="+mj-lt"/>
              <a:buAutoNum type="arabicPeriod"/>
            </a:pPr>
            <a:r>
              <a:rPr lang="en-US" sz="1800" dirty="0" smtClean="0">
                <a:solidFill>
                  <a:schemeClr val="tx1"/>
                </a:solidFill>
                <a:latin typeface="Times New Roman" pitchFamily="18" charset="0"/>
                <a:cs typeface="Times New Roman" pitchFamily="18" charset="0"/>
              </a:rPr>
              <a:t>Engage and Educate the </a:t>
            </a:r>
            <a:r>
              <a:rPr lang="en-US" sz="1800" dirty="0" smtClean="0">
                <a:solidFill>
                  <a:schemeClr val="tx1"/>
                </a:solidFill>
                <a:latin typeface="Times New Roman" pitchFamily="18" charset="0"/>
                <a:cs typeface="Times New Roman" pitchFamily="18" charset="0"/>
              </a:rPr>
              <a:t>Audience: Provide </a:t>
            </a:r>
            <a:r>
              <a:rPr lang="en-US" sz="1800" dirty="0" smtClean="0">
                <a:solidFill>
                  <a:schemeClr val="tx1"/>
                </a:solidFill>
                <a:latin typeface="Times New Roman" pitchFamily="18" charset="0"/>
                <a:cs typeface="Times New Roman" pitchFamily="18" charset="0"/>
              </a:rPr>
              <a:t>an interactive and visually engaging experience to spark interest in space exploration and inspire future scientists and engineers.</a:t>
            </a:r>
          </a:p>
          <a:p>
            <a:pPr marL="342900" indent="-342900">
              <a:lnSpc>
                <a:spcPct val="150000"/>
              </a:lnSpc>
              <a:buFont typeface="+mj-lt"/>
              <a:buAutoNum type="arabicPeriod"/>
            </a:pPr>
            <a:r>
              <a:rPr lang="en-US" sz="1800" dirty="0" smtClean="0">
                <a:solidFill>
                  <a:schemeClr val="tx1"/>
                </a:solidFill>
                <a:latin typeface="Times New Roman" pitchFamily="18" charset="0"/>
                <a:cs typeface="Times New Roman" pitchFamily="18" charset="0"/>
              </a:rPr>
              <a:t>Explore Space Exploration </a:t>
            </a:r>
            <a:r>
              <a:rPr lang="en-US" sz="1800" dirty="0" smtClean="0">
                <a:solidFill>
                  <a:schemeClr val="tx1"/>
                </a:solidFill>
                <a:latin typeface="Times New Roman" pitchFamily="18" charset="0"/>
                <a:cs typeface="Times New Roman" pitchFamily="18" charset="0"/>
              </a:rPr>
              <a:t>Careers: </a:t>
            </a:r>
            <a:r>
              <a:rPr lang="en-US" sz="1800" dirty="0" smtClean="0">
                <a:solidFill>
                  <a:schemeClr val="tx1"/>
                </a:solidFill>
                <a:latin typeface="Times New Roman" pitchFamily="18" charset="0"/>
                <a:cs typeface="Times New Roman" pitchFamily="18" charset="0"/>
              </a:rPr>
              <a:t>Inspire and inform viewers about various career opportunities in the fields of aerospace engineering, astronomy, and space science.</a:t>
            </a:r>
          </a:p>
          <a:p>
            <a:pPr marL="351949" indent="-342900">
              <a:lnSpc>
                <a:spcPct val="150000"/>
              </a:lnSpc>
              <a:spcBef>
                <a:spcPts val="708"/>
              </a:spcBef>
              <a:buFont typeface="+mj-lt"/>
              <a:buAutoNum type="arabicPeriod"/>
              <a:tabLst>
                <a:tab pos="224314" algn="l"/>
                <a:tab pos="224790" algn="l"/>
              </a:tabLst>
            </a:pPr>
            <a:endParaRPr lang="en-US" sz="1650" dirty="0" smtClean="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35740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tar: 5 Points 18">
            <a:extLst>
              <a:ext uri="{FF2B5EF4-FFF2-40B4-BE49-F238E27FC236}">
                <a16:creationId xmlns="" xmlns:a16="http://schemas.microsoft.com/office/drawing/2014/main" id="{06920529-A61E-4619-8A64-82425FBDA126}"/>
              </a:ext>
            </a:extLst>
          </p:cNvPr>
          <p:cNvSpPr/>
          <p:nvPr/>
        </p:nvSpPr>
        <p:spPr>
          <a:xfrm>
            <a:off x="8640618" y="305201"/>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 name="Star: 5 Points 19">
            <a:extLst>
              <a:ext uri="{FF2B5EF4-FFF2-40B4-BE49-F238E27FC236}">
                <a16:creationId xmlns="" xmlns:a16="http://schemas.microsoft.com/office/drawing/2014/main" id="{ED968531-ADAD-4902-A0D2-86FAB064C91B}"/>
              </a:ext>
            </a:extLst>
          </p:cNvPr>
          <p:cNvSpPr/>
          <p:nvPr/>
        </p:nvSpPr>
        <p:spPr>
          <a:xfrm>
            <a:off x="4789654" y="652527"/>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 name="Star: 5 Points 20">
            <a:extLst>
              <a:ext uri="{FF2B5EF4-FFF2-40B4-BE49-F238E27FC236}">
                <a16:creationId xmlns="" xmlns:a16="http://schemas.microsoft.com/office/drawing/2014/main" id="{FE8187DB-0230-41E0-A59B-C526C7549370}"/>
              </a:ext>
            </a:extLst>
          </p:cNvPr>
          <p:cNvSpPr/>
          <p:nvPr/>
        </p:nvSpPr>
        <p:spPr>
          <a:xfrm>
            <a:off x="721188" y="114902"/>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2" name="Star: 5 Points 21">
            <a:extLst>
              <a:ext uri="{FF2B5EF4-FFF2-40B4-BE49-F238E27FC236}">
                <a16:creationId xmlns="" xmlns:a16="http://schemas.microsoft.com/office/drawing/2014/main" id="{08B62430-89ED-4DD6-B2B7-990F70E16C45}"/>
              </a:ext>
            </a:extLst>
          </p:cNvPr>
          <p:cNvSpPr/>
          <p:nvPr/>
        </p:nvSpPr>
        <p:spPr>
          <a:xfrm>
            <a:off x="161686" y="1817275"/>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 name="Star: 5 Points 22">
            <a:extLst>
              <a:ext uri="{FF2B5EF4-FFF2-40B4-BE49-F238E27FC236}">
                <a16:creationId xmlns="" xmlns:a16="http://schemas.microsoft.com/office/drawing/2014/main" id="{CBF03500-2B7A-47C9-AA41-04621F066FE8}"/>
              </a:ext>
            </a:extLst>
          </p:cNvPr>
          <p:cNvSpPr/>
          <p:nvPr/>
        </p:nvSpPr>
        <p:spPr>
          <a:xfrm>
            <a:off x="2745859" y="-25701"/>
            <a:ext cx="281207" cy="281207"/>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2" name="Group 24">
            <a:extLst>
              <a:ext uri="{FF2B5EF4-FFF2-40B4-BE49-F238E27FC236}">
                <a16:creationId xmlns="" xmlns:a16="http://schemas.microsoft.com/office/drawing/2014/main" id="{0DEFA94F-8608-4D3F-BEE7-9BD2D372DBA3}"/>
              </a:ext>
            </a:extLst>
          </p:cNvPr>
          <p:cNvGrpSpPr/>
          <p:nvPr/>
        </p:nvGrpSpPr>
        <p:grpSpPr>
          <a:xfrm rot="19943677">
            <a:off x="7488307" y="1453048"/>
            <a:ext cx="1350925" cy="3248222"/>
            <a:chOff x="1516174" y="1057507"/>
            <a:chExt cx="1801233" cy="4330963"/>
          </a:xfrm>
        </p:grpSpPr>
        <p:sp>
          <p:nvSpPr>
            <p:cNvPr id="26" name="Rectangle 25">
              <a:extLst>
                <a:ext uri="{FF2B5EF4-FFF2-40B4-BE49-F238E27FC236}">
                  <a16:creationId xmlns="" xmlns:a16="http://schemas.microsoft.com/office/drawing/2014/main" id="{EA489E07-EC26-43D3-BFE8-07C70C4A00CB}"/>
                </a:ext>
              </a:extLst>
            </p:cNvPr>
            <p:cNvSpPr/>
            <p:nvPr/>
          </p:nvSpPr>
          <p:spPr>
            <a:xfrm>
              <a:off x="1908313" y="3428999"/>
              <a:ext cx="1139687" cy="1959471"/>
            </a:xfrm>
            <a:prstGeom prst="rect">
              <a:avLst/>
            </a:prstGeom>
            <a:gradFill>
              <a:gsLst>
                <a:gs pos="0">
                  <a:schemeClr val="bg1">
                    <a:lumMod val="95000"/>
                    <a:alpha val="75000"/>
                  </a:schemeClr>
                </a:gs>
                <a:gs pos="100000">
                  <a:schemeClr val="bg1">
                    <a:alpha val="2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3" name="Group 26">
              <a:extLst>
                <a:ext uri="{FF2B5EF4-FFF2-40B4-BE49-F238E27FC236}">
                  <a16:creationId xmlns="" xmlns:a16="http://schemas.microsoft.com/office/drawing/2014/main" id="{29DC6C36-7427-4268-868C-4FE699A552B5}"/>
                </a:ext>
              </a:extLst>
            </p:cNvPr>
            <p:cNvGrpSpPr/>
            <p:nvPr/>
          </p:nvGrpSpPr>
          <p:grpSpPr>
            <a:xfrm>
              <a:off x="1516174" y="1057507"/>
              <a:ext cx="1801233" cy="3887609"/>
              <a:chOff x="5248391" y="2534888"/>
              <a:chExt cx="1627765" cy="3513211"/>
            </a:xfrm>
          </p:grpSpPr>
          <p:sp>
            <p:nvSpPr>
              <p:cNvPr id="28" name="Freeform 117">
                <a:extLst>
                  <a:ext uri="{FF2B5EF4-FFF2-40B4-BE49-F238E27FC236}">
                    <a16:creationId xmlns="" xmlns:a16="http://schemas.microsoft.com/office/drawing/2014/main" id="{EDC7D5B6-DE75-4AD6-9447-69E73BFE5449}"/>
                  </a:ext>
                </a:extLst>
              </p:cNvPr>
              <p:cNvSpPr>
                <a:spLocks/>
              </p:cNvSpPr>
              <p:nvPr/>
            </p:nvSpPr>
            <p:spPr bwMode="auto">
              <a:xfrm>
                <a:off x="5598153" y="4943119"/>
                <a:ext cx="1016611" cy="1104980"/>
              </a:xfrm>
              <a:custGeom>
                <a:avLst/>
                <a:gdLst>
                  <a:gd name="T0" fmla="*/ 290 w 579"/>
                  <a:gd name="T1" fmla="*/ 628 h 629"/>
                  <a:gd name="T2" fmla="*/ 398 w 579"/>
                  <a:gd name="T3" fmla="*/ 0 h 629"/>
                  <a:gd name="T4" fmla="*/ 290 w 579"/>
                  <a:gd name="T5" fmla="*/ 0 h 629"/>
                  <a:gd name="T6" fmla="*/ 289 w 579"/>
                  <a:gd name="T7" fmla="*/ 0 h 629"/>
                  <a:gd name="T8" fmla="*/ 182 w 579"/>
                  <a:gd name="T9" fmla="*/ 0 h 629"/>
                  <a:gd name="T10" fmla="*/ 289 w 579"/>
                  <a:gd name="T11" fmla="*/ 628 h 629"/>
                  <a:gd name="T12" fmla="*/ 289 w 579"/>
                  <a:gd name="T13" fmla="*/ 629 h 629"/>
                  <a:gd name="T14" fmla="*/ 290 w 579"/>
                  <a:gd name="T15" fmla="*/ 629 h 629"/>
                  <a:gd name="T16" fmla="*/ 290 w 579"/>
                  <a:gd name="T17" fmla="*/ 629 h 629"/>
                  <a:gd name="T18" fmla="*/ 290 w 579"/>
                  <a:gd name="T19" fmla="*/ 628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29">
                    <a:moveTo>
                      <a:pt x="290" y="628"/>
                    </a:moveTo>
                    <a:cubicBezTo>
                      <a:pt x="579" y="191"/>
                      <a:pt x="398" y="0"/>
                      <a:pt x="398" y="0"/>
                    </a:cubicBezTo>
                    <a:cubicBezTo>
                      <a:pt x="290" y="0"/>
                      <a:pt x="290" y="0"/>
                      <a:pt x="290" y="0"/>
                    </a:cubicBezTo>
                    <a:cubicBezTo>
                      <a:pt x="289" y="0"/>
                      <a:pt x="289" y="0"/>
                      <a:pt x="289" y="0"/>
                    </a:cubicBezTo>
                    <a:cubicBezTo>
                      <a:pt x="182" y="0"/>
                      <a:pt x="182" y="0"/>
                      <a:pt x="182" y="0"/>
                    </a:cubicBezTo>
                    <a:cubicBezTo>
                      <a:pt x="182" y="0"/>
                      <a:pt x="0" y="191"/>
                      <a:pt x="289" y="628"/>
                    </a:cubicBezTo>
                    <a:cubicBezTo>
                      <a:pt x="289" y="629"/>
                      <a:pt x="289" y="629"/>
                      <a:pt x="289" y="629"/>
                    </a:cubicBezTo>
                    <a:cubicBezTo>
                      <a:pt x="289" y="629"/>
                      <a:pt x="289" y="629"/>
                      <a:pt x="290" y="629"/>
                    </a:cubicBezTo>
                    <a:cubicBezTo>
                      <a:pt x="290" y="629"/>
                      <a:pt x="290" y="629"/>
                      <a:pt x="290" y="629"/>
                    </a:cubicBezTo>
                    <a:lnTo>
                      <a:pt x="290" y="628"/>
                    </a:lnTo>
                    <a:close/>
                  </a:path>
                </a:pathLst>
              </a:custGeom>
              <a:solidFill>
                <a:schemeClr val="accent3">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9" name="Freeform 118">
                <a:extLst>
                  <a:ext uri="{FF2B5EF4-FFF2-40B4-BE49-F238E27FC236}">
                    <a16:creationId xmlns="" xmlns:a16="http://schemas.microsoft.com/office/drawing/2014/main" id="{B4A97861-F31D-4404-A219-231C62F29ED4}"/>
                  </a:ext>
                </a:extLst>
              </p:cNvPr>
              <p:cNvSpPr>
                <a:spLocks/>
              </p:cNvSpPr>
              <p:nvPr/>
            </p:nvSpPr>
            <p:spPr bwMode="auto">
              <a:xfrm>
                <a:off x="5734790" y="4923812"/>
                <a:ext cx="760416" cy="936411"/>
              </a:xfrm>
              <a:custGeom>
                <a:avLst/>
                <a:gdLst>
                  <a:gd name="T0" fmla="*/ 208 w 433"/>
                  <a:gd name="T1" fmla="*/ 533 h 533"/>
                  <a:gd name="T2" fmla="*/ 269 w 433"/>
                  <a:gd name="T3" fmla="*/ 13 h 533"/>
                  <a:gd name="T4" fmla="*/ 208 w 433"/>
                  <a:gd name="T5" fmla="*/ 13 h 533"/>
                  <a:gd name="T6" fmla="*/ 207 w 433"/>
                  <a:gd name="T7" fmla="*/ 13 h 533"/>
                  <a:gd name="T8" fmla="*/ 147 w 433"/>
                  <a:gd name="T9" fmla="*/ 13 h 533"/>
                  <a:gd name="T10" fmla="*/ 208 w 433"/>
                  <a:gd name="T11" fmla="*/ 533 h 533"/>
                </a:gdLst>
                <a:ahLst/>
                <a:cxnLst>
                  <a:cxn ang="0">
                    <a:pos x="T0" y="T1"/>
                  </a:cxn>
                  <a:cxn ang="0">
                    <a:pos x="T2" y="T3"/>
                  </a:cxn>
                  <a:cxn ang="0">
                    <a:pos x="T4" y="T5"/>
                  </a:cxn>
                  <a:cxn ang="0">
                    <a:pos x="T6" y="T7"/>
                  </a:cxn>
                  <a:cxn ang="0">
                    <a:pos x="T8" y="T9"/>
                  </a:cxn>
                  <a:cxn ang="0">
                    <a:pos x="T10" y="T11"/>
                  </a:cxn>
                </a:cxnLst>
                <a:rect l="0" t="0" r="r" b="b"/>
                <a:pathLst>
                  <a:path w="433" h="533">
                    <a:moveTo>
                      <a:pt x="208" y="533"/>
                    </a:moveTo>
                    <a:cubicBezTo>
                      <a:pt x="433" y="198"/>
                      <a:pt x="269" y="13"/>
                      <a:pt x="269" y="13"/>
                    </a:cubicBezTo>
                    <a:cubicBezTo>
                      <a:pt x="208" y="13"/>
                      <a:pt x="208" y="13"/>
                      <a:pt x="208" y="13"/>
                    </a:cubicBezTo>
                    <a:cubicBezTo>
                      <a:pt x="207" y="13"/>
                      <a:pt x="207" y="13"/>
                      <a:pt x="207" y="13"/>
                    </a:cubicBezTo>
                    <a:cubicBezTo>
                      <a:pt x="207" y="13"/>
                      <a:pt x="159" y="0"/>
                      <a:pt x="147" y="13"/>
                    </a:cubicBezTo>
                    <a:cubicBezTo>
                      <a:pt x="0" y="176"/>
                      <a:pt x="208" y="533"/>
                      <a:pt x="208" y="533"/>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 name="Freeform 119">
                <a:extLst>
                  <a:ext uri="{FF2B5EF4-FFF2-40B4-BE49-F238E27FC236}">
                    <a16:creationId xmlns="" xmlns:a16="http://schemas.microsoft.com/office/drawing/2014/main" id="{C5191ED2-7BC4-4495-A131-A5F6FA51D3D9}"/>
                  </a:ext>
                </a:extLst>
              </p:cNvPr>
              <p:cNvSpPr>
                <a:spLocks/>
              </p:cNvSpPr>
              <p:nvPr/>
            </p:nvSpPr>
            <p:spPr bwMode="auto">
              <a:xfrm>
                <a:off x="5843951" y="4795343"/>
                <a:ext cx="465606" cy="156687"/>
              </a:xfrm>
              <a:custGeom>
                <a:avLst/>
                <a:gdLst>
                  <a:gd name="T0" fmla="*/ 2 w 627"/>
                  <a:gd name="T1" fmla="*/ 211 h 211"/>
                  <a:gd name="T2" fmla="*/ 627 w 627"/>
                  <a:gd name="T3" fmla="*/ 204 h 211"/>
                  <a:gd name="T4" fmla="*/ 624 w 627"/>
                  <a:gd name="T5" fmla="*/ 0 h 211"/>
                  <a:gd name="T6" fmla="*/ 0 w 627"/>
                  <a:gd name="T7" fmla="*/ 10 h 211"/>
                  <a:gd name="T8" fmla="*/ 2 w 627"/>
                  <a:gd name="T9" fmla="*/ 211 h 211"/>
                </a:gdLst>
                <a:ahLst/>
                <a:cxnLst>
                  <a:cxn ang="0">
                    <a:pos x="T0" y="T1"/>
                  </a:cxn>
                  <a:cxn ang="0">
                    <a:pos x="T2" y="T3"/>
                  </a:cxn>
                  <a:cxn ang="0">
                    <a:pos x="T4" y="T5"/>
                  </a:cxn>
                  <a:cxn ang="0">
                    <a:pos x="T6" y="T7"/>
                  </a:cxn>
                  <a:cxn ang="0">
                    <a:pos x="T8" y="T9"/>
                  </a:cxn>
                </a:cxnLst>
                <a:rect l="0" t="0" r="r" b="b"/>
                <a:pathLst>
                  <a:path w="627" h="211">
                    <a:moveTo>
                      <a:pt x="2" y="211"/>
                    </a:moveTo>
                    <a:lnTo>
                      <a:pt x="627" y="204"/>
                    </a:lnTo>
                    <a:lnTo>
                      <a:pt x="624" y="0"/>
                    </a:lnTo>
                    <a:lnTo>
                      <a:pt x="0" y="10"/>
                    </a:lnTo>
                    <a:lnTo>
                      <a:pt x="2" y="211"/>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1" name="Freeform 120">
                <a:extLst>
                  <a:ext uri="{FF2B5EF4-FFF2-40B4-BE49-F238E27FC236}">
                    <a16:creationId xmlns="" xmlns:a16="http://schemas.microsoft.com/office/drawing/2014/main" id="{0A8D31B8-2F16-4611-B329-B26114D2EA20}"/>
                  </a:ext>
                </a:extLst>
              </p:cNvPr>
              <p:cNvSpPr>
                <a:spLocks/>
              </p:cNvSpPr>
              <p:nvPr/>
            </p:nvSpPr>
            <p:spPr bwMode="auto">
              <a:xfrm>
                <a:off x="5248391" y="4153000"/>
                <a:ext cx="1627765" cy="1101267"/>
              </a:xfrm>
              <a:custGeom>
                <a:avLst/>
                <a:gdLst>
                  <a:gd name="T0" fmla="*/ 459 w 927"/>
                  <a:gd name="T1" fmla="*/ 3 h 627"/>
                  <a:gd name="T2" fmla="*/ 4 w 927"/>
                  <a:gd name="T3" fmla="*/ 462 h 627"/>
                  <a:gd name="T4" fmla="*/ 38 w 927"/>
                  <a:gd name="T5" fmla="*/ 627 h 627"/>
                  <a:gd name="T6" fmla="*/ 463 w 927"/>
                  <a:gd name="T7" fmla="*/ 333 h 627"/>
                  <a:gd name="T8" fmla="*/ 897 w 927"/>
                  <a:gd name="T9" fmla="*/ 615 h 627"/>
                  <a:gd name="T10" fmla="*/ 926 w 927"/>
                  <a:gd name="T11" fmla="*/ 450 h 627"/>
                  <a:gd name="T12" fmla="*/ 459 w 927"/>
                  <a:gd name="T13" fmla="*/ 3 h 627"/>
                </a:gdLst>
                <a:ahLst/>
                <a:cxnLst>
                  <a:cxn ang="0">
                    <a:pos x="T0" y="T1"/>
                  </a:cxn>
                  <a:cxn ang="0">
                    <a:pos x="T2" y="T3"/>
                  </a:cxn>
                  <a:cxn ang="0">
                    <a:pos x="T4" y="T5"/>
                  </a:cxn>
                  <a:cxn ang="0">
                    <a:pos x="T6" y="T7"/>
                  </a:cxn>
                  <a:cxn ang="0">
                    <a:pos x="T8" y="T9"/>
                  </a:cxn>
                  <a:cxn ang="0">
                    <a:pos x="T10" y="T11"/>
                  </a:cxn>
                  <a:cxn ang="0">
                    <a:pos x="T12" y="T13"/>
                  </a:cxn>
                </a:cxnLst>
                <a:rect l="0" t="0" r="r" b="b"/>
                <a:pathLst>
                  <a:path w="927" h="627">
                    <a:moveTo>
                      <a:pt x="459" y="3"/>
                    </a:moveTo>
                    <a:cubicBezTo>
                      <a:pt x="204" y="7"/>
                      <a:pt x="0" y="212"/>
                      <a:pt x="4" y="462"/>
                    </a:cubicBezTo>
                    <a:cubicBezTo>
                      <a:pt x="5" y="521"/>
                      <a:pt x="17" y="576"/>
                      <a:pt x="38" y="627"/>
                    </a:cubicBezTo>
                    <a:cubicBezTo>
                      <a:pt x="103" y="457"/>
                      <a:pt x="268" y="335"/>
                      <a:pt x="463" y="333"/>
                    </a:cubicBezTo>
                    <a:cubicBezTo>
                      <a:pt x="659" y="330"/>
                      <a:pt x="827" y="447"/>
                      <a:pt x="897" y="615"/>
                    </a:cubicBezTo>
                    <a:cubicBezTo>
                      <a:pt x="916" y="564"/>
                      <a:pt x="927" y="508"/>
                      <a:pt x="926" y="450"/>
                    </a:cubicBezTo>
                    <a:cubicBezTo>
                      <a:pt x="923" y="200"/>
                      <a:pt x="713" y="0"/>
                      <a:pt x="459" y="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2" name="Freeform 121">
                <a:extLst>
                  <a:ext uri="{FF2B5EF4-FFF2-40B4-BE49-F238E27FC236}">
                    <a16:creationId xmlns="" xmlns:a16="http://schemas.microsoft.com/office/drawing/2014/main" id="{754C6295-28FB-41C9-800D-0735FA4DAB81}"/>
                  </a:ext>
                </a:extLst>
              </p:cNvPr>
              <p:cNvSpPr>
                <a:spLocks/>
              </p:cNvSpPr>
              <p:nvPr/>
            </p:nvSpPr>
            <p:spPr bwMode="auto">
              <a:xfrm>
                <a:off x="6262031" y="4182703"/>
                <a:ext cx="614125" cy="1050028"/>
              </a:xfrm>
              <a:custGeom>
                <a:avLst/>
                <a:gdLst>
                  <a:gd name="T0" fmla="*/ 4 w 350"/>
                  <a:gd name="T1" fmla="*/ 329 h 598"/>
                  <a:gd name="T2" fmla="*/ 320 w 350"/>
                  <a:gd name="T3" fmla="*/ 598 h 598"/>
                  <a:gd name="T4" fmla="*/ 349 w 350"/>
                  <a:gd name="T5" fmla="*/ 433 h 598"/>
                  <a:gd name="T6" fmla="*/ 0 w 350"/>
                  <a:gd name="T7" fmla="*/ 0 h 598"/>
                  <a:gd name="T8" fmla="*/ 4 w 350"/>
                  <a:gd name="T9" fmla="*/ 329 h 598"/>
                </a:gdLst>
                <a:ahLst/>
                <a:cxnLst>
                  <a:cxn ang="0">
                    <a:pos x="T0" y="T1"/>
                  </a:cxn>
                  <a:cxn ang="0">
                    <a:pos x="T2" y="T3"/>
                  </a:cxn>
                  <a:cxn ang="0">
                    <a:pos x="T4" y="T5"/>
                  </a:cxn>
                  <a:cxn ang="0">
                    <a:pos x="T6" y="T7"/>
                  </a:cxn>
                  <a:cxn ang="0">
                    <a:pos x="T8" y="T9"/>
                  </a:cxn>
                </a:cxnLst>
                <a:rect l="0" t="0" r="r" b="b"/>
                <a:pathLst>
                  <a:path w="350" h="598">
                    <a:moveTo>
                      <a:pt x="4" y="329"/>
                    </a:moveTo>
                    <a:cubicBezTo>
                      <a:pt x="148" y="364"/>
                      <a:pt x="265" y="465"/>
                      <a:pt x="320" y="598"/>
                    </a:cubicBezTo>
                    <a:cubicBezTo>
                      <a:pt x="339" y="547"/>
                      <a:pt x="350" y="491"/>
                      <a:pt x="349" y="433"/>
                    </a:cubicBezTo>
                    <a:cubicBezTo>
                      <a:pt x="346" y="223"/>
                      <a:pt x="198" y="48"/>
                      <a:pt x="0" y="0"/>
                    </a:cubicBezTo>
                    <a:lnTo>
                      <a:pt x="4" y="329"/>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3" name="Freeform 122">
                <a:extLst>
                  <a:ext uri="{FF2B5EF4-FFF2-40B4-BE49-F238E27FC236}">
                    <a16:creationId xmlns="" xmlns:a16="http://schemas.microsoft.com/office/drawing/2014/main" id="{457C7EEE-A49D-4EC1-8A87-27B0C15B4F75}"/>
                  </a:ext>
                </a:extLst>
              </p:cNvPr>
              <p:cNvSpPr>
                <a:spLocks/>
              </p:cNvSpPr>
              <p:nvPr/>
            </p:nvSpPr>
            <p:spPr bwMode="auto">
              <a:xfrm>
                <a:off x="5541716" y="2534888"/>
                <a:ext cx="1013640" cy="2351794"/>
              </a:xfrm>
              <a:custGeom>
                <a:avLst/>
                <a:gdLst>
                  <a:gd name="T0" fmla="*/ 5 w 577"/>
                  <a:gd name="T1" fmla="*/ 781 h 1339"/>
                  <a:gd name="T2" fmla="*/ 135 w 577"/>
                  <a:gd name="T3" fmla="*/ 1339 h 1339"/>
                  <a:gd name="T4" fmla="*/ 297 w 577"/>
                  <a:gd name="T5" fmla="*/ 1313 h 1339"/>
                  <a:gd name="T6" fmla="*/ 460 w 577"/>
                  <a:gd name="T7" fmla="*/ 1335 h 1339"/>
                  <a:gd name="T8" fmla="*/ 575 w 577"/>
                  <a:gd name="T9" fmla="*/ 773 h 1339"/>
                  <a:gd name="T10" fmla="*/ 279 w 577"/>
                  <a:gd name="T11" fmla="*/ 0 h 1339"/>
                  <a:gd name="T12" fmla="*/ 5 w 577"/>
                  <a:gd name="T13" fmla="*/ 781 h 1339"/>
                </a:gdLst>
                <a:ahLst/>
                <a:cxnLst>
                  <a:cxn ang="0">
                    <a:pos x="T0" y="T1"/>
                  </a:cxn>
                  <a:cxn ang="0">
                    <a:pos x="T2" y="T3"/>
                  </a:cxn>
                  <a:cxn ang="0">
                    <a:pos x="T4" y="T5"/>
                  </a:cxn>
                  <a:cxn ang="0">
                    <a:pos x="T6" y="T7"/>
                  </a:cxn>
                  <a:cxn ang="0">
                    <a:pos x="T8" y="T9"/>
                  </a:cxn>
                  <a:cxn ang="0">
                    <a:pos x="T10" y="T11"/>
                  </a:cxn>
                  <a:cxn ang="0">
                    <a:pos x="T12" y="T13"/>
                  </a:cxn>
                </a:cxnLst>
                <a:rect l="0" t="0" r="r" b="b"/>
                <a:pathLst>
                  <a:path w="577" h="1339">
                    <a:moveTo>
                      <a:pt x="5" y="781"/>
                    </a:moveTo>
                    <a:cubicBezTo>
                      <a:pt x="8" y="994"/>
                      <a:pt x="56" y="1189"/>
                      <a:pt x="135" y="1339"/>
                    </a:cubicBezTo>
                    <a:cubicBezTo>
                      <a:pt x="186" y="1323"/>
                      <a:pt x="240" y="1313"/>
                      <a:pt x="297" y="1313"/>
                    </a:cubicBezTo>
                    <a:cubicBezTo>
                      <a:pt x="354" y="1312"/>
                      <a:pt x="409" y="1320"/>
                      <a:pt x="460" y="1335"/>
                    </a:cubicBezTo>
                    <a:cubicBezTo>
                      <a:pt x="534" y="1183"/>
                      <a:pt x="577" y="987"/>
                      <a:pt x="575" y="773"/>
                    </a:cubicBezTo>
                    <a:cubicBezTo>
                      <a:pt x="570" y="434"/>
                      <a:pt x="450" y="142"/>
                      <a:pt x="279" y="0"/>
                    </a:cubicBezTo>
                    <a:cubicBezTo>
                      <a:pt x="112" y="147"/>
                      <a:pt x="0" y="442"/>
                      <a:pt x="5" y="78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4" name="Freeform 123">
                <a:extLst>
                  <a:ext uri="{FF2B5EF4-FFF2-40B4-BE49-F238E27FC236}">
                    <a16:creationId xmlns="" xmlns:a16="http://schemas.microsoft.com/office/drawing/2014/main" id="{8610BDA6-0082-47D5-B7FF-251011AAF3DC}"/>
                  </a:ext>
                </a:extLst>
              </p:cNvPr>
              <p:cNvSpPr>
                <a:spLocks/>
              </p:cNvSpPr>
              <p:nvPr/>
            </p:nvSpPr>
            <p:spPr bwMode="auto">
              <a:xfrm>
                <a:off x="5648649" y="3053218"/>
                <a:ext cx="793833" cy="132182"/>
              </a:xfrm>
              <a:custGeom>
                <a:avLst/>
                <a:gdLst>
                  <a:gd name="T0" fmla="*/ 12 w 452"/>
                  <a:gd name="T1" fmla="*/ 36 h 75"/>
                  <a:gd name="T2" fmla="*/ 0 w 452"/>
                  <a:gd name="T3" fmla="*/ 75 h 75"/>
                  <a:gd name="T4" fmla="*/ 452 w 452"/>
                  <a:gd name="T5" fmla="*/ 74 h 75"/>
                  <a:gd name="T6" fmla="*/ 433 w 452"/>
                  <a:gd name="T7" fmla="*/ 30 h 75"/>
                  <a:gd name="T8" fmla="*/ 12 w 452"/>
                  <a:gd name="T9" fmla="*/ 36 h 75"/>
                </a:gdLst>
                <a:ahLst/>
                <a:cxnLst>
                  <a:cxn ang="0">
                    <a:pos x="T0" y="T1"/>
                  </a:cxn>
                  <a:cxn ang="0">
                    <a:pos x="T2" y="T3"/>
                  </a:cxn>
                  <a:cxn ang="0">
                    <a:pos x="T4" y="T5"/>
                  </a:cxn>
                  <a:cxn ang="0">
                    <a:pos x="T6" y="T7"/>
                  </a:cxn>
                  <a:cxn ang="0">
                    <a:pos x="T8" y="T9"/>
                  </a:cxn>
                </a:cxnLst>
                <a:rect l="0" t="0" r="r" b="b"/>
                <a:pathLst>
                  <a:path w="452" h="75">
                    <a:moveTo>
                      <a:pt x="12" y="36"/>
                    </a:moveTo>
                    <a:cubicBezTo>
                      <a:pt x="0" y="75"/>
                      <a:pt x="0" y="75"/>
                      <a:pt x="0" y="75"/>
                    </a:cubicBezTo>
                    <a:cubicBezTo>
                      <a:pt x="0" y="75"/>
                      <a:pt x="243" y="45"/>
                      <a:pt x="452" y="74"/>
                    </a:cubicBezTo>
                    <a:cubicBezTo>
                      <a:pt x="433" y="30"/>
                      <a:pt x="433" y="30"/>
                      <a:pt x="433" y="30"/>
                    </a:cubicBezTo>
                    <a:cubicBezTo>
                      <a:pt x="433" y="30"/>
                      <a:pt x="152" y="0"/>
                      <a:pt x="12" y="36"/>
                    </a:cubicBez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5" name="Freeform 124">
                <a:extLst>
                  <a:ext uri="{FF2B5EF4-FFF2-40B4-BE49-F238E27FC236}">
                    <a16:creationId xmlns="" xmlns:a16="http://schemas.microsoft.com/office/drawing/2014/main" id="{644AA6BC-6FF1-44F4-AA80-686D1EAFC0B0}"/>
                  </a:ext>
                </a:extLst>
              </p:cNvPr>
              <p:cNvSpPr>
                <a:spLocks/>
              </p:cNvSpPr>
              <p:nvPr/>
            </p:nvSpPr>
            <p:spPr bwMode="auto">
              <a:xfrm>
                <a:off x="5985787" y="4110672"/>
                <a:ext cx="221293" cy="1134683"/>
              </a:xfrm>
              <a:custGeom>
                <a:avLst/>
                <a:gdLst>
                  <a:gd name="T0" fmla="*/ 2 w 126"/>
                  <a:gd name="T1" fmla="*/ 324 h 646"/>
                  <a:gd name="T2" fmla="*/ 67 w 126"/>
                  <a:gd name="T3" fmla="*/ 646 h 646"/>
                  <a:gd name="T4" fmla="*/ 124 w 126"/>
                  <a:gd name="T5" fmla="*/ 322 h 646"/>
                  <a:gd name="T6" fmla="*/ 58 w 126"/>
                  <a:gd name="T7" fmla="*/ 0 h 646"/>
                  <a:gd name="T8" fmla="*/ 2 w 126"/>
                  <a:gd name="T9" fmla="*/ 324 h 646"/>
                </a:gdLst>
                <a:ahLst/>
                <a:cxnLst>
                  <a:cxn ang="0">
                    <a:pos x="T0" y="T1"/>
                  </a:cxn>
                  <a:cxn ang="0">
                    <a:pos x="T2" y="T3"/>
                  </a:cxn>
                  <a:cxn ang="0">
                    <a:pos x="T4" y="T5"/>
                  </a:cxn>
                  <a:cxn ang="0">
                    <a:pos x="T6" y="T7"/>
                  </a:cxn>
                  <a:cxn ang="0">
                    <a:pos x="T8" y="T9"/>
                  </a:cxn>
                </a:cxnLst>
                <a:rect l="0" t="0" r="r" b="b"/>
                <a:pathLst>
                  <a:path w="126" h="646">
                    <a:moveTo>
                      <a:pt x="2" y="324"/>
                    </a:moveTo>
                    <a:cubicBezTo>
                      <a:pt x="4" y="465"/>
                      <a:pt x="30" y="587"/>
                      <a:pt x="67" y="646"/>
                    </a:cubicBezTo>
                    <a:cubicBezTo>
                      <a:pt x="103" y="586"/>
                      <a:pt x="126" y="463"/>
                      <a:pt x="124" y="322"/>
                    </a:cubicBezTo>
                    <a:cubicBezTo>
                      <a:pt x="122" y="181"/>
                      <a:pt x="95" y="59"/>
                      <a:pt x="58" y="0"/>
                    </a:cubicBezTo>
                    <a:cubicBezTo>
                      <a:pt x="23" y="60"/>
                      <a:pt x="0" y="183"/>
                      <a:pt x="2" y="324"/>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6" name="Freeform 125">
                <a:extLst>
                  <a:ext uri="{FF2B5EF4-FFF2-40B4-BE49-F238E27FC236}">
                    <a16:creationId xmlns="" xmlns:a16="http://schemas.microsoft.com/office/drawing/2014/main" id="{343AD603-CC04-4F8B-9F52-6EAE7C12DA93}"/>
                  </a:ext>
                </a:extLst>
              </p:cNvPr>
              <p:cNvSpPr>
                <a:spLocks/>
              </p:cNvSpPr>
              <p:nvPr/>
            </p:nvSpPr>
            <p:spPr bwMode="auto">
              <a:xfrm>
                <a:off x="6086037" y="4110672"/>
                <a:ext cx="121043" cy="1134683"/>
              </a:xfrm>
              <a:custGeom>
                <a:avLst/>
                <a:gdLst>
                  <a:gd name="T0" fmla="*/ 9 w 69"/>
                  <a:gd name="T1" fmla="*/ 643 h 646"/>
                  <a:gd name="T2" fmla="*/ 10 w 69"/>
                  <a:gd name="T3" fmla="*/ 646 h 646"/>
                  <a:gd name="T4" fmla="*/ 67 w 69"/>
                  <a:gd name="T5" fmla="*/ 322 h 646"/>
                  <a:gd name="T6" fmla="*/ 1 w 69"/>
                  <a:gd name="T7" fmla="*/ 0 h 646"/>
                  <a:gd name="T8" fmla="*/ 0 w 69"/>
                  <a:gd name="T9" fmla="*/ 3 h 646"/>
                  <a:gd name="T10" fmla="*/ 9 w 69"/>
                  <a:gd name="T11" fmla="*/ 643 h 646"/>
                </a:gdLst>
                <a:ahLst/>
                <a:cxnLst>
                  <a:cxn ang="0">
                    <a:pos x="T0" y="T1"/>
                  </a:cxn>
                  <a:cxn ang="0">
                    <a:pos x="T2" y="T3"/>
                  </a:cxn>
                  <a:cxn ang="0">
                    <a:pos x="T4" y="T5"/>
                  </a:cxn>
                  <a:cxn ang="0">
                    <a:pos x="T6" y="T7"/>
                  </a:cxn>
                  <a:cxn ang="0">
                    <a:pos x="T8" y="T9"/>
                  </a:cxn>
                  <a:cxn ang="0">
                    <a:pos x="T10" y="T11"/>
                  </a:cxn>
                </a:cxnLst>
                <a:rect l="0" t="0" r="r" b="b"/>
                <a:pathLst>
                  <a:path w="69" h="646">
                    <a:moveTo>
                      <a:pt x="9" y="643"/>
                    </a:moveTo>
                    <a:cubicBezTo>
                      <a:pt x="9" y="644"/>
                      <a:pt x="10" y="645"/>
                      <a:pt x="10" y="646"/>
                    </a:cubicBezTo>
                    <a:cubicBezTo>
                      <a:pt x="46" y="586"/>
                      <a:pt x="69" y="463"/>
                      <a:pt x="67" y="322"/>
                    </a:cubicBezTo>
                    <a:cubicBezTo>
                      <a:pt x="65" y="181"/>
                      <a:pt x="38" y="59"/>
                      <a:pt x="1" y="0"/>
                    </a:cubicBezTo>
                    <a:cubicBezTo>
                      <a:pt x="1" y="1"/>
                      <a:pt x="0" y="2"/>
                      <a:pt x="0" y="3"/>
                    </a:cubicBezTo>
                    <a:lnTo>
                      <a:pt x="9" y="643"/>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7" name="Freeform 126">
                <a:extLst>
                  <a:ext uri="{FF2B5EF4-FFF2-40B4-BE49-F238E27FC236}">
                    <a16:creationId xmlns="" xmlns:a16="http://schemas.microsoft.com/office/drawing/2014/main" id="{49D26536-AC10-4CDA-B303-9A40018364AD}"/>
                  </a:ext>
                </a:extLst>
              </p:cNvPr>
              <p:cNvSpPr>
                <a:spLocks/>
              </p:cNvSpPr>
              <p:nvPr/>
            </p:nvSpPr>
            <p:spPr bwMode="auto">
              <a:xfrm>
                <a:off x="5670184" y="2534888"/>
                <a:ext cx="738881" cy="581451"/>
              </a:xfrm>
              <a:custGeom>
                <a:avLst/>
                <a:gdLst>
                  <a:gd name="T0" fmla="*/ 0 w 421"/>
                  <a:gd name="T1" fmla="*/ 331 h 331"/>
                  <a:gd name="T2" fmla="*/ 210 w 421"/>
                  <a:gd name="T3" fmla="*/ 321 h 331"/>
                  <a:gd name="T4" fmla="*/ 421 w 421"/>
                  <a:gd name="T5" fmla="*/ 325 h 331"/>
                  <a:gd name="T6" fmla="*/ 206 w 421"/>
                  <a:gd name="T7" fmla="*/ 0 h 331"/>
                  <a:gd name="T8" fmla="*/ 0 w 421"/>
                  <a:gd name="T9" fmla="*/ 331 h 331"/>
                </a:gdLst>
                <a:ahLst/>
                <a:cxnLst>
                  <a:cxn ang="0">
                    <a:pos x="T0" y="T1"/>
                  </a:cxn>
                  <a:cxn ang="0">
                    <a:pos x="T2" y="T3"/>
                  </a:cxn>
                  <a:cxn ang="0">
                    <a:pos x="T4" y="T5"/>
                  </a:cxn>
                  <a:cxn ang="0">
                    <a:pos x="T6" y="T7"/>
                  </a:cxn>
                  <a:cxn ang="0">
                    <a:pos x="T8" y="T9"/>
                  </a:cxn>
                </a:cxnLst>
                <a:rect l="0" t="0" r="r" b="b"/>
                <a:pathLst>
                  <a:path w="421" h="331">
                    <a:moveTo>
                      <a:pt x="0" y="331"/>
                    </a:moveTo>
                    <a:cubicBezTo>
                      <a:pt x="69" y="326"/>
                      <a:pt x="139" y="322"/>
                      <a:pt x="210" y="321"/>
                    </a:cubicBezTo>
                    <a:cubicBezTo>
                      <a:pt x="282" y="320"/>
                      <a:pt x="352" y="322"/>
                      <a:pt x="421" y="325"/>
                    </a:cubicBezTo>
                    <a:cubicBezTo>
                      <a:pt x="368" y="187"/>
                      <a:pt x="294" y="73"/>
                      <a:pt x="206" y="0"/>
                    </a:cubicBezTo>
                    <a:cubicBezTo>
                      <a:pt x="120" y="76"/>
                      <a:pt x="48" y="191"/>
                      <a:pt x="0" y="331"/>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8" name="Freeform 127">
                <a:extLst>
                  <a:ext uri="{FF2B5EF4-FFF2-40B4-BE49-F238E27FC236}">
                    <a16:creationId xmlns="" xmlns:a16="http://schemas.microsoft.com/office/drawing/2014/main" id="{AC9A9D48-9C11-446C-9B07-0CABDC5013D0}"/>
                  </a:ext>
                </a:extLst>
              </p:cNvPr>
              <p:cNvSpPr>
                <a:spLocks/>
              </p:cNvSpPr>
              <p:nvPr/>
            </p:nvSpPr>
            <p:spPr bwMode="auto">
              <a:xfrm>
                <a:off x="6022916" y="2534888"/>
                <a:ext cx="386149" cy="571055"/>
              </a:xfrm>
              <a:custGeom>
                <a:avLst/>
                <a:gdLst>
                  <a:gd name="T0" fmla="*/ 16 w 220"/>
                  <a:gd name="T1" fmla="*/ 321 h 325"/>
                  <a:gd name="T2" fmla="*/ 220 w 220"/>
                  <a:gd name="T3" fmla="*/ 325 h 325"/>
                  <a:gd name="T4" fmla="*/ 5 w 220"/>
                  <a:gd name="T5" fmla="*/ 0 h 325"/>
                  <a:gd name="T6" fmla="*/ 0 w 220"/>
                  <a:gd name="T7" fmla="*/ 5 h 325"/>
                  <a:gd name="T8" fmla="*/ 16 w 220"/>
                  <a:gd name="T9" fmla="*/ 321 h 325"/>
                </a:gdLst>
                <a:ahLst/>
                <a:cxnLst>
                  <a:cxn ang="0">
                    <a:pos x="T0" y="T1"/>
                  </a:cxn>
                  <a:cxn ang="0">
                    <a:pos x="T2" y="T3"/>
                  </a:cxn>
                  <a:cxn ang="0">
                    <a:pos x="T4" y="T5"/>
                  </a:cxn>
                  <a:cxn ang="0">
                    <a:pos x="T6" y="T7"/>
                  </a:cxn>
                  <a:cxn ang="0">
                    <a:pos x="T8" y="T9"/>
                  </a:cxn>
                </a:cxnLst>
                <a:rect l="0" t="0" r="r" b="b"/>
                <a:pathLst>
                  <a:path w="220" h="325">
                    <a:moveTo>
                      <a:pt x="16" y="321"/>
                    </a:moveTo>
                    <a:cubicBezTo>
                      <a:pt x="85" y="321"/>
                      <a:pt x="153" y="322"/>
                      <a:pt x="220" y="325"/>
                    </a:cubicBezTo>
                    <a:cubicBezTo>
                      <a:pt x="167" y="187"/>
                      <a:pt x="93" y="73"/>
                      <a:pt x="5" y="0"/>
                    </a:cubicBezTo>
                    <a:cubicBezTo>
                      <a:pt x="3" y="2"/>
                      <a:pt x="2" y="3"/>
                      <a:pt x="0" y="5"/>
                    </a:cubicBezTo>
                    <a:lnTo>
                      <a:pt x="16" y="321"/>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9" name="Freeform 128">
                <a:extLst>
                  <a:ext uri="{FF2B5EF4-FFF2-40B4-BE49-F238E27FC236}">
                    <a16:creationId xmlns="" xmlns:a16="http://schemas.microsoft.com/office/drawing/2014/main" id="{1AA05188-BC63-41AB-9B2E-407426444947}"/>
                  </a:ext>
                </a:extLst>
              </p:cNvPr>
              <p:cNvSpPr>
                <a:spLocks/>
              </p:cNvSpPr>
              <p:nvPr/>
            </p:nvSpPr>
            <p:spPr bwMode="auto">
              <a:xfrm>
                <a:off x="5824644" y="3406693"/>
                <a:ext cx="445556" cy="435160"/>
              </a:xfrm>
              <a:custGeom>
                <a:avLst/>
                <a:gdLst>
                  <a:gd name="T0" fmla="*/ 127 w 254"/>
                  <a:gd name="T1" fmla="*/ 0 h 248"/>
                  <a:gd name="T2" fmla="*/ 125 w 254"/>
                  <a:gd name="T3" fmla="*/ 0 h 248"/>
                  <a:gd name="T4" fmla="*/ 36 w 254"/>
                  <a:gd name="T5" fmla="*/ 37 h 248"/>
                  <a:gd name="T6" fmla="*/ 0 w 254"/>
                  <a:gd name="T7" fmla="*/ 125 h 248"/>
                  <a:gd name="T8" fmla="*/ 126 w 254"/>
                  <a:gd name="T9" fmla="*/ 248 h 248"/>
                  <a:gd name="T10" fmla="*/ 128 w 254"/>
                  <a:gd name="T11" fmla="*/ 248 h 248"/>
                  <a:gd name="T12" fmla="*/ 253 w 254"/>
                  <a:gd name="T13" fmla="*/ 122 h 248"/>
                  <a:gd name="T14" fmla="*/ 127 w 254"/>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48">
                    <a:moveTo>
                      <a:pt x="127" y="0"/>
                    </a:moveTo>
                    <a:cubicBezTo>
                      <a:pt x="125" y="0"/>
                      <a:pt x="125" y="0"/>
                      <a:pt x="125" y="0"/>
                    </a:cubicBezTo>
                    <a:cubicBezTo>
                      <a:pt x="91" y="0"/>
                      <a:pt x="60" y="14"/>
                      <a:pt x="36" y="37"/>
                    </a:cubicBezTo>
                    <a:cubicBezTo>
                      <a:pt x="12" y="61"/>
                      <a:pt x="0" y="92"/>
                      <a:pt x="0" y="125"/>
                    </a:cubicBezTo>
                    <a:cubicBezTo>
                      <a:pt x="1" y="193"/>
                      <a:pt x="58" y="248"/>
                      <a:pt x="126" y="248"/>
                    </a:cubicBezTo>
                    <a:cubicBezTo>
                      <a:pt x="128" y="248"/>
                      <a:pt x="128" y="248"/>
                      <a:pt x="128" y="248"/>
                    </a:cubicBezTo>
                    <a:cubicBezTo>
                      <a:pt x="198" y="247"/>
                      <a:pt x="254" y="190"/>
                      <a:pt x="253" y="122"/>
                    </a:cubicBezTo>
                    <a:cubicBezTo>
                      <a:pt x="252" y="55"/>
                      <a:pt x="195" y="0"/>
                      <a:pt x="127" y="0"/>
                    </a:cubicBez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0" name="Freeform 129">
                <a:extLst>
                  <a:ext uri="{FF2B5EF4-FFF2-40B4-BE49-F238E27FC236}">
                    <a16:creationId xmlns="" xmlns:a16="http://schemas.microsoft.com/office/drawing/2014/main" id="{735F63EE-9186-4B77-8194-EF9A92C2779C}"/>
                  </a:ext>
                </a:extLst>
              </p:cNvPr>
              <p:cNvSpPr>
                <a:spLocks/>
              </p:cNvSpPr>
              <p:nvPr/>
            </p:nvSpPr>
            <p:spPr bwMode="auto">
              <a:xfrm>
                <a:off x="5877368" y="3457189"/>
                <a:ext cx="338623" cy="331939"/>
              </a:xfrm>
              <a:custGeom>
                <a:avLst/>
                <a:gdLst>
                  <a:gd name="T0" fmla="*/ 95 w 193"/>
                  <a:gd name="T1" fmla="*/ 1 h 189"/>
                  <a:gd name="T2" fmla="*/ 1 w 193"/>
                  <a:gd name="T3" fmla="*/ 96 h 189"/>
                  <a:gd name="T4" fmla="*/ 98 w 193"/>
                  <a:gd name="T5" fmla="*/ 189 h 189"/>
                  <a:gd name="T6" fmla="*/ 192 w 193"/>
                  <a:gd name="T7" fmla="*/ 94 h 189"/>
                  <a:gd name="T8" fmla="*/ 95 w 193"/>
                  <a:gd name="T9" fmla="*/ 1 h 189"/>
                </a:gdLst>
                <a:ahLst/>
                <a:cxnLst>
                  <a:cxn ang="0">
                    <a:pos x="T0" y="T1"/>
                  </a:cxn>
                  <a:cxn ang="0">
                    <a:pos x="T2" y="T3"/>
                  </a:cxn>
                  <a:cxn ang="0">
                    <a:pos x="T4" y="T5"/>
                  </a:cxn>
                  <a:cxn ang="0">
                    <a:pos x="T6" y="T7"/>
                  </a:cxn>
                  <a:cxn ang="0">
                    <a:pos x="T8" y="T9"/>
                  </a:cxn>
                </a:cxnLst>
                <a:rect l="0" t="0" r="r" b="b"/>
                <a:pathLst>
                  <a:path w="193" h="189">
                    <a:moveTo>
                      <a:pt x="95" y="1"/>
                    </a:moveTo>
                    <a:cubicBezTo>
                      <a:pt x="42" y="2"/>
                      <a:pt x="0" y="44"/>
                      <a:pt x="1" y="96"/>
                    </a:cubicBezTo>
                    <a:cubicBezTo>
                      <a:pt x="2" y="148"/>
                      <a:pt x="45" y="189"/>
                      <a:pt x="98" y="189"/>
                    </a:cubicBezTo>
                    <a:cubicBezTo>
                      <a:pt x="151" y="188"/>
                      <a:pt x="193" y="145"/>
                      <a:pt x="192" y="94"/>
                    </a:cubicBezTo>
                    <a:cubicBezTo>
                      <a:pt x="191" y="42"/>
                      <a:pt x="148" y="0"/>
                      <a:pt x="95" y="1"/>
                    </a:cubicBez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sp>
        <p:nvSpPr>
          <p:cNvPr id="64" name="Oval 63">
            <a:extLst>
              <a:ext uri="{FF2B5EF4-FFF2-40B4-BE49-F238E27FC236}">
                <a16:creationId xmlns="" xmlns:a16="http://schemas.microsoft.com/office/drawing/2014/main" id="{F389C48C-6082-49B4-972D-9118EE788CBF}"/>
              </a:ext>
            </a:extLst>
          </p:cNvPr>
          <p:cNvSpPr/>
          <p:nvPr/>
        </p:nvSpPr>
        <p:spPr>
          <a:xfrm>
            <a:off x="7066354" y="305330"/>
            <a:ext cx="685800" cy="6858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5" name="Star: 5 Points 64">
            <a:extLst>
              <a:ext uri="{FF2B5EF4-FFF2-40B4-BE49-F238E27FC236}">
                <a16:creationId xmlns="" xmlns:a16="http://schemas.microsoft.com/office/drawing/2014/main" id="{8D014148-CD2A-4A90-8F55-FC5A86F730BF}"/>
              </a:ext>
            </a:extLst>
          </p:cNvPr>
          <p:cNvSpPr/>
          <p:nvPr/>
        </p:nvSpPr>
        <p:spPr>
          <a:xfrm>
            <a:off x="5971928" y="217016"/>
            <a:ext cx="281207" cy="281207"/>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 name="Title 1"/>
          <p:cNvSpPr txBox="1">
            <a:spLocks/>
          </p:cNvSpPr>
          <p:nvPr/>
        </p:nvSpPr>
        <p:spPr>
          <a:xfrm>
            <a:off x="1656159" y="457200"/>
            <a:ext cx="7143750" cy="558435"/>
          </a:xfrm>
          <a:prstGeom prst="rect">
            <a:avLst/>
          </a:prstGeom>
        </p:spPr>
        <p:txBody>
          <a:bodyPr lIns="68580" tIns="34290" rIns="68580" bIns="34290"/>
          <a:lstStyle/>
          <a:p>
            <a:pPr defTabSz="685800">
              <a:lnSpc>
                <a:spcPct val="90000"/>
              </a:lnSpc>
              <a:spcBef>
                <a:spcPct val="0"/>
              </a:spcBef>
              <a:buClrTx/>
              <a:defRPr/>
            </a:pPr>
            <a:endParaRPr lang="en-US" sz="2400" b="1" kern="12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43" name="Subtitle 2"/>
          <p:cNvSpPr txBox="1">
            <a:spLocks/>
          </p:cNvSpPr>
          <p:nvPr/>
        </p:nvSpPr>
        <p:spPr>
          <a:xfrm>
            <a:off x="684609" y="1085850"/>
            <a:ext cx="7658100" cy="3714750"/>
          </a:xfrm>
          <a:prstGeom prst="rect">
            <a:avLst/>
          </a:prstGeom>
        </p:spPr>
        <p:txBody>
          <a:bodyPr lIns="68580" tIns="34290" rIns="68580" bIns="34290"/>
          <a:lstStyle/>
          <a:p>
            <a:pPr marL="171450" indent="-171450" algn="ctr" defTabSz="685800">
              <a:lnSpc>
                <a:spcPct val="90000"/>
              </a:lnSpc>
              <a:spcBef>
                <a:spcPts val="18"/>
              </a:spcBef>
              <a:spcAft>
                <a:spcPts val="450"/>
              </a:spcAft>
              <a:buClrTx/>
              <a:buFont typeface="Arial" panose="020B0604020202020204" pitchFamily="34" charset="0"/>
              <a:buChar char="•"/>
              <a:defRPr/>
            </a:pPr>
            <a:endParaRPr lang="en-IN" sz="1600" b="1" kern="1200" cap="small"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 name="Title 1"/>
          <p:cNvSpPr txBox="1">
            <a:spLocks/>
          </p:cNvSpPr>
          <p:nvPr/>
        </p:nvSpPr>
        <p:spPr>
          <a:xfrm>
            <a:off x="264568" y="558537"/>
            <a:ext cx="8715563" cy="516394"/>
          </a:xfrm>
          <a:prstGeom prst="rect">
            <a:avLst/>
          </a:prstGeom>
        </p:spPr>
        <p:txBody>
          <a:bodyPr lIns="68580" tIns="34290" rIns="68580" bIns="34290"/>
          <a:lstStyle/>
          <a:p>
            <a:pPr algn="ctr" defTabSz="685800">
              <a:lnSpc>
                <a:spcPct val="90000"/>
              </a:lnSpc>
              <a:spcBef>
                <a:spcPct val="0"/>
              </a:spcBef>
              <a:buClrTx/>
              <a:defRPr/>
            </a:pPr>
            <a:r>
              <a:rPr lang="en-US" altLang="zh-TW" sz="2400" b="1" kern="1200" dirty="0" smtClean="0">
                <a:solidFill>
                  <a:srgbClr val="C00000"/>
                </a:solidFill>
                <a:effectLst>
                  <a:outerShdw blurRad="38100" dist="38100" dir="2700000" algn="tl">
                    <a:srgbClr val="000000">
                      <a:alpha val="43137"/>
                    </a:srgbClr>
                  </a:outerShdw>
                </a:effectLst>
                <a:latin typeface="Times New Roman" pitchFamily="18" charset="0"/>
                <a:ea typeface="新細明體" pitchFamily="18" charset="-120"/>
                <a:cs typeface="Times New Roman" pitchFamily="18" charset="0"/>
              </a:rPr>
              <a:t>Hardware/Software Requirements</a:t>
            </a:r>
            <a:endParaRPr lang="en-US" sz="2400" b="1" kern="1200" dirty="0">
              <a:solidFill>
                <a:srgbClr val="C00000"/>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41" name="Content Placeholder 2"/>
          <p:cNvSpPr txBox="1">
            <a:spLocks/>
          </p:cNvSpPr>
          <p:nvPr/>
        </p:nvSpPr>
        <p:spPr>
          <a:xfrm>
            <a:off x="255457" y="1057188"/>
            <a:ext cx="1838852" cy="379429"/>
          </a:xfrm>
          <a:prstGeom prst="rect">
            <a:avLst/>
          </a:prstGeom>
        </p:spPr>
        <p:txBody>
          <a:bodyPr lIns="68580" tIns="34290" rIns="68580" bIns="34290"/>
          <a:lstStyle/>
          <a:p>
            <a:pPr marL="171450" indent="-171450" defTabSz="685800">
              <a:lnSpc>
                <a:spcPct val="90000"/>
              </a:lnSpc>
              <a:spcBef>
                <a:spcPts val="750"/>
              </a:spcBef>
              <a:buClrTx/>
              <a:defRPr/>
            </a:pPr>
            <a:r>
              <a:rPr lang="en-US" sz="1800" b="1"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Software:</a:t>
            </a:r>
            <a:endParaRPr lang="en-US" sz="1800" b="1" kern="1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44" name="Table 43"/>
          <p:cNvGraphicFramePr>
            <a:graphicFrameLocks noGrp="1"/>
          </p:cNvGraphicFramePr>
          <p:nvPr/>
        </p:nvGraphicFramePr>
        <p:xfrm>
          <a:off x="928661" y="1428741"/>
          <a:ext cx="6499648" cy="1389000"/>
        </p:xfrm>
        <a:graphic>
          <a:graphicData uri="http://schemas.openxmlformats.org/drawingml/2006/table">
            <a:tbl>
              <a:tblPr/>
              <a:tblGrid>
                <a:gridCol w="3249824">
                  <a:extLst>
                    <a:ext uri="{9D8B030D-6E8A-4147-A177-3AD203B41FA5}">
                      <a16:colId xmlns="" xmlns:a16="http://schemas.microsoft.com/office/drawing/2014/main" val="20000"/>
                    </a:ext>
                  </a:extLst>
                </a:gridCol>
                <a:gridCol w="3249824">
                  <a:extLst>
                    <a:ext uri="{9D8B030D-6E8A-4147-A177-3AD203B41FA5}">
                      <a16:colId xmlns="" xmlns:a16="http://schemas.microsoft.com/office/drawing/2014/main" val="20001"/>
                    </a:ext>
                  </a:extLst>
                </a:gridCol>
              </a:tblGrid>
              <a:tr h="347250">
                <a:tc>
                  <a:txBody>
                    <a:bodyPr/>
                    <a:lstStyle/>
                    <a:p>
                      <a:r>
                        <a:rPr lang="en-US" sz="1600" dirty="0">
                          <a:solidFill>
                            <a:schemeClr val="tx1"/>
                          </a:solidFill>
                          <a:latin typeface="Times New Roman" pitchFamily="18" charset="0"/>
                          <a:cs typeface="Times New Roman" pitchFamily="18" charset="0"/>
                        </a:rPr>
                        <a:t>Operating</a:t>
                      </a:r>
                      <a:r>
                        <a:rPr lang="en-US" sz="1600" baseline="0" dirty="0">
                          <a:solidFill>
                            <a:schemeClr val="tx1"/>
                          </a:solidFill>
                          <a:latin typeface="Times New Roman" pitchFamily="18" charset="0"/>
                          <a:cs typeface="Times New Roman" pitchFamily="18" charset="0"/>
                        </a:rPr>
                        <a:t> System</a:t>
                      </a:r>
                      <a:endParaRPr lang="en-US" sz="1600" dirty="0">
                        <a:solidFill>
                          <a:schemeClr val="tx1"/>
                        </a:solidFill>
                        <a:latin typeface="Times New Roman" pitchFamily="18" charset="0"/>
                        <a:cs typeface="Times New Roman" pitchFamily="18" charset="0"/>
                      </a:endParaRPr>
                    </a:p>
                  </a:txBody>
                  <a:tcPr marL="68580" marR="68580" marT="34290" marB="34290" anchor="ctr">
                    <a:lnL w="12700" cmpd="sng">
                      <a:solidFill>
                        <a:srgbClr val="F8F8F8"/>
                      </a:solidFill>
                      <a:prstDash val="solid"/>
                    </a:lnL>
                    <a:lnR w="12700" cap="flat" cmpd="sng" algn="ctr">
                      <a:solidFill>
                        <a:srgbClr val="F8F8F8"/>
                      </a:solidFill>
                      <a:prstDash val="solid"/>
                      <a:round/>
                      <a:headEnd type="none" w="med" len="med"/>
                      <a:tailEnd type="none" w="med" len="med"/>
                    </a:lnR>
                    <a:lnT w="12700" cmpd="sng">
                      <a:solidFill>
                        <a:srgbClr val="F8F8F8"/>
                      </a:solidFill>
                      <a:prstDash val="solid"/>
                    </a:lnT>
                    <a:lnB w="12700" cap="flat" cmpd="sng" algn="ctr">
                      <a:solidFill>
                        <a:srgbClr val="F8F8F8"/>
                      </a:solidFill>
                      <a:prstDash val="solid"/>
                      <a:round/>
                      <a:headEnd type="none" w="med" len="med"/>
                      <a:tailEnd type="none" w="med" len="med"/>
                    </a:lnB>
                  </a:tcPr>
                </a:tc>
                <a:tc>
                  <a:txBody>
                    <a:bodyPr/>
                    <a:lstStyle/>
                    <a:p>
                      <a:r>
                        <a:rPr lang="en-US" sz="1600" dirty="0" smtClean="0">
                          <a:solidFill>
                            <a:schemeClr val="tx1"/>
                          </a:solidFill>
                          <a:latin typeface="Times New Roman" pitchFamily="18" charset="0"/>
                          <a:cs typeface="Times New Roman" pitchFamily="18" charset="0"/>
                        </a:rPr>
                        <a:t>Windows 7+ or Ubuntu</a:t>
                      </a:r>
                      <a:endParaRPr lang="en-US" sz="1600" dirty="0">
                        <a:solidFill>
                          <a:schemeClr val="tx1"/>
                        </a:solidFill>
                        <a:latin typeface="Times New Roman" pitchFamily="18" charset="0"/>
                        <a:cs typeface="Times New Roman" pitchFamily="18" charset="0"/>
                      </a:endParaRPr>
                    </a:p>
                  </a:txBody>
                  <a:tcPr marL="68580" marR="68580" marT="34290" marB="34290" anchor="ctr">
                    <a:lnL w="12700" cmpd="sng">
                      <a:solidFill>
                        <a:srgbClr val="F8F8F8"/>
                      </a:solidFill>
                      <a:prstDash val="solid"/>
                    </a:lnL>
                    <a:lnR w="12700" cmpd="sng">
                      <a:solidFill>
                        <a:srgbClr val="F8F8F8"/>
                      </a:solidFill>
                      <a:prstDash val="solid"/>
                    </a:lnR>
                    <a:lnT w="12700" cmpd="sng">
                      <a:solidFill>
                        <a:srgbClr val="F8F8F8"/>
                      </a:solidFill>
                      <a:prstDash val="solid"/>
                    </a:lnT>
                    <a:lnB w="12700" cap="flat" cmpd="sng" algn="ctr">
                      <a:solidFill>
                        <a:srgbClr val="F8F8F8"/>
                      </a:solidFill>
                      <a:prstDash val="solid"/>
                      <a:round/>
                      <a:headEnd type="none" w="med" len="med"/>
                      <a:tailEnd type="none" w="med" len="med"/>
                    </a:lnB>
                  </a:tcPr>
                </a:tc>
                <a:extLst>
                  <a:ext uri="{0D108BD9-81ED-4DB2-BD59-A6C34878D82A}">
                    <a16:rowId xmlns="" xmlns:a16="http://schemas.microsoft.com/office/drawing/2014/main" val="10000"/>
                  </a:ext>
                </a:extLst>
              </a:tr>
              <a:tr h="347250">
                <a:tc>
                  <a:txBody>
                    <a:bodyPr/>
                    <a:lstStyle/>
                    <a:p>
                      <a:r>
                        <a:rPr lang="en-US" sz="1600" dirty="0">
                          <a:solidFill>
                            <a:schemeClr val="tx1"/>
                          </a:solidFill>
                          <a:latin typeface="Times New Roman" pitchFamily="18" charset="0"/>
                          <a:cs typeface="Times New Roman" pitchFamily="18" charset="0"/>
                        </a:rPr>
                        <a:t>Application Used</a:t>
                      </a:r>
                    </a:p>
                  </a:txBody>
                  <a:tcPr marL="68580" marR="68580" marT="34290" marB="34290" anchor="ctr">
                    <a:lnL w="12700" cmpd="sng">
                      <a:solidFill>
                        <a:srgbClr val="F8F8F8"/>
                      </a:solidFill>
                      <a:prstDash val="solid"/>
                    </a:lnL>
                    <a:lnR w="12700" cap="flat" cmpd="sng" algn="ctr">
                      <a:solidFill>
                        <a:srgbClr val="F8F8F8"/>
                      </a:solidFill>
                      <a:prstDash val="solid"/>
                      <a:round/>
                      <a:headEnd type="none" w="med" len="med"/>
                      <a:tailEnd type="none" w="med" len="med"/>
                    </a:lnR>
                    <a:lnT w="12700" cap="flat" cmpd="sng" algn="ctr">
                      <a:solidFill>
                        <a:srgbClr val="F8F8F8"/>
                      </a:solidFill>
                      <a:prstDash val="solid"/>
                      <a:round/>
                      <a:headEnd type="none" w="med" len="med"/>
                      <a:tailEnd type="none" w="med" len="med"/>
                    </a:lnT>
                    <a:lnB w="12700" cap="flat" cmpd="sng" algn="ctr">
                      <a:solidFill>
                        <a:srgbClr val="F8F8F8"/>
                      </a:solidFill>
                      <a:prstDash val="solid"/>
                      <a:round/>
                      <a:headEnd type="none" w="med" len="med"/>
                      <a:tailEnd type="none" w="med" len="med"/>
                    </a:lnB>
                  </a:tcPr>
                </a:tc>
                <a:tc>
                  <a:txBody>
                    <a:bodyPr/>
                    <a:lstStyle/>
                    <a:p>
                      <a:r>
                        <a:rPr lang="en-US" sz="1600" dirty="0" smtClean="0">
                          <a:solidFill>
                            <a:schemeClr val="tx1"/>
                          </a:solidFill>
                          <a:latin typeface="Times New Roman" pitchFamily="18" charset="0"/>
                          <a:cs typeface="Times New Roman" pitchFamily="18" charset="0"/>
                        </a:rPr>
                        <a:t>Code</a:t>
                      </a:r>
                      <a:r>
                        <a:rPr lang="en-US" sz="1600" baseline="0" dirty="0" smtClean="0">
                          <a:solidFill>
                            <a:schemeClr val="tx1"/>
                          </a:solidFill>
                          <a:latin typeface="Times New Roman" pitchFamily="18" charset="0"/>
                          <a:cs typeface="Times New Roman" pitchFamily="18" charset="0"/>
                        </a:rPr>
                        <a:t> Blocks or Terminal</a:t>
                      </a:r>
                      <a:endParaRPr lang="en-US" sz="1600" dirty="0">
                        <a:solidFill>
                          <a:schemeClr val="tx1"/>
                        </a:solidFill>
                        <a:latin typeface="Times New Roman" pitchFamily="18" charset="0"/>
                        <a:cs typeface="Times New Roman" pitchFamily="18" charset="0"/>
                      </a:endParaRPr>
                    </a:p>
                  </a:txBody>
                  <a:tcPr marL="68580" marR="68580" marT="34290" marB="34290" anchor="ctr">
                    <a:lnL w="12700" cap="flat" cmpd="sng" algn="ctr">
                      <a:solidFill>
                        <a:srgbClr val="F8F8F8"/>
                      </a:solidFill>
                      <a:prstDash val="solid"/>
                      <a:round/>
                      <a:headEnd type="none" w="med" len="med"/>
                      <a:tailEnd type="none" w="med" len="med"/>
                    </a:lnL>
                    <a:lnR w="12700" cmpd="sng">
                      <a:solidFill>
                        <a:srgbClr val="F8F8F8"/>
                      </a:solidFill>
                      <a:prstDash val="solid"/>
                    </a:lnR>
                    <a:lnT w="12700" cap="flat" cmpd="sng" algn="ctr">
                      <a:solidFill>
                        <a:srgbClr val="F8F8F8"/>
                      </a:solidFill>
                      <a:prstDash val="solid"/>
                      <a:round/>
                      <a:headEnd type="none" w="med" len="med"/>
                      <a:tailEnd type="none" w="med" len="med"/>
                    </a:lnT>
                    <a:lnB w="12700" cap="flat" cmpd="sng" algn="ctr">
                      <a:solidFill>
                        <a:srgbClr val="F8F8F8"/>
                      </a:solidFill>
                      <a:prstDash val="solid"/>
                      <a:round/>
                      <a:headEnd type="none" w="med" len="med"/>
                      <a:tailEnd type="none" w="med" len="med"/>
                    </a:lnB>
                  </a:tcPr>
                </a:tc>
                <a:extLst>
                  <a:ext uri="{0D108BD9-81ED-4DB2-BD59-A6C34878D82A}">
                    <a16:rowId xmlns="" xmlns:a16="http://schemas.microsoft.com/office/drawing/2014/main" val="10001"/>
                  </a:ext>
                </a:extLst>
              </a:tr>
              <a:tr h="347250">
                <a:tc>
                  <a:txBody>
                    <a:bodyPr/>
                    <a:lstStyle/>
                    <a:p>
                      <a:pPr marL="0" marR="0" lvl="0" indent="0" algn="l" defTabSz="1099480" rtl="0" eaLnBrk="1" fontAlgn="auto" latinLnBrk="0" hangingPunct="1">
                        <a:lnSpc>
                          <a:spcPct val="100000"/>
                        </a:lnSpc>
                        <a:spcBef>
                          <a:spcPts val="0"/>
                        </a:spcBef>
                        <a:spcAft>
                          <a:spcPts val="0"/>
                        </a:spcAft>
                        <a:buClrTx/>
                        <a:buSzTx/>
                        <a:buFontTx/>
                        <a:buNone/>
                        <a:tabLst/>
                        <a:defRPr/>
                      </a:pPr>
                      <a:r>
                        <a:rPr kumimoji="0" lang="en-US" altLang="zh-TW" sz="16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Graphics </a:t>
                      </a:r>
                      <a:endParaRPr kumimoji="0" lang="en-US" altLang="zh-TW" sz="16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68580" marR="68580" marT="34290" marB="34290">
                    <a:lnL w="12700" cmpd="sng">
                      <a:solidFill>
                        <a:srgbClr val="F8F8F8"/>
                      </a:solidFill>
                      <a:prstDash val="solid"/>
                    </a:lnL>
                    <a:lnR w="12700" cap="flat" cmpd="sng" algn="ctr">
                      <a:solidFill>
                        <a:srgbClr val="F8F8F8"/>
                      </a:solidFill>
                      <a:prstDash val="solid"/>
                      <a:round/>
                      <a:headEnd type="none" w="med" len="med"/>
                      <a:tailEnd type="none" w="med" len="med"/>
                    </a:lnR>
                    <a:lnT w="12700" cmpd="sng">
                      <a:solidFill>
                        <a:srgbClr val="F8F8F8"/>
                      </a:solidFill>
                      <a:prstDash val="solid"/>
                    </a:lnT>
                    <a:lnB w="12700" cap="flat" cmpd="sng" algn="ctr">
                      <a:solidFill>
                        <a:srgbClr val="F8F8F8"/>
                      </a:solidFill>
                      <a:prstDash val="solid"/>
                      <a:round/>
                      <a:headEnd type="none" w="med" len="med"/>
                      <a:tailEnd type="none" w="med" len="med"/>
                    </a:lnB>
                  </a:tcPr>
                </a:tc>
                <a:tc>
                  <a:txBody>
                    <a:bodyPr/>
                    <a:lstStyle/>
                    <a:p>
                      <a:pPr marL="0" marR="0" lvl="0" indent="0" algn="l" defTabSz="1099480" rtl="0" eaLnBrk="1" fontAlgn="auto" latinLnBrk="0" hangingPunct="1">
                        <a:lnSpc>
                          <a:spcPct val="100000"/>
                        </a:lnSpc>
                        <a:spcBef>
                          <a:spcPts val="0"/>
                        </a:spcBef>
                        <a:spcAft>
                          <a:spcPts val="0"/>
                        </a:spcAft>
                        <a:buClrTx/>
                        <a:buSzTx/>
                        <a:buFontTx/>
                        <a:buNone/>
                        <a:tabLst/>
                        <a:defRPr/>
                      </a:pPr>
                      <a:r>
                        <a:rPr kumimoji="0" lang="en-US" altLang="zh-TW"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OpenGL</a:t>
                      </a:r>
                      <a:endParaRPr kumimoji="0" lang="en-US" altLang="zh-TW" sz="16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68580" marR="68580" marT="34290" marB="34290">
                    <a:lnL w="12700" cmpd="sng">
                      <a:solidFill>
                        <a:srgbClr val="F8F8F8"/>
                      </a:solidFill>
                      <a:prstDash val="solid"/>
                    </a:lnL>
                    <a:lnR w="12700" cmpd="sng">
                      <a:solidFill>
                        <a:srgbClr val="F8F8F8"/>
                      </a:solidFill>
                      <a:prstDash val="solid"/>
                    </a:lnR>
                    <a:lnT w="12700" cap="flat" cmpd="sng" algn="ctr">
                      <a:solidFill>
                        <a:srgbClr val="F8F8F8"/>
                      </a:solidFill>
                      <a:prstDash val="solid"/>
                      <a:round/>
                      <a:headEnd type="none" w="med" len="med"/>
                      <a:tailEnd type="none" w="med" len="med"/>
                    </a:lnT>
                    <a:lnB w="12700" cap="flat" cmpd="sng" algn="ctr">
                      <a:solidFill>
                        <a:srgbClr val="F8F8F8"/>
                      </a:solidFill>
                      <a:prstDash val="solid"/>
                      <a:round/>
                      <a:headEnd type="none" w="med" len="med"/>
                      <a:tailEnd type="none" w="med" len="med"/>
                    </a:lnB>
                  </a:tcPr>
                </a:tc>
                <a:extLst>
                  <a:ext uri="{0D108BD9-81ED-4DB2-BD59-A6C34878D82A}">
                    <a16:rowId xmlns="" xmlns:a16="http://schemas.microsoft.com/office/drawing/2014/main" val="10002"/>
                  </a:ext>
                </a:extLst>
              </a:tr>
              <a:tr h="347250">
                <a:tc>
                  <a:txBody>
                    <a:bodyPr/>
                    <a:lstStyle/>
                    <a:p>
                      <a:r>
                        <a:rPr lang="en-US" sz="1600" dirty="0" smtClean="0">
                          <a:solidFill>
                            <a:schemeClr val="tx1"/>
                          </a:solidFill>
                          <a:latin typeface="Times New Roman" pitchFamily="18" charset="0"/>
                          <a:cs typeface="Times New Roman" pitchFamily="18" charset="0"/>
                        </a:rPr>
                        <a:t>Language</a:t>
                      </a:r>
                      <a:endParaRPr lang="en-US" sz="1600" dirty="0">
                        <a:solidFill>
                          <a:schemeClr val="tx1"/>
                        </a:solidFill>
                        <a:latin typeface="Times New Roman" pitchFamily="18" charset="0"/>
                        <a:cs typeface="Times New Roman" pitchFamily="18" charset="0"/>
                      </a:endParaRPr>
                    </a:p>
                  </a:txBody>
                  <a:tcPr marL="68580" marR="68580" marT="34290" marB="34290">
                    <a:lnL w="12700" cmpd="sng">
                      <a:solidFill>
                        <a:srgbClr val="F8F8F8"/>
                      </a:solidFill>
                      <a:prstDash val="solid"/>
                    </a:lnL>
                    <a:lnR w="12700" cap="flat" cmpd="sng" algn="ctr">
                      <a:solidFill>
                        <a:srgbClr val="F8F8F8"/>
                      </a:solidFill>
                      <a:prstDash val="solid"/>
                      <a:round/>
                      <a:headEnd type="none" w="med" len="med"/>
                      <a:tailEnd type="none" w="med" len="med"/>
                    </a:lnR>
                    <a:lnT w="12700" cap="flat" cmpd="sng" algn="ctr">
                      <a:solidFill>
                        <a:srgbClr val="F8F8F8"/>
                      </a:solidFill>
                      <a:prstDash val="solid"/>
                      <a:round/>
                      <a:headEnd type="none" w="med" len="med"/>
                      <a:tailEnd type="none" w="med" len="med"/>
                    </a:lnT>
                    <a:lnB w="12700" cap="flat" cmpd="sng" algn="ctr">
                      <a:solidFill>
                        <a:srgbClr val="F8F8F8"/>
                      </a:solidFill>
                      <a:prstDash val="solid"/>
                      <a:round/>
                      <a:headEnd type="none" w="med" len="med"/>
                      <a:tailEnd type="none" w="med" len="med"/>
                    </a:lnB>
                  </a:tcPr>
                </a:tc>
                <a:tc>
                  <a:txBody>
                    <a:bodyPr/>
                    <a:lstStyle/>
                    <a:p>
                      <a:r>
                        <a:rPr lang="en-US" sz="1600" dirty="0" smtClean="0">
                          <a:solidFill>
                            <a:schemeClr val="tx1"/>
                          </a:solidFill>
                          <a:latin typeface="Times New Roman" pitchFamily="18" charset="0"/>
                          <a:cs typeface="Times New Roman" pitchFamily="18" charset="0"/>
                        </a:rPr>
                        <a:t>C</a:t>
                      </a:r>
                      <a:r>
                        <a:rPr lang="en-US" sz="1600" baseline="0" dirty="0" smtClean="0">
                          <a:solidFill>
                            <a:schemeClr val="tx1"/>
                          </a:solidFill>
                          <a:latin typeface="Times New Roman" pitchFamily="18" charset="0"/>
                          <a:cs typeface="Times New Roman" pitchFamily="18" charset="0"/>
                        </a:rPr>
                        <a:t> / C++</a:t>
                      </a:r>
                      <a:endParaRPr lang="en-US" sz="1600" dirty="0">
                        <a:solidFill>
                          <a:schemeClr val="tx1"/>
                        </a:solidFill>
                        <a:latin typeface="Times New Roman" pitchFamily="18" charset="0"/>
                        <a:cs typeface="Times New Roman" pitchFamily="18" charset="0"/>
                      </a:endParaRPr>
                    </a:p>
                  </a:txBody>
                  <a:tcPr marL="68580" marR="68580" marT="34290" marB="34290">
                    <a:lnL w="12700" cap="flat" cmpd="sng" algn="ctr">
                      <a:solidFill>
                        <a:srgbClr val="F8F8F8"/>
                      </a:solidFill>
                      <a:prstDash val="solid"/>
                      <a:round/>
                      <a:headEnd type="none" w="med" len="med"/>
                      <a:tailEnd type="none" w="med" len="med"/>
                    </a:lnL>
                    <a:lnR w="12700" cmpd="sng">
                      <a:solidFill>
                        <a:srgbClr val="F8F8F8"/>
                      </a:solidFill>
                      <a:prstDash val="solid"/>
                    </a:lnR>
                    <a:lnT w="12700" cap="flat" cmpd="sng" algn="ctr">
                      <a:solidFill>
                        <a:srgbClr val="F8F8F8"/>
                      </a:solidFill>
                      <a:prstDash val="solid"/>
                      <a:round/>
                      <a:headEnd type="none" w="med" len="med"/>
                      <a:tailEnd type="none" w="med" len="med"/>
                    </a:lnT>
                    <a:lnB w="12700" cap="flat" cmpd="sng" algn="ctr">
                      <a:solidFill>
                        <a:srgbClr val="F8F8F8"/>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45" name="TextBox 44"/>
          <p:cNvSpPr txBox="1"/>
          <p:nvPr/>
        </p:nvSpPr>
        <p:spPr>
          <a:xfrm>
            <a:off x="332184" y="3019425"/>
            <a:ext cx="1485900" cy="315471"/>
          </a:xfrm>
          <a:prstGeom prst="rect">
            <a:avLst/>
          </a:prstGeom>
          <a:noFill/>
        </p:spPr>
        <p:txBody>
          <a:bodyPr wrap="square" lIns="68580" tIns="34290" rIns="68580" bIns="34290" rtlCol="0">
            <a:spAutoFit/>
          </a:bodyPr>
          <a:lstStyle/>
          <a:p>
            <a:r>
              <a:rPr lang="en-US" sz="1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Hardware:</a:t>
            </a:r>
          </a:p>
        </p:txBody>
      </p:sp>
      <p:graphicFrame>
        <p:nvGraphicFramePr>
          <p:cNvPr id="46" name="Table 45"/>
          <p:cNvGraphicFramePr>
            <a:graphicFrameLocks noGrp="1"/>
          </p:cNvGraphicFramePr>
          <p:nvPr/>
        </p:nvGraphicFramePr>
        <p:xfrm>
          <a:off x="913209" y="3448050"/>
          <a:ext cx="6515100" cy="1028700"/>
        </p:xfrm>
        <a:graphic>
          <a:graphicData uri="http://schemas.openxmlformats.org/drawingml/2006/table">
            <a:tbl>
              <a:tblPr/>
              <a:tblGrid>
                <a:gridCol w="3257550">
                  <a:extLst>
                    <a:ext uri="{9D8B030D-6E8A-4147-A177-3AD203B41FA5}">
                      <a16:colId xmlns="" xmlns:a16="http://schemas.microsoft.com/office/drawing/2014/main" val="20000"/>
                    </a:ext>
                  </a:extLst>
                </a:gridCol>
                <a:gridCol w="3257550">
                  <a:extLst>
                    <a:ext uri="{9D8B030D-6E8A-4147-A177-3AD203B41FA5}">
                      <a16:colId xmlns="" xmlns:a16="http://schemas.microsoft.com/office/drawing/2014/main" val="20001"/>
                    </a:ext>
                  </a:extLst>
                </a:gridCol>
              </a:tblGrid>
              <a:tr h="342900">
                <a:tc>
                  <a:txBody>
                    <a:bodyPr/>
                    <a:lstStyle/>
                    <a:p>
                      <a:r>
                        <a:rPr lang="en-US" sz="16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Processor</a:t>
                      </a:r>
                    </a:p>
                  </a:txBody>
                  <a:tcPr marL="68580" marR="68580" marT="34290" marB="34290" anchor="ctr">
                    <a:lnL w="12700" cmpd="sng">
                      <a:solidFill>
                        <a:srgbClr val="F8F8F8"/>
                      </a:solidFill>
                      <a:prstDash val="solid"/>
                    </a:lnL>
                    <a:lnR w="12700" cap="flat" cmpd="sng" algn="ctr">
                      <a:solidFill>
                        <a:srgbClr val="F8F8F8"/>
                      </a:solidFill>
                      <a:prstDash val="solid"/>
                      <a:round/>
                      <a:headEnd type="none" w="med" len="med"/>
                      <a:tailEnd type="none" w="med" len="med"/>
                    </a:lnR>
                    <a:lnT w="12700" cmpd="sng">
                      <a:solidFill>
                        <a:srgbClr val="F8F8F8"/>
                      </a:solidFill>
                      <a:prstDash val="solid"/>
                    </a:lnT>
                    <a:lnB w="12700" cap="flat" cmpd="sng" algn="ctr">
                      <a:solidFill>
                        <a:srgbClr val="F8F8F8"/>
                      </a:solidFill>
                      <a:prstDash val="solid"/>
                      <a:round/>
                      <a:headEnd type="none" w="med" len="med"/>
                      <a:tailEnd type="none" w="med" len="med"/>
                    </a:lnB>
                  </a:tcPr>
                </a:tc>
                <a:tc>
                  <a:txBody>
                    <a:bodyPr/>
                    <a:lstStyle/>
                    <a:p>
                      <a:r>
                        <a:rPr lang="en-US" sz="16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processor with a speed of 2.0GHz </a:t>
                      </a:r>
                    </a:p>
                  </a:txBody>
                  <a:tcPr marL="68580" marR="68580" marT="34290" marB="34290" anchor="ctr">
                    <a:lnL w="12700" cmpd="sng">
                      <a:solidFill>
                        <a:srgbClr val="F8F8F8"/>
                      </a:solidFill>
                      <a:prstDash val="solid"/>
                    </a:lnL>
                    <a:lnR w="12700" cmpd="sng">
                      <a:solidFill>
                        <a:srgbClr val="F8F8F8"/>
                      </a:solidFill>
                      <a:prstDash val="solid"/>
                    </a:lnR>
                    <a:lnT w="12700" cmpd="sng">
                      <a:solidFill>
                        <a:srgbClr val="F8F8F8"/>
                      </a:solidFill>
                      <a:prstDash val="solid"/>
                    </a:lnT>
                    <a:lnB w="12700" cap="flat" cmpd="sng" algn="ctr">
                      <a:solidFill>
                        <a:srgbClr val="F8F8F8"/>
                      </a:solidFill>
                      <a:prstDash val="solid"/>
                      <a:round/>
                      <a:headEnd type="none" w="med" len="med"/>
                      <a:tailEnd type="none" w="med" len="med"/>
                    </a:lnB>
                  </a:tcPr>
                </a:tc>
                <a:extLst>
                  <a:ext uri="{0D108BD9-81ED-4DB2-BD59-A6C34878D82A}">
                    <a16:rowId xmlns="" xmlns:a16="http://schemas.microsoft.com/office/drawing/2014/main" val="10000"/>
                  </a:ext>
                </a:extLst>
              </a:tr>
              <a:tr h="342900">
                <a:tc>
                  <a:txBody>
                    <a:bodyPr/>
                    <a:lstStyle/>
                    <a:p>
                      <a:r>
                        <a:rPr lang="en-US" sz="16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RAM</a:t>
                      </a:r>
                    </a:p>
                  </a:txBody>
                  <a:tcPr marL="68580" marR="68580" marT="34290" marB="34290" anchor="ctr">
                    <a:lnL w="12700" cmpd="sng">
                      <a:solidFill>
                        <a:srgbClr val="F8F8F8"/>
                      </a:solidFill>
                      <a:prstDash val="solid"/>
                    </a:lnL>
                    <a:lnR w="12700" cap="flat" cmpd="sng" algn="ctr">
                      <a:solidFill>
                        <a:srgbClr val="F8F8F8"/>
                      </a:solidFill>
                      <a:prstDash val="solid"/>
                      <a:round/>
                      <a:headEnd type="none" w="med" len="med"/>
                      <a:tailEnd type="none" w="med" len="med"/>
                    </a:lnR>
                    <a:lnT w="12700" cmpd="sng">
                      <a:solidFill>
                        <a:srgbClr val="F8F8F8"/>
                      </a:solidFill>
                      <a:prstDash val="solid"/>
                    </a:lnT>
                    <a:lnB w="12700" cap="flat" cmpd="sng" algn="ctr">
                      <a:solidFill>
                        <a:srgbClr val="F8F8F8"/>
                      </a:solidFill>
                      <a:prstDash val="solid"/>
                      <a:round/>
                      <a:headEnd type="none" w="med" len="med"/>
                      <a:tailEnd type="none" w="med" len="med"/>
                    </a:lnB>
                  </a:tcPr>
                </a:tc>
                <a:tc>
                  <a:txBody>
                    <a:bodyPr/>
                    <a:lstStyle/>
                    <a:p>
                      <a:r>
                        <a:rPr lang="en-US" sz="16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512 MB or more</a:t>
                      </a:r>
                    </a:p>
                  </a:txBody>
                  <a:tcPr marL="68580" marR="68580" marT="34290" marB="34290" anchor="ctr">
                    <a:lnL w="12700" cap="flat" cmpd="sng" algn="ctr">
                      <a:solidFill>
                        <a:srgbClr val="F8F8F8"/>
                      </a:solidFill>
                      <a:prstDash val="solid"/>
                      <a:round/>
                      <a:headEnd type="none" w="med" len="med"/>
                      <a:tailEnd type="none" w="med" len="med"/>
                    </a:lnL>
                    <a:lnR w="12700" cmpd="sng">
                      <a:solidFill>
                        <a:srgbClr val="F8F8F8"/>
                      </a:solidFill>
                      <a:prstDash val="solid"/>
                    </a:lnR>
                    <a:lnT w="12700" cmpd="sng">
                      <a:solidFill>
                        <a:srgbClr val="F8F8F8"/>
                      </a:solidFill>
                      <a:prstDash val="solid"/>
                    </a:lnT>
                    <a:lnB w="12700" cap="flat" cmpd="sng" algn="ctr">
                      <a:solidFill>
                        <a:srgbClr val="F8F8F8"/>
                      </a:solidFill>
                      <a:prstDash val="solid"/>
                      <a:round/>
                      <a:headEnd type="none" w="med" len="med"/>
                      <a:tailEnd type="none" w="med" len="med"/>
                    </a:lnB>
                  </a:tcPr>
                </a:tc>
                <a:extLst>
                  <a:ext uri="{0D108BD9-81ED-4DB2-BD59-A6C34878D82A}">
                    <a16:rowId xmlns="" xmlns:a16="http://schemas.microsoft.com/office/drawing/2014/main" val="10001"/>
                  </a:ext>
                </a:extLst>
              </a:tr>
              <a:tr h="342900">
                <a:tc>
                  <a:txBody>
                    <a:bodyPr/>
                    <a:lstStyle/>
                    <a:p>
                      <a:r>
                        <a:rPr lang="en-US" sz="16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Hard disk</a:t>
                      </a:r>
                    </a:p>
                  </a:txBody>
                  <a:tcPr marL="68580" marR="68580" marT="34290" marB="34290" anchor="ctr">
                    <a:lnL w="12700" cmpd="sng">
                      <a:solidFill>
                        <a:srgbClr val="F8F8F8"/>
                      </a:solidFill>
                      <a:prstDash val="solid"/>
                    </a:lnL>
                    <a:lnR w="12700" cap="flat" cmpd="sng" algn="ctr">
                      <a:solidFill>
                        <a:srgbClr val="F8F8F8"/>
                      </a:solidFill>
                      <a:prstDash val="solid"/>
                      <a:round/>
                      <a:headEnd type="none" w="med" len="med"/>
                      <a:tailEnd type="none" w="med" len="med"/>
                    </a:lnR>
                    <a:lnT w="12700" cmpd="sng">
                      <a:solidFill>
                        <a:srgbClr val="F8F8F8"/>
                      </a:solidFill>
                      <a:prstDash val="solid"/>
                    </a:lnT>
                    <a:lnB w="12700" cap="flat" cmpd="sng" algn="ctr">
                      <a:solidFill>
                        <a:srgbClr val="F8F8F8"/>
                      </a:solidFill>
                      <a:prstDash val="solid"/>
                      <a:round/>
                      <a:headEnd type="none" w="med" len="med"/>
                      <a:tailEnd type="none" w="med" len="med"/>
                    </a:lnB>
                  </a:tcPr>
                </a:tc>
                <a:tc>
                  <a:txBody>
                    <a:bodyPr/>
                    <a:lstStyle/>
                    <a:p>
                      <a:pPr marL="0" marR="0" indent="0" algn="l" defTabSz="109948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10+</a:t>
                      </a:r>
                      <a:r>
                        <a:rPr lang="en-US" sz="1600" b="0" baseline="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600" b="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GB </a:t>
                      </a:r>
                      <a:r>
                        <a:rPr lang="en-US" sz="16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or more </a:t>
                      </a:r>
                    </a:p>
                  </a:txBody>
                  <a:tcPr marL="68580" marR="68580" marT="34290" marB="34290" anchor="ctr">
                    <a:lnL w="12700" cap="flat" cmpd="sng" algn="ctr">
                      <a:solidFill>
                        <a:srgbClr val="F8F8F8"/>
                      </a:solidFill>
                      <a:prstDash val="solid"/>
                      <a:round/>
                      <a:headEnd type="none" w="med" len="med"/>
                      <a:tailEnd type="none" w="med" len="med"/>
                    </a:lnL>
                    <a:lnR w="12700" cmpd="sng">
                      <a:solidFill>
                        <a:srgbClr val="F8F8F8"/>
                      </a:solidFill>
                      <a:prstDash val="solid"/>
                    </a:lnR>
                    <a:lnT w="12700" cmpd="sng">
                      <a:solidFill>
                        <a:srgbClr val="F8F8F8"/>
                      </a:solidFill>
                      <a:prstDash val="solid"/>
                    </a:lnT>
                    <a:lnB w="12700" cap="flat" cmpd="sng" algn="ctr">
                      <a:solidFill>
                        <a:srgbClr val="F8F8F8"/>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1664943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tar: 5 Points 18">
            <a:extLst>
              <a:ext uri="{FF2B5EF4-FFF2-40B4-BE49-F238E27FC236}">
                <a16:creationId xmlns="" xmlns:a16="http://schemas.microsoft.com/office/drawing/2014/main" id="{06920529-A61E-4619-8A64-82425FBDA126}"/>
              </a:ext>
            </a:extLst>
          </p:cNvPr>
          <p:cNvSpPr/>
          <p:nvPr/>
        </p:nvSpPr>
        <p:spPr>
          <a:xfrm>
            <a:off x="8640618" y="305201"/>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 name="Star: 5 Points 20">
            <a:extLst>
              <a:ext uri="{FF2B5EF4-FFF2-40B4-BE49-F238E27FC236}">
                <a16:creationId xmlns="" xmlns:a16="http://schemas.microsoft.com/office/drawing/2014/main" id="{FE8187DB-0230-41E0-A59B-C526C7549370}"/>
              </a:ext>
            </a:extLst>
          </p:cNvPr>
          <p:cNvSpPr/>
          <p:nvPr/>
        </p:nvSpPr>
        <p:spPr>
          <a:xfrm>
            <a:off x="721188" y="114902"/>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2" name="Star: 5 Points 21">
            <a:extLst>
              <a:ext uri="{FF2B5EF4-FFF2-40B4-BE49-F238E27FC236}">
                <a16:creationId xmlns="" xmlns:a16="http://schemas.microsoft.com/office/drawing/2014/main" id="{08B62430-89ED-4DD6-B2B7-990F70E16C45}"/>
              </a:ext>
            </a:extLst>
          </p:cNvPr>
          <p:cNvSpPr/>
          <p:nvPr/>
        </p:nvSpPr>
        <p:spPr>
          <a:xfrm>
            <a:off x="161686" y="1817275"/>
            <a:ext cx="281207" cy="281207"/>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 name="Star: 5 Points 22">
            <a:extLst>
              <a:ext uri="{FF2B5EF4-FFF2-40B4-BE49-F238E27FC236}">
                <a16:creationId xmlns="" xmlns:a16="http://schemas.microsoft.com/office/drawing/2014/main" id="{CBF03500-2B7A-47C9-AA41-04621F066FE8}"/>
              </a:ext>
            </a:extLst>
          </p:cNvPr>
          <p:cNvSpPr/>
          <p:nvPr/>
        </p:nvSpPr>
        <p:spPr>
          <a:xfrm>
            <a:off x="2745859" y="-25701"/>
            <a:ext cx="281207" cy="281207"/>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2" name="Group 24">
            <a:extLst>
              <a:ext uri="{FF2B5EF4-FFF2-40B4-BE49-F238E27FC236}">
                <a16:creationId xmlns="" xmlns:a16="http://schemas.microsoft.com/office/drawing/2014/main" id="{0DEFA94F-8608-4D3F-BEE7-9BD2D372DBA3}"/>
              </a:ext>
            </a:extLst>
          </p:cNvPr>
          <p:cNvGrpSpPr/>
          <p:nvPr/>
        </p:nvGrpSpPr>
        <p:grpSpPr>
          <a:xfrm rot="19943677">
            <a:off x="7488307" y="1453048"/>
            <a:ext cx="1350925" cy="3248222"/>
            <a:chOff x="1516174" y="1057507"/>
            <a:chExt cx="1801233" cy="4330963"/>
          </a:xfrm>
        </p:grpSpPr>
        <p:sp>
          <p:nvSpPr>
            <p:cNvPr id="26" name="Rectangle 25">
              <a:extLst>
                <a:ext uri="{FF2B5EF4-FFF2-40B4-BE49-F238E27FC236}">
                  <a16:creationId xmlns="" xmlns:a16="http://schemas.microsoft.com/office/drawing/2014/main" id="{EA489E07-EC26-43D3-BFE8-07C70C4A00CB}"/>
                </a:ext>
              </a:extLst>
            </p:cNvPr>
            <p:cNvSpPr/>
            <p:nvPr/>
          </p:nvSpPr>
          <p:spPr>
            <a:xfrm>
              <a:off x="1908313" y="3428999"/>
              <a:ext cx="1139687" cy="1959471"/>
            </a:xfrm>
            <a:prstGeom prst="rect">
              <a:avLst/>
            </a:prstGeom>
            <a:gradFill>
              <a:gsLst>
                <a:gs pos="0">
                  <a:schemeClr val="bg1">
                    <a:lumMod val="95000"/>
                    <a:alpha val="75000"/>
                  </a:schemeClr>
                </a:gs>
                <a:gs pos="100000">
                  <a:schemeClr val="bg1">
                    <a:alpha val="2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3" name="Group 26">
              <a:extLst>
                <a:ext uri="{FF2B5EF4-FFF2-40B4-BE49-F238E27FC236}">
                  <a16:creationId xmlns="" xmlns:a16="http://schemas.microsoft.com/office/drawing/2014/main" id="{29DC6C36-7427-4268-868C-4FE699A552B5}"/>
                </a:ext>
              </a:extLst>
            </p:cNvPr>
            <p:cNvGrpSpPr/>
            <p:nvPr/>
          </p:nvGrpSpPr>
          <p:grpSpPr>
            <a:xfrm>
              <a:off x="1516174" y="1057507"/>
              <a:ext cx="1801233" cy="3887609"/>
              <a:chOff x="5248391" y="2534888"/>
              <a:chExt cx="1627765" cy="3513211"/>
            </a:xfrm>
          </p:grpSpPr>
          <p:sp>
            <p:nvSpPr>
              <p:cNvPr id="28" name="Freeform 117">
                <a:extLst>
                  <a:ext uri="{FF2B5EF4-FFF2-40B4-BE49-F238E27FC236}">
                    <a16:creationId xmlns="" xmlns:a16="http://schemas.microsoft.com/office/drawing/2014/main" id="{EDC7D5B6-DE75-4AD6-9447-69E73BFE5449}"/>
                  </a:ext>
                </a:extLst>
              </p:cNvPr>
              <p:cNvSpPr>
                <a:spLocks/>
              </p:cNvSpPr>
              <p:nvPr/>
            </p:nvSpPr>
            <p:spPr bwMode="auto">
              <a:xfrm>
                <a:off x="5598153" y="4943119"/>
                <a:ext cx="1016611" cy="1104980"/>
              </a:xfrm>
              <a:custGeom>
                <a:avLst/>
                <a:gdLst>
                  <a:gd name="T0" fmla="*/ 290 w 579"/>
                  <a:gd name="T1" fmla="*/ 628 h 629"/>
                  <a:gd name="T2" fmla="*/ 398 w 579"/>
                  <a:gd name="T3" fmla="*/ 0 h 629"/>
                  <a:gd name="T4" fmla="*/ 290 w 579"/>
                  <a:gd name="T5" fmla="*/ 0 h 629"/>
                  <a:gd name="T6" fmla="*/ 289 w 579"/>
                  <a:gd name="T7" fmla="*/ 0 h 629"/>
                  <a:gd name="T8" fmla="*/ 182 w 579"/>
                  <a:gd name="T9" fmla="*/ 0 h 629"/>
                  <a:gd name="T10" fmla="*/ 289 w 579"/>
                  <a:gd name="T11" fmla="*/ 628 h 629"/>
                  <a:gd name="T12" fmla="*/ 289 w 579"/>
                  <a:gd name="T13" fmla="*/ 629 h 629"/>
                  <a:gd name="T14" fmla="*/ 290 w 579"/>
                  <a:gd name="T15" fmla="*/ 629 h 629"/>
                  <a:gd name="T16" fmla="*/ 290 w 579"/>
                  <a:gd name="T17" fmla="*/ 629 h 629"/>
                  <a:gd name="T18" fmla="*/ 290 w 579"/>
                  <a:gd name="T19" fmla="*/ 628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29">
                    <a:moveTo>
                      <a:pt x="290" y="628"/>
                    </a:moveTo>
                    <a:cubicBezTo>
                      <a:pt x="579" y="191"/>
                      <a:pt x="398" y="0"/>
                      <a:pt x="398" y="0"/>
                    </a:cubicBezTo>
                    <a:cubicBezTo>
                      <a:pt x="290" y="0"/>
                      <a:pt x="290" y="0"/>
                      <a:pt x="290" y="0"/>
                    </a:cubicBezTo>
                    <a:cubicBezTo>
                      <a:pt x="289" y="0"/>
                      <a:pt x="289" y="0"/>
                      <a:pt x="289" y="0"/>
                    </a:cubicBezTo>
                    <a:cubicBezTo>
                      <a:pt x="182" y="0"/>
                      <a:pt x="182" y="0"/>
                      <a:pt x="182" y="0"/>
                    </a:cubicBezTo>
                    <a:cubicBezTo>
                      <a:pt x="182" y="0"/>
                      <a:pt x="0" y="191"/>
                      <a:pt x="289" y="628"/>
                    </a:cubicBezTo>
                    <a:cubicBezTo>
                      <a:pt x="289" y="629"/>
                      <a:pt x="289" y="629"/>
                      <a:pt x="289" y="629"/>
                    </a:cubicBezTo>
                    <a:cubicBezTo>
                      <a:pt x="289" y="629"/>
                      <a:pt x="289" y="629"/>
                      <a:pt x="290" y="629"/>
                    </a:cubicBezTo>
                    <a:cubicBezTo>
                      <a:pt x="290" y="629"/>
                      <a:pt x="290" y="629"/>
                      <a:pt x="290" y="629"/>
                    </a:cubicBezTo>
                    <a:lnTo>
                      <a:pt x="290" y="628"/>
                    </a:lnTo>
                    <a:close/>
                  </a:path>
                </a:pathLst>
              </a:custGeom>
              <a:solidFill>
                <a:schemeClr val="accent3">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9" name="Freeform 118">
                <a:extLst>
                  <a:ext uri="{FF2B5EF4-FFF2-40B4-BE49-F238E27FC236}">
                    <a16:creationId xmlns="" xmlns:a16="http://schemas.microsoft.com/office/drawing/2014/main" id="{B4A97861-F31D-4404-A219-231C62F29ED4}"/>
                  </a:ext>
                </a:extLst>
              </p:cNvPr>
              <p:cNvSpPr>
                <a:spLocks/>
              </p:cNvSpPr>
              <p:nvPr/>
            </p:nvSpPr>
            <p:spPr bwMode="auto">
              <a:xfrm>
                <a:off x="5734790" y="4923812"/>
                <a:ext cx="760416" cy="936411"/>
              </a:xfrm>
              <a:custGeom>
                <a:avLst/>
                <a:gdLst>
                  <a:gd name="T0" fmla="*/ 208 w 433"/>
                  <a:gd name="T1" fmla="*/ 533 h 533"/>
                  <a:gd name="T2" fmla="*/ 269 w 433"/>
                  <a:gd name="T3" fmla="*/ 13 h 533"/>
                  <a:gd name="T4" fmla="*/ 208 w 433"/>
                  <a:gd name="T5" fmla="*/ 13 h 533"/>
                  <a:gd name="T6" fmla="*/ 207 w 433"/>
                  <a:gd name="T7" fmla="*/ 13 h 533"/>
                  <a:gd name="T8" fmla="*/ 147 w 433"/>
                  <a:gd name="T9" fmla="*/ 13 h 533"/>
                  <a:gd name="T10" fmla="*/ 208 w 433"/>
                  <a:gd name="T11" fmla="*/ 533 h 533"/>
                </a:gdLst>
                <a:ahLst/>
                <a:cxnLst>
                  <a:cxn ang="0">
                    <a:pos x="T0" y="T1"/>
                  </a:cxn>
                  <a:cxn ang="0">
                    <a:pos x="T2" y="T3"/>
                  </a:cxn>
                  <a:cxn ang="0">
                    <a:pos x="T4" y="T5"/>
                  </a:cxn>
                  <a:cxn ang="0">
                    <a:pos x="T6" y="T7"/>
                  </a:cxn>
                  <a:cxn ang="0">
                    <a:pos x="T8" y="T9"/>
                  </a:cxn>
                  <a:cxn ang="0">
                    <a:pos x="T10" y="T11"/>
                  </a:cxn>
                </a:cxnLst>
                <a:rect l="0" t="0" r="r" b="b"/>
                <a:pathLst>
                  <a:path w="433" h="533">
                    <a:moveTo>
                      <a:pt x="208" y="533"/>
                    </a:moveTo>
                    <a:cubicBezTo>
                      <a:pt x="433" y="198"/>
                      <a:pt x="269" y="13"/>
                      <a:pt x="269" y="13"/>
                    </a:cubicBezTo>
                    <a:cubicBezTo>
                      <a:pt x="208" y="13"/>
                      <a:pt x="208" y="13"/>
                      <a:pt x="208" y="13"/>
                    </a:cubicBezTo>
                    <a:cubicBezTo>
                      <a:pt x="207" y="13"/>
                      <a:pt x="207" y="13"/>
                      <a:pt x="207" y="13"/>
                    </a:cubicBezTo>
                    <a:cubicBezTo>
                      <a:pt x="207" y="13"/>
                      <a:pt x="159" y="0"/>
                      <a:pt x="147" y="13"/>
                    </a:cubicBezTo>
                    <a:cubicBezTo>
                      <a:pt x="0" y="176"/>
                      <a:pt x="208" y="533"/>
                      <a:pt x="208" y="533"/>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 name="Freeform 119">
                <a:extLst>
                  <a:ext uri="{FF2B5EF4-FFF2-40B4-BE49-F238E27FC236}">
                    <a16:creationId xmlns="" xmlns:a16="http://schemas.microsoft.com/office/drawing/2014/main" id="{C5191ED2-7BC4-4495-A131-A5F6FA51D3D9}"/>
                  </a:ext>
                </a:extLst>
              </p:cNvPr>
              <p:cNvSpPr>
                <a:spLocks/>
              </p:cNvSpPr>
              <p:nvPr/>
            </p:nvSpPr>
            <p:spPr bwMode="auto">
              <a:xfrm>
                <a:off x="5843951" y="4795343"/>
                <a:ext cx="465606" cy="156687"/>
              </a:xfrm>
              <a:custGeom>
                <a:avLst/>
                <a:gdLst>
                  <a:gd name="T0" fmla="*/ 2 w 627"/>
                  <a:gd name="T1" fmla="*/ 211 h 211"/>
                  <a:gd name="T2" fmla="*/ 627 w 627"/>
                  <a:gd name="T3" fmla="*/ 204 h 211"/>
                  <a:gd name="T4" fmla="*/ 624 w 627"/>
                  <a:gd name="T5" fmla="*/ 0 h 211"/>
                  <a:gd name="T6" fmla="*/ 0 w 627"/>
                  <a:gd name="T7" fmla="*/ 10 h 211"/>
                  <a:gd name="T8" fmla="*/ 2 w 627"/>
                  <a:gd name="T9" fmla="*/ 211 h 211"/>
                </a:gdLst>
                <a:ahLst/>
                <a:cxnLst>
                  <a:cxn ang="0">
                    <a:pos x="T0" y="T1"/>
                  </a:cxn>
                  <a:cxn ang="0">
                    <a:pos x="T2" y="T3"/>
                  </a:cxn>
                  <a:cxn ang="0">
                    <a:pos x="T4" y="T5"/>
                  </a:cxn>
                  <a:cxn ang="0">
                    <a:pos x="T6" y="T7"/>
                  </a:cxn>
                  <a:cxn ang="0">
                    <a:pos x="T8" y="T9"/>
                  </a:cxn>
                </a:cxnLst>
                <a:rect l="0" t="0" r="r" b="b"/>
                <a:pathLst>
                  <a:path w="627" h="211">
                    <a:moveTo>
                      <a:pt x="2" y="211"/>
                    </a:moveTo>
                    <a:lnTo>
                      <a:pt x="627" y="204"/>
                    </a:lnTo>
                    <a:lnTo>
                      <a:pt x="624" y="0"/>
                    </a:lnTo>
                    <a:lnTo>
                      <a:pt x="0" y="10"/>
                    </a:lnTo>
                    <a:lnTo>
                      <a:pt x="2" y="211"/>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1" name="Freeform 120">
                <a:extLst>
                  <a:ext uri="{FF2B5EF4-FFF2-40B4-BE49-F238E27FC236}">
                    <a16:creationId xmlns="" xmlns:a16="http://schemas.microsoft.com/office/drawing/2014/main" id="{0A8D31B8-2F16-4611-B329-B26114D2EA20}"/>
                  </a:ext>
                </a:extLst>
              </p:cNvPr>
              <p:cNvSpPr>
                <a:spLocks/>
              </p:cNvSpPr>
              <p:nvPr/>
            </p:nvSpPr>
            <p:spPr bwMode="auto">
              <a:xfrm>
                <a:off x="5248391" y="4153000"/>
                <a:ext cx="1627765" cy="1101267"/>
              </a:xfrm>
              <a:custGeom>
                <a:avLst/>
                <a:gdLst>
                  <a:gd name="T0" fmla="*/ 459 w 927"/>
                  <a:gd name="T1" fmla="*/ 3 h 627"/>
                  <a:gd name="T2" fmla="*/ 4 w 927"/>
                  <a:gd name="T3" fmla="*/ 462 h 627"/>
                  <a:gd name="T4" fmla="*/ 38 w 927"/>
                  <a:gd name="T5" fmla="*/ 627 h 627"/>
                  <a:gd name="T6" fmla="*/ 463 w 927"/>
                  <a:gd name="T7" fmla="*/ 333 h 627"/>
                  <a:gd name="T8" fmla="*/ 897 w 927"/>
                  <a:gd name="T9" fmla="*/ 615 h 627"/>
                  <a:gd name="T10" fmla="*/ 926 w 927"/>
                  <a:gd name="T11" fmla="*/ 450 h 627"/>
                  <a:gd name="T12" fmla="*/ 459 w 927"/>
                  <a:gd name="T13" fmla="*/ 3 h 627"/>
                </a:gdLst>
                <a:ahLst/>
                <a:cxnLst>
                  <a:cxn ang="0">
                    <a:pos x="T0" y="T1"/>
                  </a:cxn>
                  <a:cxn ang="0">
                    <a:pos x="T2" y="T3"/>
                  </a:cxn>
                  <a:cxn ang="0">
                    <a:pos x="T4" y="T5"/>
                  </a:cxn>
                  <a:cxn ang="0">
                    <a:pos x="T6" y="T7"/>
                  </a:cxn>
                  <a:cxn ang="0">
                    <a:pos x="T8" y="T9"/>
                  </a:cxn>
                  <a:cxn ang="0">
                    <a:pos x="T10" y="T11"/>
                  </a:cxn>
                  <a:cxn ang="0">
                    <a:pos x="T12" y="T13"/>
                  </a:cxn>
                </a:cxnLst>
                <a:rect l="0" t="0" r="r" b="b"/>
                <a:pathLst>
                  <a:path w="927" h="627">
                    <a:moveTo>
                      <a:pt x="459" y="3"/>
                    </a:moveTo>
                    <a:cubicBezTo>
                      <a:pt x="204" y="7"/>
                      <a:pt x="0" y="212"/>
                      <a:pt x="4" y="462"/>
                    </a:cubicBezTo>
                    <a:cubicBezTo>
                      <a:pt x="5" y="521"/>
                      <a:pt x="17" y="576"/>
                      <a:pt x="38" y="627"/>
                    </a:cubicBezTo>
                    <a:cubicBezTo>
                      <a:pt x="103" y="457"/>
                      <a:pt x="268" y="335"/>
                      <a:pt x="463" y="333"/>
                    </a:cubicBezTo>
                    <a:cubicBezTo>
                      <a:pt x="659" y="330"/>
                      <a:pt x="827" y="447"/>
                      <a:pt x="897" y="615"/>
                    </a:cubicBezTo>
                    <a:cubicBezTo>
                      <a:pt x="916" y="564"/>
                      <a:pt x="927" y="508"/>
                      <a:pt x="926" y="450"/>
                    </a:cubicBezTo>
                    <a:cubicBezTo>
                      <a:pt x="923" y="200"/>
                      <a:pt x="713" y="0"/>
                      <a:pt x="459" y="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2" name="Freeform 121">
                <a:extLst>
                  <a:ext uri="{FF2B5EF4-FFF2-40B4-BE49-F238E27FC236}">
                    <a16:creationId xmlns="" xmlns:a16="http://schemas.microsoft.com/office/drawing/2014/main" id="{754C6295-28FB-41C9-800D-0735FA4DAB81}"/>
                  </a:ext>
                </a:extLst>
              </p:cNvPr>
              <p:cNvSpPr>
                <a:spLocks/>
              </p:cNvSpPr>
              <p:nvPr/>
            </p:nvSpPr>
            <p:spPr bwMode="auto">
              <a:xfrm>
                <a:off x="6262031" y="4182703"/>
                <a:ext cx="614125" cy="1050028"/>
              </a:xfrm>
              <a:custGeom>
                <a:avLst/>
                <a:gdLst>
                  <a:gd name="T0" fmla="*/ 4 w 350"/>
                  <a:gd name="T1" fmla="*/ 329 h 598"/>
                  <a:gd name="T2" fmla="*/ 320 w 350"/>
                  <a:gd name="T3" fmla="*/ 598 h 598"/>
                  <a:gd name="T4" fmla="*/ 349 w 350"/>
                  <a:gd name="T5" fmla="*/ 433 h 598"/>
                  <a:gd name="T6" fmla="*/ 0 w 350"/>
                  <a:gd name="T7" fmla="*/ 0 h 598"/>
                  <a:gd name="T8" fmla="*/ 4 w 350"/>
                  <a:gd name="T9" fmla="*/ 329 h 598"/>
                </a:gdLst>
                <a:ahLst/>
                <a:cxnLst>
                  <a:cxn ang="0">
                    <a:pos x="T0" y="T1"/>
                  </a:cxn>
                  <a:cxn ang="0">
                    <a:pos x="T2" y="T3"/>
                  </a:cxn>
                  <a:cxn ang="0">
                    <a:pos x="T4" y="T5"/>
                  </a:cxn>
                  <a:cxn ang="0">
                    <a:pos x="T6" y="T7"/>
                  </a:cxn>
                  <a:cxn ang="0">
                    <a:pos x="T8" y="T9"/>
                  </a:cxn>
                </a:cxnLst>
                <a:rect l="0" t="0" r="r" b="b"/>
                <a:pathLst>
                  <a:path w="350" h="598">
                    <a:moveTo>
                      <a:pt x="4" y="329"/>
                    </a:moveTo>
                    <a:cubicBezTo>
                      <a:pt x="148" y="364"/>
                      <a:pt x="265" y="465"/>
                      <a:pt x="320" y="598"/>
                    </a:cubicBezTo>
                    <a:cubicBezTo>
                      <a:pt x="339" y="547"/>
                      <a:pt x="350" y="491"/>
                      <a:pt x="349" y="433"/>
                    </a:cubicBezTo>
                    <a:cubicBezTo>
                      <a:pt x="346" y="223"/>
                      <a:pt x="198" y="48"/>
                      <a:pt x="0" y="0"/>
                    </a:cubicBezTo>
                    <a:lnTo>
                      <a:pt x="4" y="329"/>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3" name="Freeform 122">
                <a:extLst>
                  <a:ext uri="{FF2B5EF4-FFF2-40B4-BE49-F238E27FC236}">
                    <a16:creationId xmlns="" xmlns:a16="http://schemas.microsoft.com/office/drawing/2014/main" id="{457C7EEE-A49D-4EC1-8A87-27B0C15B4F75}"/>
                  </a:ext>
                </a:extLst>
              </p:cNvPr>
              <p:cNvSpPr>
                <a:spLocks/>
              </p:cNvSpPr>
              <p:nvPr/>
            </p:nvSpPr>
            <p:spPr bwMode="auto">
              <a:xfrm>
                <a:off x="5541716" y="2534888"/>
                <a:ext cx="1013640" cy="2351794"/>
              </a:xfrm>
              <a:custGeom>
                <a:avLst/>
                <a:gdLst>
                  <a:gd name="T0" fmla="*/ 5 w 577"/>
                  <a:gd name="T1" fmla="*/ 781 h 1339"/>
                  <a:gd name="T2" fmla="*/ 135 w 577"/>
                  <a:gd name="T3" fmla="*/ 1339 h 1339"/>
                  <a:gd name="T4" fmla="*/ 297 w 577"/>
                  <a:gd name="T5" fmla="*/ 1313 h 1339"/>
                  <a:gd name="T6" fmla="*/ 460 w 577"/>
                  <a:gd name="T7" fmla="*/ 1335 h 1339"/>
                  <a:gd name="T8" fmla="*/ 575 w 577"/>
                  <a:gd name="T9" fmla="*/ 773 h 1339"/>
                  <a:gd name="T10" fmla="*/ 279 w 577"/>
                  <a:gd name="T11" fmla="*/ 0 h 1339"/>
                  <a:gd name="T12" fmla="*/ 5 w 577"/>
                  <a:gd name="T13" fmla="*/ 781 h 1339"/>
                </a:gdLst>
                <a:ahLst/>
                <a:cxnLst>
                  <a:cxn ang="0">
                    <a:pos x="T0" y="T1"/>
                  </a:cxn>
                  <a:cxn ang="0">
                    <a:pos x="T2" y="T3"/>
                  </a:cxn>
                  <a:cxn ang="0">
                    <a:pos x="T4" y="T5"/>
                  </a:cxn>
                  <a:cxn ang="0">
                    <a:pos x="T6" y="T7"/>
                  </a:cxn>
                  <a:cxn ang="0">
                    <a:pos x="T8" y="T9"/>
                  </a:cxn>
                  <a:cxn ang="0">
                    <a:pos x="T10" y="T11"/>
                  </a:cxn>
                  <a:cxn ang="0">
                    <a:pos x="T12" y="T13"/>
                  </a:cxn>
                </a:cxnLst>
                <a:rect l="0" t="0" r="r" b="b"/>
                <a:pathLst>
                  <a:path w="577" h="1339">
                    <a:moveTo>
                      <a:pt x="5" y="781"/>
                    </a:moveTo>
                    <a:cubicBezTo>
                      <a:pt x="8" y="994"/>
                      <a:pt x="56" y="1189"/>
                      <a:pt x="135" y="1339"/>
                    </a:cubicBezTo>
                    <a:cubicBezTo>
                      <a:pt x="186" y="1323"/>
                      <a:pt x="240" y="1313"/>
                      <a:pt x="297" y="1313"/>
                    </a:cubicBezTo>
                    <a:cubicBezTo>
                      <a:pt x="354" y="1312"/>
                      <a:pt x="409" y="1320"/>
                      <a:pt x="460" y="1335"/>
                    </a:cubicBezTo>
                    <a:cubicBezTo>
                      <a:pt x="534" y="1183"/>
                      <a:pt x="577" y="987"/>
                      <a:pt x="575" y="773"/>
                    </a:cubicBezTo>
                    <a:cubicBezTo>
                      <a:pt x="570" y="434"/>
                      <a:pt x="450" y="142"/>
                      <a:pt x="279" y="0"/>
                    </a:cubicBezTo>
                    <a:cubicBezTo>
                      <a:pt x="112" y="147"/>
                      <a:pt x="0" y="442"/>
                      <a:pt x="5" y="78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4" name="Freeform 123">
                <a:extLst>
                  <a:ext uri="{FF2B5EF4-FFF2-40B4-BE49-F238E27FC236}">
                    <a16:creationId xmlns="" xmlns:a16="http://schemas.microsoft.com/office/drawing/2014/main" id="{8610BDA6-0082-47D5-B7FF-251011AAF3DC}"/>
                  </a:ext>
                </a:extLst>
              </p:cNvPr>
              <p:cNvSpPr>
                <a:spLocks/>
              </p:cNvSpPr>
              <p:nvPr/>
            </p:nvSpPr>
            <p:spPr bwMode="auto">
              <a:xfrm>
                <a:off x="5648649" y="3053218"/>
                <a:ext cx="793833" cy="132182"/>
              </a:xfrm>
              <a:custGeom>
                <a:avLst/>
                <a:gdLst>
                  <a:gd name="T0" fmla="*/ 12 w 452"/>
                  <a:gd name="T1" fmla="*/ 36 h 75"/>
                  <a:gd name="T2" fmla="*/ 0 w 452"/>
                  <a:gd name="T3" fmla="*/ 75 h 75"/>
                  <a:gd name="T4" fmla="*/ 452 w 452"/>
                  <a:gd name="T5" fmla="*/ 74 h 75"/>
                  <a:gd name="T6" fmla="*/ 433 w 452"/>
                  <a:gd name="T7" fmla="*/ 30 h 75"/>
                  <a:gd name="T8" fmla="*/ 12 w 452"/>
                  <a:gd name="T9" fmla="*/ 36 h 75"/>
                </a:gdLst>
                <a:ahLst/>
                <a:cxnLst>
                  <a:cxn ang="0">
                    <a:pos x="T0" y="T1"/>
                  </a:cxn>
                  <a:cxn ang="0">
                    <a:pos x="T2" y="T3"/>
                  </a:cxn>
                  <a:cxn ang="0">
                    <a:pos x="T4" y="T5"/>
                  </a:cxn>
                  <a:cxn ang="0">
                    <a:pos x="T6" y="T7"/>
                  </a:cxn>
                  <a:cxn ang="0">
                    <a:pos x="T8" y="T9"/>
                  </a:cxn>
                </a:cxnLst>
                <a:rect l="0" t="0" r="r" b="b"/>
                <a:pathLst>
                  <a:path w="452" h="75">
                    <a:moveTo>
                      <a:pt x="12" y="36"/>
                    </a:moveTo>
                    <a:cubicBezTo>
                      <a:pt x="0" y="75"/>
                      <a:pt x="0" y="75"/>
                      <a:pt x="0" y="75"/>
                    </a:cubicBezTo>
                    <a:cubicBezTo>
                      <a:pt x="0" y="75"/>
                      <a:pt x="243" y="45"/>
                      <a:pt x="452" y="74"/>
                    </a:cubicBezTo>
                    <a:cubicBezTo>
                      <a:pt x="433" y="30"/>
                      <a:pt x="433" y="30"/>
                      <a:pt x="433" y="30"/>
                    </a:cubicBezTo>
                    <a:cubicBezTo>
                      <a:pt x="433" y="30"/>
                      <a:pt x="152" y="0"/>
                      <a:pt x="12" y="36"/>
                    </a:cubicBez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5" name="Freeform 124">
                <a:extLst>
                  <a:ext uri="{FF2B5EF4-FFF2-40B4-BE49-F238E27FC236}">
                    <a16:creationId xmlns="" xmlns:a16="http://schemas.microsoft.com/office/drawing/2014/main" id="{644AA6BC-6FF1-44F4-AA80-686D1EAFC0B0}"/>
                  </a:ext>
                </a:extLst>
              </p:cNvPr>
              <p:cNvSpPr>
                <a:spLocks/>
              </p:cNvSpPr>
              <p:nvPr/>
            </p:nvSpPr>
            <p:spPr bwMode="auto">
              <a:xfrm>
                <a:off x="5985787" y="4110672"/>
                <a:ext cx="221293" cy="1134683"/>
              </a:xfrm>
              <a:custGeom>
                <a:avLst/>
                <a:gdLst>
                  <a:gd name="T0" fmla="*/ 2 w 126"/>
                  <a:gd name="T1" fmla="*/ 324 h 646"/>
                  <a:gd name="T2" fmla="*/ 67 w 126"/>
                  <a:gd name="T3" fmla="*/ 646 h 646"/>
                  <a:gd name="T4" fmla="*/ 124 w 126"/>
                  <a:gd name="T5" fmla="*/ 322 h 646"/>
                  <a:gd name="T6" fmla="*/ 58 w 126"/>
                  <a:gd name="T7" fmla="*/ 0 h 646"/>
                  <a:gd name="T8" fmla="*/ 2 w 126"/>
                  <a:gd name="T9" fmla="*/ 324 h 646"/>
                </a:gdLst>
                <a:ahLst/>
                <a:cxnLst>
                  <a:cxn ang="0">
                    <a:pos x="T0" y="T1"/>
                  </a:cxn>
                  <a:cxn ang="0">
                    <a:pos x="T2" y="T3"/>
                  </a:cxn>
                  <a:cxn ang="0">
                    <a:pos x="T4" y="T5"/>
                  </a:cxn>
                  <a:cxn ang="0">
                    <a:pos x="T6" y="T7"/>
                  </a:cxn>
                  <a:cxn ang="0">
                    <a:pos x="T8" y="T9"/>
                  </a:cxn>
                </a:cxnLst>
                <a:rect l="0" t="0" r="r" b="b"/>
                <a:pathLst>
                  <a:path w="126" h="646">
                    <a:moveTo>
                      <a:pt x="2" y="324"/>
                    </a:moveTo>
                    <a:cubicBezTo>
                      <a:pt x="4" y="465"/>
                      <a:pt x="30" y="587"/>
                      <a:pt x="67" y="646"/>
                    </a:cubicBezTo>
                    <a:cubicBezTo>
                      <a:pt x="103" y="586"/>
                      <a:pt x="126" y="463"/>
                      <a:pt x="124" y="322"/>
                    </a:cubicBezTo>
                    <a:cubicBezTo>
                      <a:pt x="122" y="181"/>
                      <a:pt x="95" y="59"/>
                      <a:pt x="58" y="0"/>
                    </a:cubicBezTo>
                    <a:cubicBezTo>
                      <a:pt x="23" y="60"/>
                      <a:pt x="0" y="183"/>
                      <a:pt x="2" y="324"/>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6" name="Freeform 125">
                <a:extLst>
                  <a:ext uri="{FF2B5EF4-FFF2-40B4-BE49-F238E27FC236}">
                    <a16:creationId xmlns="" xmlns:a16="http://schemas.microsoft.com/office/drawing/2014/main" id="{343AD603-CC04-4F8B-9F52-6EAE7C12DA93}"/>
                  </a:ext>
                </a:extLst>
              </p:cNvPr>
              <p:cNvSpPr>
                <a:spLocks/>
              </p:cNvSpPr>
              <p:nvPr/>
            </p:nvSpPr>
            <p:spPr bwMode="auto">
              <a:xfrm>
                <a:off x="6086037" y="4110672"/>
                <a:ext cx="121043" cy="1134683"/>
              </a:xfrm>
              <a:custGeom>
                <a:avLst/>
                <a:gdLst>
                  <a:gd name="T0" fmla="*/ 9 w 69"/>
                  <a:gd name="T1" fmla="*/ 643 h 646"/>
                  <a:gd name="T2" fmla="*/ 10 w 69"/>
                  <a:gd name="T3" fmla="*/ 646 h 646"/>
                  <a:gd name="T4" fmla="*/ 67 w 69"/>
                  <a:gd name="T5" fmla="*/ 322 h 646"/>
                  <a:gd name="T6" fmla="*/ 1 w 69"/>
                  <a:gd name="T7" fmla="*/ 0 h 646"/>
                  <a:gd name="T8" fmla="*/ 0 w 69"/>
                  <a:gd name="T9" fmla="*/ 3 h 646"/>
                  <a:gd name="T10" fmla="*/ 9 w 69"/>
                  <a:gd name="T11" fmla="*/ 643 h 646"/>
                </a:gdLst>
                <a:ahLst/>
                <a:cxnLst>
                  <a:cxn ang="0">
                    <a:pos x="T0" y="T1"/>
                  </a:cxn>
                  <a:cxn ang="0">
                    <a:pos x="T2" y="T3"/>
                  </a:cxn>
                  <a:cxn ang="0">
                    <a:pos x="T4" y="T5"/>
                  </a:cxn>
                  <a:cxn ang="0">
                    <a:pos x="T6" y="T7"/>
                  </a:cxn>
                  <a:cxn ang="0">
                    <a:pos x="T8" y="T9"/>
                  </a:cxn>
                  <a:cxn ang="0">
                    <a:pos x="T10" y="T11"/>
                  </a:cxn>
                </a:cxnLst>
                <a:rect l="0" t="0" r="r" b="b"/>
                <a:pathLst>
                  <a:path w="69" h="646">
                    <a:moveTo>
                      <a:pt x="9" y="643"/>
                    </a:moveTo>
                    <a:cubicBezTo>
                      <a:pt x="9" y="644"/>
                      <a:pt x="10" y="645"/>
                      <a:pt x="10" y="646"/>
                    </a:cubicBezTo>
                    <a:cubicBezTo>
                      <a:pt x="46" y="586"/>
                      <a:pt x="69" y="463"/>
                      <a:pt x="67" y="322"/>
                    </a:cubicBezTo>
                    <a:cubicBezTo>
                      <a:pt x="65" y="181"/>
                      <a:pt x="38" y="59"/>
                      <a:pt x="1" y="0"/>
                    </a:cubicBezTo>
                    <a:cubicBezTo>
                      <a:pt x="1" y="1"/>
                      <a:pt x="0" y="2"/>
                      <a:pt x="0" y="3"/>
                    </a:cubicBezTo>
                    <a:lnTo>
                      <a:pt x="9" y="643"/>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7" name="Freeform 126">
                <a:extLst>
                  <a:ext uri="{FF2B5EF4-FFF2-40B4-BE49-F238E27FC236}">
                    <a16:creationId xmlns="" xmlns:a16="http://schemas.microsoft.com/office/drawing/2014/main" id="{49D26536-AC10-4CDA-B303-9A40018364AD}"/>
                  </a:ext>
                </a:extLst>
              </p:cNvPr>
              <p:cNvSpPr>
                <a:spLocks/>
              </p:cNvSpPr>
              <p:nvPr/>
            </p:nvSpPr>
            <p:spPr bwMode="auto">
              <a:xfrm>
                <a:off x="5670184" y="2534888"/>
                <a:ext cx="738881" cy="581451"/>
              </a:xfrm>
              <a:custGeom>
                <a:avLst/>
                <a:gdLst>
                  <a:gd name="T0" fmla="*/ 0 w 421"/>
                  <a:gd name="T1" fmla="*/ 331 h 331"/>
                  <a:gd name="T2" fmla="*/ 210 w 421"/>
                  <a:gd name="T3" fmla="*/ 321 h 331"/>
                  <a:gd name="T4" fmla="*/ 421 w 421"/>
                  <a:gd name="T5" fmla="*/ 325 h 331"/>
                  <a:gd name="T6" fmla="*/ 206 w 421"/>
                  <a:gd name="T7" fmla="*/ 0 h 331"/>
                  <a:gd name="T8" fmla="*/ 0 w 421"/>
                  <a:gd name="T9" fmla="*/ 331 h 331"/>
                </a:gdLst>
                <a:ahLst/>
                <a:cxnLst>
                  <a:cxn ang="0">
                    <a:pos x="T0" y="T1"/>
                  </a:cxn>
                  <a:cxn ang="0">
                    <a:pos x="T2" y="T3"/>
                  </a:cxn>
                  <a:cxn ang="0">
                    <a:pos x="T4" y="T5"/>
                  </a:cxn>
                  <a:cxn ang="0">
                    <a:pos x="T6" y="T7"/>
                  </a:cxn>
                  <a:cxn ang="0">
                    <a:pos x="T8" y="T9"/>
                  </a:cxn>
                </a:cxnLst>
                <a:rect l="0" t="0" r="r" b="b"/>
                <a:pathLst>
                  <a:path w="421" h="331">
                    <a:moveTo>
                      <a:pt x="0" y="331"/>
                    </a:moveTo>
                    <a:cubicBezTo>
                      <a:pt x="69" y="326"/>
                      <a:pt x="139" y="322"/>
                      <a:pt x="210" y="321"/>
                    </a:cubicBezTo>
                    <a:cubicBezTo>
                      <a:pt x="282" y="320"/>
                      <a:pt x="352" y="322"/>
                      <a:pt x="421" y="325"/>
                    </a:cubicBezTo>
                    <a:cubicBezTo>
                      <a:pt x="368" y="187"/>
                      <a:pt x="294" y="73"/>
                      <a:pt x="206" y="0"/>
                    </a:cubicBezTo>
                    <a:cubicBezTo>
                      <a:pt x="120" y="76"/>
                      <a:pt x="48" y="191"/>
                      <a:pt x="0" y="331"/>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8" name="Freeform 127">
                <a:extLst>
                  <a:ext uri="{FF2B5EF4-FFF2-40B4-BE49-F238E27FC236}">
                    <a16:creationId xmlns="" xmlns:a16="http://schemas.microsoft.com/office/drawing/2014/main" id="{AC9A9D48-9C11-446C-9B07-0CABDC5013D0}"/>
                  </a:ext>
                </a:extLst>
              </p:cNvPr>
              <p:cNvSpPr>
                <a:spLocks/>
              </p:cNvSpPr>
              <p:nvPr/>
            </p:nvSpPr>
            <p:spPr bwMode="auto">
              <a:xfrm>
                <a:off x="6022916" y="2534888"/>
                <a:ext cx="386149" cy="571055"/>
              </a:xfrm>
              <a:custGeom>
                <a:avLst/>
                <a:gdLst>
                  <a:gd name="T0" fmla="*/ 16 w 220"/>
                  <a:gd name="T1" fmla="*/ 321 h 325"/>
                  <a:gd name="T2" fmla="*/ 220 w 220"/>
                  <a:gd name="T3" fmla="*/ 325 h 325"/>
                  <a:gd name="T4" fmla="*/ 5 w 220"/>
                  <a:gd name="T5" fmla="*/ 0 h 325"/>
                  <a:gd name="T6" fmla="*/ 0 w 220"/>
                  <a:gd name="T7" fmla="*/ 5 h 325"/>
                  <a:gd name="T8" fmla="*/ 16 w 220"/>
                  <a:gd name="T9" fmla="*/ 321 h 325"/>
                </a:gdLst>
                <a:ahLst/>
                <a:cxnLst>
                  <a:cxn ang="0">
                    <a:pos x="T0" y="T1"/>
                  </a:cxn>
                  <a:cxn ang="0">
                    <a:pos x="T2" y="T3"/>
                  </a:cxn>
                  <a:cxn ang="0">
                    <a:pos x="T4" y="T5"/>
                  </a:cxn>
                  <a:cxn ang="0">
                    <a:pos x="T6" y="T7"/>
                  </a:cxn>
                  <a:cxn ang="0">
                    <a:pos x="T8" y="T9"/>
                  </a:cxn>
                </a:cxnLst>
                <a:rect l="0" t="0" r="r" b="b"/>
                <a:pathLst>
                  <a:path w="220" h="325">
                    <a:moveTo>
                      <a:pt x="16" y="321"/>
                    </a:moveTo>
                    <a:cubicBezTo>
                      <a:pt x="85" y="321"/>
                      <a:pt x="153" y="322"/>
                      <a:pt x="220" y="325"/>
                    </a:cubicBezTo>
                    <a:cubicBezTo>
                      <a:pt x="167" y="187"/>
                      <a:pt x="93" y="73"/>
                      <a:pt x="5" y="0"/>
                    </a:cubicBezTo>
                    <a:cubicBezTo>
                      <a:pt x="3" y="2"/>
                      <a:pt x="2" y="3"/>
                      <a:pt x="0" y="5"/>
                    </a:cubicBezTo>
                    <a:lnTo>
                      <a:pt x="16" y="321"/>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9" name="Freeform 128">
                <a:extLst>
                  <a:ext uri="{FF2B5EF4-FFF2-40B4-BE49-F238E27FC236}">
                    <a16:creationId xmlns="" xmlns:a16="http://schemas.microsoft.com/office/drawing/2014/main" id="{1AA05188-BC63-41AB-9B2E-407426444947}"/>
                  </a:ext>
                </a:extLst>
              </p:cNvPr>
              <p:cNvSpPr>
                <a:spLocks/>
              </p:cNvSpPr>
              <p:nvPr/>
            </p:nvSpPr>
            <p:spPr bwMode="auto">
              <a:xfrm>
                <a:off x="5824644" y="3406693"/>
                <a:ext cx="445556" cy="435160"/>
              </a:xfrm>
              <a:custGeom>
                <a:avLst/>
                <a:gdLst>
                  <a:gd name="T0" fmla="*/ 127 w 254"/>
                  <a:gd name="T1" fmla="*/ 0 h 248"/>
                  <a:gd name="T2" fmla="*/ 125 w 254"/>
                  <a:gd name="T3" fmla="*/ 0 h 248"/>
                  <a:gd name="T4" fmla="*/ 36 w 254"/>
                  <a:gd name="T5" fmla="*/ 37 h 248"/>
                  <a:gd name="T6" fmla="*/ 0 w 254"/>
                  <a:gd name="T7" fmla="*/ 125 h 248"/>
                  <a:gd name="T8" fmla="*/ 126 w 254"/>
                  <a:gd name="T9" fmla="*/ 248 h 248"/>
                  <a:gd name="T10" fmla="*/ 128 w 254"/>
                  <a:gd name="T11" fmla="*/ 248 h 248"/>
                  <a:gd name="T12" fmla="*/ 253 w 254"/>
                  <a:gd name="T13" fmla="*/ 122 h 248"/>
                  <a:gd name="T14" fmla="*/ 127 w 254"/>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48">
                    <a:moveTo>
                      <a:pt x="127" y="0"/>
                    </a:moveTo>
                    <a:cubicBezTo>
                      <a:pt x="125" y="0"/>
                      <a:pt x="125" y="0"/>
                      <a:pt x="125" y="0"/>
                    </a:cubicBezTo>
                    <a:cubicBezTo>
                      <a:pt x="91" y="0"/>
                      <a:pt x="60" y="14"/>
                      <a:pt x="36" y="37"/>
                    </a:cubicBezTo>
                    <a:cubicBezTo>
                      <a:pt x="12" y="61"/>
                      <a:pt x="0" y="92"/>
                      <a:pt x="0" y="125"/>
                    </a:cubicBezTo>
                    <a:cubicBezTo>
                      <a:pt x="1" y="193"/>
                      <a:pt x="58" y="248"/>
                      <a:pt x="126" y="248"/>
                    </a:cubicBezTo>
                    <a:cubicBezTo>
                      <a:pt x="128" y="248"/>
                      <a:pt x="128" y="248"/>
                      <a:pt x="128" y="248"/>
                    </a:cubicBezTo>
                    <a:cubicBezTo>
                      <a:pt x="198" y="247"/>
                      <a:pt x="254" y="190"/>
                      <a:pt x="253" y="122"/>
                    </a:cubicBezTo>
                    <a:cubicBezTo>
                      <a:pt x="252" y="55"/>
                      <a:pt x="195" y="0"/>
                      <a:pt x="127" y="0"/>
                    </a:cubicBez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0" name="Freeform 129">
                <a:extLst>
                  <a:ext uri="{FF2B5EF4-FFF2-40B4-BE49-F238E27FC236}">
                    <a16:creationId xmlns="" xmlns:a16="http://schemas.microsoft.com/office/drawing/2014/main" id="{735F63EE-9186-4B77-8194-EF9A92C2779C}"/>
                  </a:ext>
                </a:extLst>
              </p:cNvPr>
              <p:cNvSpPr>
                <a:spLocks/>
              </p:cNvSpPr>
              <p:nvPr/>
            </p:nvSpPr>
            <p:spPr bwMode="auto">
              <a:xfrm>
                <a:off x="5877368" y="3457189"/>
                <a:ext cx="338623" cy="331939"/>
              </a:xfrm>
              <a:custGeom>
                <a:avLst/>
                <a:gdLst>
                  <a:gd name="T0" fmla="*/ 95 w 193"/>
                  <a:gd name="T1" fmla="*/ 1 h 189"/>
                  <a:gd name="T2" fmla="*/ 1 w 193"/>
                  <a:gd name="T3" fmla="*/ 96 h 189"/>
                  <a:gd name="T4" fmla="*/ 98 w 193"/>
                  <a:gd name="T5" fmla="*/ 189 h 189"/>
                  <a:gd name="T6" fmla="*/ 192 w 193"/>
                  <a:gd name="T7" fmla="*/ 94 h 189"/>
                  <a:gd name="T8" fmla="*/ 95 w 193"/>
                  <a:gd name="T9" fmla="*/ 1 h 189"/>
                </a:gdLst>
                <a:ahLst/>
                <a:cxnLst>
                  <a:cxn ang="0">
                    <a:pos x="T0" y="T1"/>
                  </a:cxn>
                  <a:cxn ang="0">
                    <a:pos x="T2" y="T3"/>
                  </a:cxn>
                  <a:cxn ang="0">
                    <a:pos x="T4" y="T5"/>
                  </a:cxn>
                  <a:cxn ang="0">
                    <a:pos x="T6" y="T7"/>
                  </a:cxn>
                  <a:cxn ang="0">
                    <a:pos x="T8" y="T9"/>
                  </a:cxn>
                </a:cxnLst>
                <a:rect l="0" t="0" r="r" b="b"/>
                <a:pathLst>
                  <a:path w="193" h="189">
                    <a:moveTo>
                      <a:pt x="95" y="1"/>
                    </a:moveTo>
                    <a:cubicBezTo>
                      <a:pt x="42" y="2"/>
                      <a:pt x="0" y="44"/>
                      <a:pt x="1" y="96"/>
                    </a:cubicBezTo>
                    <a:cubicBezTo>
                      <a:pt x="2" y="148"/>
                      <a:pt x="45" y="189"/>
                      <a:pt x="98" y="189"/>
                    </a:cubicBezTo>
                    <a:cubicBezTo>
                      <a:pt x="151" y="188"/>
                      <a:pt x="193" y="145"/>
                      <a:pt x="192" y="94"/>
                    </a:cubicBezTo>
                    <a:cubicBezTo>
                      <a:pt x="191" y="42"/>
                      <a:pt x="148" y="0"/>
                      <a:pt x="95" y="1"/>
                    </a:cubicBez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sp>
        <p:nvSpPr>
          <p:cNvPr id="64" name="Oval 63">
            <a:extLst>
              <a:ext uri="{FF2B5EF4-FFF2-40B4-BE49-F238E27FC236}">
                <a16:creationId xmlns="" xmlns:a16="http://schemas.microsoft.com/office/drawing/2014/main" id="{F389C48C-6082-49B4-972D-9118EE788CBF}"/>
              </a:ext>
            </a:extLst>
          </p:cNvPr>
          <p:cNvSpPr/>
          <p:nvPr/>
        </p:nvSpPr>
        <p:spPr>
          <a:xfrm>
            <a:off x="7066354" y="305330"/>
            <a:ext cx="685800" cy="6858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5" name="Star: 5 Points 64">
            <a:extLst>
              <a:ext uri="{FF2B5EF4-FFF2-40B4-BE49-F238E27FC236}">
                <a16:creationId xmlns="" xmlns:a16="http://schemas.microsoft.com/office/drawing/2014/main" id="{8D014148-CD2A-4A90-8F55-FC5A86F730BF}"/>
              </a:ext>
            </a:extLst>
          </p:cNvPr>
          <p:cNvSpPr/>
          <p:nvPr/>
        </p:nvSpPr>
        <p:spPr>
          <a:xfrm>
            <a:off x="5971928" y="217016"/>
            <a:ext cx="281207" cy="281207"/>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 name="Title 1"/>
          <p:cNvSpPr txBox="1">
            <a:spLocks/>
          </p:cNvSpPr>
          <p:nvPr/>
        </p:nvSpPr>
        <p:spPr>
          <a:xfrm>
            <a:off x="785786" y="142858"/>
            <a:ext cx="7143750" cy="558435"/>
          </a:xfrm>
          <a:prstGeom prst="rect">
            <a:avLst/>
          </a:prstGeom>
        </p:spPr>
        <p:txBody>
          <a:bodyPr/>
          <a:lstStyle/>
          <a:p>
            <a:pPr algn="ctr" defTabSz="685800">
              <a:lnSpc>
                <a:spcPct val="90000"/>
              </a:lnSpc>
              <a:spcBef>
                <a:spcPct val="0"/>
              </a:spcBef>
              <a:buClrTx/>
              <a:defRPr/>
            </a:pPr>
            <a:r>
              <a:rPr lang="en-US" sz="2700" b="1" kern="12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FLOWCHART</a:t>
            </a:r>
            <a:endParaRPr lang="en-US" sz="2700" b="1" kern="12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285984" y="714362"/>
            <a:ext cx="4500594" cy="4247962"/>
          </a:xfrm>
          <a:prstGeom prst="rect">
            <a:avLst/>
          </a:prstGeom>
          <a:noFill/>
          <a:ln w="9525">
            <a:noFill/>
            <a:miter lim="800000"/>
            <a:headEnd/>
            <a:tailEnd/>
          </a:ln>
          <a:effectLst/>
        </p:spPr>
      </p:pic>
    </p:spTree>
    <p:extLst>
      <p:ext uri="{BB962C8B-B14F-4D97-AF65-F5344CB8AC3E}">
        <p14:creationId xmlns="" xmlns:p14="http://schemas.microsoft.com/office/powerpoint/2010/main" val="166494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142858"/>
            <a:ext cx="6699000" cy="396300"/>
          </a:xfrm>
        </p:spPr>
        <p:txBody>
          <a:bodyPr/>
          <a:lstStyle/>
          <a:p>
            <a:pPr algn="ctr"/>
            <a:r>
              <a:rPr lang="en-US" sz="2800" b="1" dirty="0" smtClean="0">
                <a:latin typeface="Times New Roman" pitchFamily="18" charset="0"/>
                <a:cs typeface="Times New Roman" pitchFamily="18" charset="0"/>
              </a:rPr>
              <a:t>ADVANTAGES</a:t>
            </a:r>
            <a:endParaRPr lang="en-US" sz="24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500034" y="857238"/>
            <a:ext cx="8215370" cy="3914987"/>
          </a:xfrm>
        </p:spPr>
        <p:txBody>
          <a:bodyPr/>
          <a:lstStyle/>
          <a:p>
            <a:pPr algn="just">
              <a:lnSpc>
                <a:spcPct val="150000"/>
              </a:lnSpc>
            </a:pPr>
            <a:r>
              <a:rPr lang="en-US" sz="1800" b="1" dirty="0" smtClean="0">
                <a:latin typeface="Times New Roman" pitchFamily="18" charset="0"/>
                <a:cs typeface="Times New Roman" pitchFamily="18" charset="0"/>
              </a:rPr>
              <a:t>Cost-Effective Development:</a:t>
            </a:r>
            <a:r>
              <a:rPr lang="en-US" sz="1800" dirty="0" smtClean="0">
                <a:latin typeface="Times New Roman" pitchFamily="18" charset="0"/>
                <a:cs typeface="Times New Roman" pitchFamily="18" charset="0"/>
              </a:rPr>
              <a:t> Building and launching rockets for testing purposes can be extremely costly. CG simulations provide a cost-effective alternative to physically constructing and launching rockets.</a:t>
            </a:r>
          </a:p>
          <a:p>
            <a:pPr>
              <a:lnSpc>
                <a:spcPct val="150000"/>
              </a:lnSpc>
            </a:pPr>
            <a:r>
              <a:rPr lang="en-US" sz="1800" b="1" dirty="0" smtClean="0">
                <a:latin typeface="Times New Roman" pitchFamily="18" charset="0"/>
                <a:cs typeface="Times New Roman" pitchFamily="18" charset="0"/>
              </a:rPr>
              <a:t>Safety:</a:t>
            </a:r>
            <a:r>
              <a:rPr lang="en-US" sz="1800" dirty="0" smtClean="0">
                <a:latin typeface="Times New Roman" pitchFamily="18" charset="0"/>
                <a:cs typeface="Times New Roman" pitchFamily="18" charset="0"/>
              </a:rPr>
              <a:t> Conducting real rocket launches involves inherent risks. Simulations allow engineers to test various scenarios in a controlled environment without  endangering human lives or risking expensive equipment.</a:t>
            </a:r>
          </a:p>
          <a:p>
            <a:pPr algn="just">
              <a:lnSpc>
                <a:spcPct val="150000"/>
              </a:lnSpc>
            </a:pPr>
            <a:r>
              <a:rPr lang="en-US" sz="1800" b="1" dirty="0" smtClean="0">
                <a:latin typeface="Times New Roman" pitchFamily="18" charset="0"/>
                <a:cs typeface="Times New Roman" pitchFamily="18" charset="0"/>
              </a:rPr>
              <a:t>Educational Purposes:</a:t>
            </a:r>
            <a:r>
              <a:rPr lang="en-US" sz="1800" dirty="0" smtClean="0">
                <a:latin typeface="Times New Roman" pitchFamily="18" charset="0"/>
                <a:cs typeface="Times New Roman" pitchFamily="18" charset="0"/>
              </a:rPr>
              <a:t> Simulations can be used for educational purposes to teach students or enthusiasts about the principles of rocketry, physics of spaceflight, and the challenges of launching rockets into space.</a:t>
            </a:r>
            <a:endParaRPr lang="en-US" sz="1800" dirty="0">
              <a:latin typeface="Times New Roman" pitchFamily="18" charset="0"/>
              <a:cs typeface="Times New Roman" pitchFamily="18" charset="0"/>
            </a:endParaRPr>
          </a:p>
        </p:txBody>
      </p:sp>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85734"/>
            <a:ext cx="6240900" cy="396300"/>
          </a:xfrm>
        </p:spPr>
        <p:txBody>
          <a:bodyPr/>
          <a:lstStyle/>
          <a:p>
            <a:pPr algn="ctr"/>
            <a:r>
              <a:rPr lang="en-US" sz="2800" b="1" dirty="0" smtClean="0">
                <a:latin typeface="Times New Roman" pitchFamily="18" charset="0"/>
                <a:cs typeface="Times New Roman" pitchFamily="18" charset="0"/>
              </a:rPr>
              <a:t>    DISADVANTAGES</a:t>
            </a:r>
            <a:endParaRPr lang="en-US"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500034" y="857238"/>
            <a:ext cx="7929618" cy="3786214"/>
          </a:xfrm>
        </p:spPr>
        <p:txBody>
          <a:bodyPr/>
          <a:lstStyle/>
          <a:p>
            <a:pPr>
              <a:lnSpc>
                <a:spcPct val="150000"/>
              </a:lnSpc>
            </a:pPr>
            <a:r>
              <a:rPr lang="en-US" sz="1800" b="1" dirty="0" smtClean="0">
                <a:latin typeface="Times New Roman" pitchFamily="18" charset="0"/>
                <a:cs typeface="Times New Roman" pitchFamily="18" charset="0"/>
              </a:rPr>
              <a:t>Simulation Accuracy:</a:t>
            </a:r>
            <a:r>
              <a:rPr lang="en-US" sz="1800" dirty="0" smtClean="0">
                <a:latin typeface="Times New Roman" pitchFamily="18" charset="0"/>
                <a:cs typeface="Times New Roman" pitchFamily="18" charset="0"/>
              </a:rPr>
              <a:t> Simulations may not always accurately reflect real-world conditions due to simplifications or assumptions made in the modeling process.</a:t>
            </a:r>
          </a:p>
          <a:p>
            <a:pPr>
              <a:lnSpc>
                <a:spcPct val="150000"/>
              </a:lnSpc>
            </a:pPr>
            <a:r>
              <a:rPr lang="en-US" sz="1800" b="1" dirty="0" smtClean="0">
                <a:latin typeface="Times New Roman" pitchFamily="18" charset="0"/>
                <a:cs typeface="Times New Roman" pitchFamily="18" charset="0"/>
              </a:rPr>
              <a:t>High Computational Requirements:</a:t>
            </a:r>
            <a:r>
              <a:rPr lang="en-US" sz="1800" dirty="0" smtClean="0">
                <a:latin typeface="Times New Roman" pitchFamily="18" charset="0"/>
                <a:cs typeface="Times New Roman" pitchFamily="18" charset="0"/>
              </a:rPr>
              <a:t> Simulations need powerful hardware for smooth performance.</a:t>
            </a:r>
          </a:p>
          <a:p>
            <a:pPr>
              <a:lnSpc>
                <a:spcPct val="150000"/>
              </a:lnSpc>
            </a:pPr>
            <a:r>
              <a:rPr lang="en-US" sz="1800" b="1" dirty="0" smtClean="0">
                <a:latin typeface="Times New Roman" pitchFamily="18" charset="0"/>
                <a:cs typeface="Times New Roman" pitchFamily="18" charset="0"/>
              </a:rPr>
              <a:t>Complex Development Process:</a:t>
            </a:r>
            <a:r>
              <a:rPr lang="en-US" sz="1800" dirty="0" smtClean="0">
                <a:latin typeface="Times New Roman" pitchFamily="18" charset="0"/>
                <a:cs typeface="Times New Roman" pitchFamily="18" charset="0"/>
              </a:rPr>
              <a:t> Creating realistic simulations is time-consuming and complex.</a:t>
            </a:r>
          </a:p>
          <a:p>
            <a:pPr>
              <a:lnSpc>
                <a:spcPct val="150000"/>
              </a:lnSpc>
            </a:pPr>
            <a:r>
              <a:rPr lang="en-US" sz="1800" b="1" dirty="0" smtClean="0">
                <a:latin typeface="Times New Roman" pitchFamily="18" charset="0"/>
                <a:cs typeface="Times New Roman" pitchFamily="18" charset="0"/>
              </a:rPr>
              <a:t>Limited Realism:</a:t>
            </a:r>
            <a:r>
              <a:rPr lang="en-US" sz="1800" dirty="0" smtClean="0">
                <a:latin typeface="Times New Roman" pitchFamily="18" charset="0"/>
                <a:cs typeface="Times New Roman" pitchFamily="18" charset="0"/>
              </a:rPr>
              <a:t> Simulations may not capture all real-world conditions accurately.</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smtClean="0"/>
          </a:p>
          <a:p>
            <a:pPr>
              <a:lnSpc>
                <a:spcPct val="150000"/>
              </a:lnSpc>
            </a:pP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Tree>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