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2201C-B216-E69D-02C5-97C73ED50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31809B-3B3D-E106-694C-9F7CCF5CE0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137974-EC75-38DA-5146-558DB8D4E799}"/>
              </a:ext>
            </a:extLst>
          </p:cNvPr>
          <p:cNvSpPr>
            <a:spLocks noGrp="1"/>
          </p:cNvSpPr>
          <p:nvPr>
            <p:ph type="dt" sz="half" idx="10"/>
          </p:nvPr>
        </p:nvSpPr>
        <p:spPr/>
        <p:txBody>
          <a:bodyPr/>
          <a:lstStyle/>
          <a:p>
            <a:fld id="{52D8507D-6F0E-4B7F-A57E-ACA56CE0EA30}" type="datetimeFigureOut">
              <a:rPr lang="en-IN" smtClean="0"/>
              <a:t>16-11-2023</a:t>
            </a:fld>
            <a:endParaRPr lang="en-IN"/>
          </a:p>
        </p:txBody>
      </p:sp>
      <p:sp>
        <p:nvSpPr>
          <p:cNvPr id="5" name="Footer Placeholder 4">
            <a:extLst>
              <a:ext uri="{FF2B5EF4-FFF2-40B4-BE49-F238E27FC236}">
                <a16:creationId xmlns:a16="http://schemas.microsoft.com/office/drawing/2014/main" id="{A0E1E8E9-6615-E4E3-4950-6CF4228F5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115839-1FA5-CD01-2C7B-C0336B47EF06}"/>
              </a:ext>
            </a:extLst>
          </p:cNvPr>
          <p:cNvSpPr>
            <a:spLocks noGrp="1"/>
          </p:cNvSpPr>
          <p:nvPr>
            <p:ph type="sldNum" sz="quarter" idx="12"/>
          </p:nvPr>
        </p:nvSpPr>
        <p:spPr/>
        <p:txBody>
          <a:bodyPr/>
          <a:lstStyle/>
          <a:p>
            <a:fld id="{BA04D879-08CB-4056-8DF6-CB394E94C870}" type="slidenum">
              <a:rPr lang="en-IN" smtClean="0"/>
              <a:t>‹#›</a:t>
            </a:fld>
            <a:endParaRPr lang="en-IN"/>
          </a:p>
        </p:txBody>
      </p:sp>
    </p:spTree>
    <p:extLst>
      <p:ext uri="{BB962C8B-B14F-4D97-AF65-F5344CB8AC3E}">
        <p14:creationId xmlns:p14="http://schemas.microsoft.com/office/powerpoint/2010/main" val="27912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CE5B1-BB36-D21F-5F5B-072B6D8A05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E158CC-77C3-A038-3590-A0011E2AE3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B9C65A-D70B-7745-D311-C86C21B22BC8}"/>
              </a:ext>
            </a:extLst>
          </p:cNvPr>
          <p:cNvSpPr>
            <a:spLocks noGrp="1"/>
          </p:cNvSpPr>
          <p:nvPr>
            <p:ph type="dt" sz="half" idx="10"/>
          </p:nvPr>
        </p:nvSpPr>
        <p:spPr/>
        <p:txBody>
          <a:bodyPr/>
          <a:lstStyle/>
          <a:p>
            <a:fld id="{52D8507D-6F0E-4B7F-A57E-ACA56CE0EA30}" type="datetimeFigureOut">
              <a:rPr lang="en-IN" smtClean="0"/>
              <a:t>16-11-2023</a:t>
            </a:fld>
            <a:endParaRPr lang="en-IN"/>
          </a:p>
        </p:txBody>
      </p:sp>
      <p:sp>
        <p:nvSpPr>
          <p:cNvPr id="5" name="Footer Placeholder 4">
            <a:extLst>
              <a:ext uri="{FF2B5EF4-FFF2-40B4-BE49-F238E27FC236}">
                <a16:creationId xmlns:a16="http://schemas.microsoft.com/office/drawing/2014/main" id="{371A2ADA-CADF-6AFB-5B8C-42577419EE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349196-DD62-496D-35F5-9B900F2826F2}"/>
              </a:ext>
            </a:extLst>
          </p:cNvPr>
          <p:cNvSpPr>
            <a:spLocks noGrp="1"/>
          </p:cNvSpPr>
          <p:nvPr>
            <p:ph type="sldNum" sz="quarter" idx="12"/>
          </p:nvPr>
        </p:nvSpPr>
        <p:spPr/>
        <p:txBody>
          <a:bodyPr/>
          <a:lstStyle/>
          <a:p>
            <a:fld id="{BA04D879-08CB-4056-8DF6-CB394E94C870}" type="slidenum">
              <a:rPr lang="en-IN" smtClean="0"/>
              <a:t>‹#›</a:t>
            </a:fld>
            <a:endParaRPr lang="en-IN"/>
          </a:p>
        </p:txBody>
      </p:sp>
    </p:spTree>
    <p:extLst>
      <p:ext uri="{BB962C8B-B14F-4D97-AF65-F5344CB8AC3E}">
        <p14:creationId xmlns:p14="http://schemas.microsoft.com/office/powerpoint/2010/main" val="1119707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906BD5-3B22-4402-DF48-1CD2B437FA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1975B1-DB74-6CD2-5265-4C56FDD7F7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0C47AF-8F36-97EA-0760-39C49121CF2A}"/>
              </a:ext>
            </a:extLst>
          </p:cNvPr>
          <p:cNvSpPr>
            <a:spLocks noGrp="1"/>
          </p:cNvSpPr>
          <p:nvPr>
            <p:ph type="dt" sz="half" idx="10"/>
          </p:nvPr>
        </p:nvSpPr>
        <p:spPr/>
        <p:txBody>
          <a:bodyPr/>
          <a:lstStyle/>
          <a:p>
            <a:fld id="{52D8507D-6F0E-4B7F-A57E-ACA56CE0EA30}" type="datetimeFigureOut">
              <a:rPr lang="en-IN" smtClean="0"/>
              <a:t>16-11-2023</a:t>
            </a:fld>
            <a:endParaRPr lang="en-IN"/>
          </a:p>
        </p:txBody>
      </p:sp>
      <p:sp>
        <p:nvSpPr>
          <p:cNvPr id="5" name="Footer Placeholder 4">
            <a:extLst>
              <a:ext uri="{FF2B5EF4-FFF2-40B4-BE49-F238E27FC236}">
                <a16:creationId xmlns:a16="http://schemas.microsoft.com/office/drawing/2014/main" id="{15DF88B4-5014-2FF5-2690-83425D10D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FE2A0-1FCB-89C5-1427-9CF37C602B7D}"/>
              </a:ext>
            </a:extLst>
          </p:cNvPr>
          <p:cNvSpPr>
            <a:spLocks noGrp="1"/>
          </p:cNvSpPr>
          <p:nvPr>
            <p:ph type="sldNum" sz="quarter" idx="12"/>
          </p:nvPr>
        </p:nvSpPr>
        <p:spPr/>
        <p:txBody>
          <a:bodyPr/>
          <a:lstStyle/>
          <a:p>
            <a:fld id="{BA04D879-08CB-4056-8DF6-CB394E94C870}" type="slidenum">
              <a:rPr lang="en-IN" smtClean="0"/>
              <a:t>‹#›</a:t>
            </a:fld>
            <a:endParaRPr lang="en-IN"/>
          </a:p>
        </p:txBody>
      </p:sp>
    </p:spTree>
    <p:extLst>
      <p:ext uri="{BB962C8B-B14F-4D97-AF65-F5344CB8AC3E}">
        <p14:creationId xmlns:p14="http://schemas.microsoft.com/office/powerpoint/2010/main" val="1808023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2039-45A2-1CD3-2788-03828F47E6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FE808E-01CC-A7B9-C1F2-788B78F1D8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79CB54-CCA3-8B9A-983E-E4367E5FCB33}"/>
              </a:ext>
            </a:extLst>
          </p:cNvPr>
          <p:cNvSpPr>
            <a:spLocks noGrp="1"/>
          </p:cNvSpPr>
          <p:nvPr>
            <p:ph type="dt" sz="half" idx="10"/>
          </p:nvPr>
        </p:nvSpPr>
        <p:spPr/>
        <p:txBody>
          <a:bodyPr/>
          <a:lstStyle/>
          <a:p>
            <a:fld id="{52D8507D-6F0E-4B7F-A57E-ACA56CE0EA30}" type="datetimeFigureOut">
              <a:rPr lang="en-IN" smtClean="0"/>
              <a:t>16-11-2023</a:t>
            </a:fld>
            <a:endParaRPr lang="en-IN"/>
          </a:p>
        </p:txBody>
      </p:sp>
      <p:sp>
        <p:nvSpPr>
          <p:cNvPr id="5" name="Footer Placeholder 4">
            <a:extLst>
              <a:ext uri="{FF2B5EF4-FFF2-40B4-BE49-F238E27FC236}">
                <a16:creationId xmlns:a16="http://schemas.microsoft.com/office/drawing/2014/main" id="{6DEE3D45-F559-611B-DE9D-1C230AE242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EBEB9-9827-B730-16C9-FBD0B01E5D54}"/>
              </a:ext>
            </a:extLst>
          </p:cNvPr>
          <p:cNvSpPr>
            <a:spLocks noGrp="1"/>
          </p:cNvSpPr>
          <p:nvPr>
            <p:ph type="sldNum" sz="quarter" idx="12"/>
          </p:nvPr>
        </p:nvSpPr>
        <p:spPr/>
        <p:txBody>
          <a:bodyPr/>
          <a:lstStyle/>
          <a:p>
            <a:fld id="{BA04D879-08CB-4056-8DF6-CB394E94C870}" type="slidenum">
              <a:rPr lang="en-IN" smtClean="0"/>
              <a:t>‹#›</a:t>
            </a:fld>
            <a:endParaRPr lang="en-IN"/>
          </a:p>
        </p:txBody>
      </p:sp>
    </p:spTree>
    <p:extLst>
      <p:ext uri="{BB962C8B-B14F-4D97-AF65-F5344CB8AC3E}">
        <p14:creationId xmlns:p14="http://schemas.microsoft.com/office/powerpoint/2010/main" val="40334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BF3B-756B-080C-A779-78A3DE5224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09A825-061D-9339-F544-1F5D09F902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B285D2-AC6C-8DDA-7C10-1032E69F6EDC}"/>
              </a:ext>
            </a:extLst>
          </p:cNvPr>
          <p:cNvSpPr>
            <a:spLocks noGrp="1"/>
          </p:cNvSpPr>
          <p:nvPr>
            <p:ph type="dt" sz="half" idx="10"/>
          </p:nvPr>
        </p:nvSpPr>
        <p:spPr/>
        <p:txBody>
          <a:bodyPr/>
          <a:lstStyle/>
          <a:p>
            <a:fld id="{52D8507D-6F0E-4B7F-A57E-ACA56CE0EA30}" type="datetimeFigureOut">
              <a:rPr lang="en-IN" smtClean="0"/>
              <a:t>16-11-2023</a:t>
            </a:fld>
            <a:endParaRPr lang="en-IN"/>
          </a:p>
        </p:txBody>
      </p:sp>
      <p:sp>
        <p:nvSpPr>
          <p:cNvPr id="5" name="Footer Placeholder 4">
            <a:extLst>
              <a:ext uri="{FF2B5EF4-FFF2-40B4-BE49-F238E27FC236}">
                <a16:creationId xmlns:a16="http://schemas.microsoft.com/office/drawing/2014/main" id="{826C1D2B-846D-082D-D968-550852E83F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DA101F-6068-66CA-FDDC-D7BCAE50FEA0}"/>
              </a:ext>
            </a:extLst>
          </p:cNvPr>
          <p:cNvSpPr>
            <a:spLocks noGrp="1"/>
          </p:cNvSpPr>
          <p:nvPr>
            <p:ph type="sldNum" sz="quarter" idx="12"/>
          </p:nvPr>
        </p:nvSpPr>
        <p:spPr/>
        <p:txBody>
          <a:bodyPr/>
          <a:lstStyle/>
          <a:p>
            <a:fld id="{BA04D879-08CB-4056-8DF6-CB394E94C870}" type="slidenum">
              <a:rPr lang="en-IN" smtClean="0"/>
              <a:t>‹#›</a:t>
            </a:fld>
            <a:endParaRPr lang="en-IN"/>
          </a:p>
        </p:txBody>
      </p:sp>
    </p:spTree>
    <p:extLst>
      <p:ext uri="{BB962C8B-B14F-4D97-AF65-F5344CB8AC3E}">
        <p14:creationId xmlns:p14="http://schemas.microsoft.com/office/powerpoint/2010/main" val="804212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3112-E675-57ED-B357-F30D805C84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26FD01-2EB3-8AFC-A0C9-3DEBEE339B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87DCC0-99E9-0B75-D7F0-928B9E722A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F0C64D-D9A2-DC70-98CE-379D6DB25AA5}"/>
              </a:ext>
            </a:extLst>
          </p:cNvPr>
          <p:cNvSpPr>
            <a:spLocks noGrp="1"/>
          </p:cNvSpPr>
          <p:nvPr>
            <p:ph type="dt" sz="half" idx="10"/>
          </p:nvPr>
        </p:nvSpPr>
        <p:spPr/>
        <p:txBody>
          <a:bodyPr/>
          <a:lstStyle/>
          <a:p>
            <a:fld id="{52D8507D-6F0E-4B7F-A57E-ACA56CE0EA30}" type="datetimeFigureOut">
              <a:rPr lang="en-IN" smtClean="0"/>
              <a:t>16-11-2023</a:t>
            </a:fld>
            <a:endParaRPr lang="en-IN"/>
          </a:p>
        </p:txBody>
      </p:sp>
      <p:sp>
        <p:nvSpPr>
          <p:cNvPr id="6" name="Footer Placeholder 5">
            <a:extLst>
              <a:ext uri="{FF2B5EF4-FFF2-40B4-BE49-F238E27FC236}">
                <a16:creationId xmlns:a16="http://schemas.microsoft.com/office/drawing/2014/main" id="{7584323F-11A0-BB59-87DD-9606DC31F9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289BBD-2302-7EF8-D93A-D734B5FFA2F3}"/>
              </a:ext>
            </a:extLst>
          </p:cNvPr>
          <p:cNvSpPr>
            <a:spLocks noGrp="1"/>
          </p:cNvSpPr>
          <p:nvPr>
            <p:ph type="sldNum" sz="quarter" idx="12"/>
          </p:nvPr>
        </p:nvSpPr>
        <p:spPr/>
        <p:txBody>
          <a:bodyPr/>
          <a:lstStyle/>
          <a:p>
            <a:fld id="{BA04D879-08CB-4056-8DF6-CB394E94C870}" type="slidenum">
              <a:rPr lang="en-IN" smtClean="0"/>
              <a:t>‹#›</a:t>
            </a:fld>
            <a:endParaRPr lang="en-IN"/>
          </a:p>
        </p:txBody>
      </p:sp>
    </p:spTree>
    <p:extLst>
      <p:ext uri="{BB962C8B-B14F-4D97-AF65-F5344CB8AC3E}">
        <p14:creationId xmlns:p14="http://schemas.microsoft.com/office/powerpoint/2010/main" val="397125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80FA-0CCD-364B-E480-AA34DFD6E1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DC0847-F855-2201-4EAD-F70BDA16F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4F2DC0-B3B5-3180-BF78-FB6DDAE09A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3D0C95-B28B-2037-F277-19B49F7F8E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B3280A-36E3-1C37-55AA-4C03844805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40C95C-C3B1-CB6B-5734-B8DADA0576AA}"/>
              </a:ext>
            </a:extLst>
          </p:cNvPr>
          <p:cNvSpPr>
            <a:spLocks noGrp="1"/>
          </p:cNvSpPr>
          <p:nvPr>
            <p:ph type="dt" sz="half" idx="10"/>
          </p:nvPr>
        </p:nvSpPr>
        <p:spPr/>
        <p:txBody>
          <a:bodyPr/>
          <a:lstStyle/>
          <a:p>
            <a:fld id="{52D8507D-6F0E-4B7F-A57E-ACA56CE0EA30}" type="datetimeFigureOut">
              <a:rPr lang="en-IN" smtClean="0"/>
              <a:t>16-11-2023</a:t>
            </a:fld>
            <a:endParaRPr lang="en-IN"/>
          </a:p>
        </p:txBody>
      </p:sp>
      <p:sp>
        <p:nvSpPr>
          <p:cNvPr id="8" name="Footer Placeholder 7">
            <a:extLst>
              <a:ext uri="{FF2B5EF4-FFF2-40B4-BE49-F238E27FC236}">
                <a16:creationId xmlns:a16="http://schemas.microsoft.com/office/drawing/2014/main" id="{74738512-B969-F15D-7BA6-6710138E82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CB3EC2-AB3D-D03A-00BF-DD34E2C10242}"/>
              </a:ext>
            </a:extLst>
          </p:cNvPr>
          <p:cNvSpPr>
            <a:spLocks noGrp="1"/>
          </p:cNvSpPr>
          <p:nvPr>
            <p:ph type="sldNum" sz="quarter" idx="12"/>
          </p:nvPr>
        </p:nvSpPr>
        <p:spPr/>
        <p:txBody>
          <a:bodyPr/>
          <a:lstStyle/>
          <a:p>
            <a:fld id="{BA04D879-08CB-4056-8DF6-CB394E94C870}" type="slidenum">
              <a:rPr lang="en-IN" smtClean="0"/>
              <a:t>‹#›</a:t>
            </a:fld>
            <a:endParaRPr lang="en-IN"/>
          </a:p>
        </p:txBody>
      </p:sp>
    </p:spTree>
    <p:extLst>
      <p:ext uri="{BB962C8B-B14F-4D97-AF65-F5344CB8AC3E}">
        <p14:creationId xmlns:p14="http://schemas.microsoft.com/office/powerpoint/2010/main" val="144870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5B65B-7502-6B49-7D13-D324CF890C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AEFB33-C32D-81CD-7B44-C9F0D7206CC0}"/>
              </a:ext>
            </a:extLst>
          </p:cNvPr>
          <p:cNvSpPr>
            <a:spLocks noGrp="1"/>
          </p:cNvSpPr>
          <p:nvPr>
            <p:ph type="dt" sz="half" idx="10"/>
          </p:nvPr>
        </p:nvSpPr>
        <p:spPr/>
        <p:txBody>
          <a:bodyPr/>
          <a:lstStyle/>
          <a:p>
            <a:fld id="{52D8507D-6F0E-4B7F-A57E-ACA56CE0EA30}" type="datetimeFigureOut">
              <a:rPr lang="en-IN" smtClean="0"/>
              <a:t>16-11-2023</a:t>
            </a:fld>
            <a:endParaRPr lang="en-IN"/>
          </a:p>
        </p:txBody>
      </p:sp>
      <p:sp>
        <p:nvSpPr>
          <p:cNvPr id="4" name="Footer Placeholder 3">
            <a:extLst>
              <a:ext uri="{FF2B5EF4-FFF2-40B4-BE49-F238E27FC236}">
                <a16:creationId xmlns:a16="http://schemas.microsoft.com/office/drawing/2014/main" id="{3EA27852-B1F0-CD4E-6249-94BC898F7D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383558-EECD-519E-D21F-C5052937429D}"/>
              </a:ext>
            </a:extLst>
          </p:cNvPr>
          <p:cNvSpPr>
            <a:spLocks noGrp="1"/>
          </p:cNvSpPr>
          <p:nvPr>
            <p:ph type="sldNum" sz="quarter" idx="12"/>
          </p:nvPr>
        </p:nvSpPr>
        <p:spPr/>
        <p:txBody>
          <a:bodyPr/>
          <a:lstStyle/>
          <a:p>
            <a:fld id="{BA04D879-08CB-4056-8DF6-CB394E94C870}" type="slidenum">
              <a:rPr lang="en-IN" smtClean="0"/>
              <a:t>‹#›</a:t>
            </a:fld>
            <a:endParaRPr lang="en-IN"/>
          </a:p>
        </p:txBody>
      </p:sp>
    </p:spTree>
    <p:extLst>
      <p:ext uri="{BB962C8B-B14F-4D97-AF65-F5344CB8AC3E}">
        <p14:creationId xmlns:p14="http://schemas.microsoft.com/office/powerpoint/2010/main" val="252628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4BB1A-1EFE-B969-28F1-7CCA2B669299}"/>
              </a:ext>
            </a:extLst>
          </p:cNvPr>
          <p:cNvSpPr>
            <a:spLocks noGrp="1"/>
          </p:cNvSpPr>
          <p:nvPr>
            <p:ph type="dt" sz="half" idx="10"/>
          </p:nvPr>
        </p:nvSpPr>
        <p:spPr/>
        <p:txBody>
          <a:bodyPr/>
          <a:lstStyle/>
          <a:p>
            <a:fld id="{52D8507D-6F0E-4B7F-A57E-ACA56CE0EA30}" type="datetimeFigureOut">
              <a:rPr lang="en-IN" smtClean="0"/>
              <a:t>16-11-2023</a:t>
            </a:fld>
            <a:endParaRPr lang="en-IN"/>
          </a:p>
        </p:txBody>
      </p:sp>
      <p:sp>
        <p:nvSpPr>
          <p:cNvPr id="3" name="Footer Placeholder 2">
            <a:extLst>
              <a:ext uri="{FF2B5EF4-FFF2-40B4-BE49-F238E27FC236}">
                <a16:creationId xmlns:a16="http://schemas.microsoft.com/office/drawing/2014/main" id="{8C780577-7611-B82D-6DD9-0527C2E6B3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A0619E-54F4-2680-EB0C-486429C9CC55}"/>
              </a:ext>
            </a:extLst>
          </p:cNvPr>
          <p:cNvSpPr>
            <a:spLocks noGrp="1"/>
          </p:cNvSpPr>
          <p:nvPr>
            <p:ph type="sldNum" sz="quarter" idx="12"/>
          </p:nvPr>
        </p:nvSpPr>
        <p:spPr/>
        <p:txBody>
          <a:bodyPr/>
          <a:lstStyle/>
          <a:p>
            <a:fld id="{BA04D879-08CB-4056-8DF6-CB394E94C870}" type="slidenum">
              <a:rPr lang="en-IN" smtClean="0"/>
              <a:t>‹#›</a:t>
            </a:fld>
            <a:endParaRPr lang="en-IN"/>
          </a:p>
        </p:txBody>
      </p:sp>
    </p:spTree>
    <p:extLst>
      <p:ext uri="{BB962C8B-B14F-4D97-AF65-F5344CB8AC3E}">
        <p14:creationId xmlns:p14="http://schemas.microsoft.com/office/powerpoint/2010/main" val="421151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2068-8DC4-C4A7-642B-2B29050FB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9FFDFC-CB32-6D11-9402-968EAA3EF1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FA0EAB-663C-CA7B-1293-05CFD5106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F658F-0852-6926-A84C-AAF43F295D56}"/>
              </a:ext>
            </a:extLst>
          </p:cNvPr>
          <p:cNvSpPr>
            <a:spLocks noGrp="1"/>
          </p:cNvSpPr>
          <p:nvPr>
            <p:ph type="dt" sz="half" idx="10"/>
          </p:nvPr>
        </p:nvSpPr>
        <p:spPr/>
        <p:txBody>
          <a:bodyPr/>
          <a:lstStyle/>
          <a:p>
            <a:fld id="{52D8507D-6F0E-4B7F-A57E-ACA56CE0EA30}" type="datetimeFigureOut">
              <a:rPr lang="en-IN" smtClean="0"/>
              <a:t>16-11-2023</a:t>
            </a:fld>
            <a:endParaRPr lang="en-IN"/>
          </a:p>
        </p:txBody>
      </p:sp>
      <p:sp>
        <p:nvSpPr>
          <p:cNvPr id="6" name="Footer Placeholder 5">
            <a:extLst>
              <a:ext uri="{FF2B5EF4-FFF2-40B4-BE49-F238E27FC236}">
                <a16:creationId xmlns:a16="http://schemas.microsoft.com/office/drawing/2014/main" id="{E15539E1-DCBF-02A0-1928-77FE1C2C6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FBAC9B-7054-9311-C15D-020A7507E834}"/>
              </a:ext>
            </a:extLst>
          </p:cNvPr>
          <p:cNvSpPr>
            <a:spLocks noGrp="1"/>
          </p:cNvSpPr>
          <p:nvPr>
            <p:ph type="sldNum" sz="quarter" idx="12"/>
          </p:nvPr>
        </p:nvSpPr>
        <p:spPr/>
        <p:txBody>
          <a:bodyPr/>
          <a:lstStyle/>
          <a:p>
            <a:fld id="{BA04D879-08CB-4056-8DF6-CB394E94C870}" type="slidenum">
              <a:rPr lang="en-IN" smtClean="0"/>
              <a:t>‹#›</a:t>
            </a:fld>
            <a:endParaRPr lang="en-IN"/>
          </a:p>
        </p:txBody>
      </p:sp>
    </p:spTree>
    <p:extLst>
      <p:ext uri="{BB962C8B-B14F-4D97-AF65-F5344CB8AC3E}">
        <p14:creationId xmlns:p14="http://schemas.microsoft.com/office/powerpoint/2010/main" val="4084074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8138F-9ABB-0D49-3DC0-723DD4AD1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D3CE72-C8EB-ACDB-3A86-48B2889D07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81B256-A531-A511-9E84-2595FEC3D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AC0D0D-E66C-B7AE-D091-F9B5FCCA93FE}"/>
              </a:ext>
            </a:extLst>
          </p:cNvPr>
          <p:cNvSpPr>
            <a:spLocks noGrp="1"/>
          </p:cNvSpPr>
          <p:nvPr>
            <p:ph type="dt" sz="half" idx="10"/>
          </p:nvPr>
        </p:nvSpPr>
        <p:spPr/>
        <p:txBody>
          <a:bodyPr/>
          <a:lstStyle/>
          <a:p>
            <a:fld id="{52D8507D-6F0E-4B7F-A57E-ACA56CE0EA30}" type="datetimeFigureOut">
              <a:rPr lang="en-IN" smtClean="0"/>
              <a:t>16-11-2023</a:t>
            </a:fld>
            <a:endParaRPr lang="en-IN"/>
          </a:p>
        </p:txBody>
      </p:sp>
      <p:sp>
        <p:nvSpPr>
          <p:cNvPr id="6" name="Footer Placeholder 5">
            <a:extLst>
              <a:ext uri="{FF2B5EF4-FFF2-40B4-BE49-F238E27FC236}">
                <a16:creationId xmlns:a16="http://schemas.microsoft.com/office/drawing/2014/main" id="{CC2F406C-F169-984F-E64B-D6485AACBA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268D14-A8EB-AF31-5783-A14860093588}"/>
              </a:ext>
            </a:extLst>
          </p:cNvPr>
          <p:cNvSpPr>
            <a:spLocks noGrp="1"/>
          </p:cNvSpPr>
          <p:nvPr>
            <p:ph type="sldNum" sz="quarter" idx="12"/>
          </p:nvPr>
        </p:nvSpPr>
        <p:spPr/>
        <p:txBody>
          <a:bodyPr/>
          <a:lstStyle/>
          <a:p>
            <a:fld id="{BA04D879-08CB-4056-8DF6-CB394E94C870}" type="slidenum">
              <a:rPr lang="en-IN" smtClean="0"/>
              <a:t>‹#›</a:t>
            </a:fld>
            <a:endParaRPr lang="en-IN"/>
          </a:p>
        </p:txBody>
      </p:sp>
    </p:spTree>
    <p:extLst>
      <p:ext uri="{BB962C8B-B14F-4D97-AF65-F5344CB8AC3E}">
        <p14:creationId xmlns:p14="http://schemas.microsoft.com/office/powerpoint/2010/main" val="910717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18AC3B-BB4D-9431-42E1-683737707B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E55720-4628-4F45-E9A8-FF9A8FEA1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6878A-EB7C-ECD0-BDF1-EF95CD2A0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8507D-6F0E-4B7F-A57E-ACA56CE0EA30}" type="datetimeFigureOut">
              <a:rPr lang="en-IN" smtClean="0"/>
              <a:t>16-11-2023</a:t>
            </a:fld>
            <a:endParaRPr lang="en-IN"/>
          </a:p>
        </p:txBody>
      </p:sp>
      <p:sp>
        <p:nvSpPr>
          <p:cNvPr id="5" name="Footer Placeholder 4">
            <a:extLst>
              <a:ext uri="{FF2B5EF4-FFF2-40B4-BE49-F238E27FC236}">
                <a16:creationId xmlns:a16="http://schemas.microsoft.com/office/drawing/2014/main" id="{D08071DA-8C9A-4F26-E6B0-E699980A06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80C1201-1549-77D3-7249-A285EC0D6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4D879-08CB-4056-8DF6-CB394E94C870}" type="slidenum">
              <a:rPr lang="en-IN" smtClean="0"/>
              <a:t>‹#›</a:t>
            </a:fld>
            <a:endParaRPr lang="en-IN"/>
          </a:p>
        </p:txBody>
      </p:sp>
    </p:spTree>
    <p:extLst>
      <p:ext uri="{BB962C8B-B14F-4D97-AF65-F5344CB8AC3E}">
        <p14:creationId xmlns:p14="http://schemas.microsoft.com/office/powerpoint/2010/main" val="4271301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download.tensorflow.org/models/object_detection/tf2/20200711/ssd_mobilenet_v2_fpnlite_320x320_coco17_tpu-8.tar.gz"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tensorflow/models/tree/master" TargetMode="External"/><Relationship Id="rId2" Type="http://schemas.openxmlformats.org/officeDocument/2006/relationships/hyperlink" Target="https://github.com/tensorflow/models/blob/master/research/object_detection/g3doc/tf2_detection_zoo.md" TargetMode="External"/><Relationship Id="rId1" Type="http://schemas.openxmlformats.org/officeDocument/2006/relationships/slideLayout" Target="../slideLayouts/slideLayout7.xml"/><Relationship Id="rId4" Type="http://schemas.openxmlformats.org/officeDocument/2006/relationships/hyperlink" Target="https://github.com/HumanSignal/labelIm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3D59-C012-0C0F-31AD-78D65A903D14}"/>
              </a:ext>
            </a:extLst>
          </p:cNvPr>
          <p:cNvSpPr>
            <a:spLocks noGrp="1"/>
          </p:cNvSpPr>
          <p:nvPr>
            <p:ph type="ctrTitle"/>
          </p:nvPr>
        </p:nvSpPr>
        <p:spPr/>
        <p:txBody>
          <a:bodyPr/>
          <a:lstStyle/>
          <a:p>
            <a:r>
              <a:rPr lang="en-IN" b="1" dirty="0"/>
              <a:t>SIGN LANGUAGE DETECTION</a:t>
            </a:r>
          </a:p>
        </p:txBody>
      </p:sp>
      <p:sp>
        <p:nvSpPr>
          <p:cNvPr id="3" name="Subtitle 2">
            <a:extLst>
              <a:ext uri="{FF2B5EF4-FFF2-40B4-BE49-F238E27FC236}">
                <a16:creationId xmlns:a16="http://schemas.microsoft.com/office/drawing/2014/main" id="{A56E9AA3-6CEA-E1C6-B0B4-EFA759D04BA6}"/>
              </a:ext>
            </a:extLst>
          </p:cNvPr>
          <p:cNvSpPr>
            <a:spLocks noGrp="1"/>
          </p:cNvSpPr>
          <p:nvPr>
            <p:ph type="subTitle" idx="1"/>
          </p:nvPr>
        </p:nvSpPr>
        <p:spPr/>
        <p:txBody>
          <a:bodyPr>
            <a:normAutofit/>
          </a:bodyPr>
          <a:lstStyle/>
          <a:p>
            <a:r>
              <a:rPr lang="en-IN" sz="6000" dirty="0"/>
              <a:t>USING DEEP LEARNING</a:t>
            </a:r>
          </a:p>
        </p:txBody>
      </p:sp>
    </p:spTree>
    <p:extLst>
      <p:ext uri="{BB962C8B-B14F-4D97-AF65-F5344CB8AC3E}">
        <p14:creationId xmlns:p14="http://schemas.microsoft.com/office/powerpoint/2010/main" val="348106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E3B48-D467-AE0C-A84C-513C4D6467D5}"/>
              </a:ext>
            </a:extLst>
          </p:cNvPr>
          <p:cNvSpPr>
            <a:spLocks noGrp="1"/>
          </p:cNvSpPr>
          <p:nvPr>
            <p:ph type="title"/>
          </p:nvPr>
        </p:nvSpPr>
        <p:spPr>
          <a:xfrm>
            <a:off x="838200" y="325369"/>
            <a:ext cx="10515600" cy="1325563"/>
          </a:xfrm>
        </p:spPr>
        <p:txBody>
          <a:bodyPr/>
          <a:lstStyle/>
          <a:p>
            <a:r>
              <a:rPr lang="en-IN" b="1" dirty="0"/>
              <a:t>TECH STACK</a:t>
            </a:r>
          </a:p>
        </p:txBody>
      </p:sp>
      <p:sp>
        <p:nvSpPr>
          <p:cNvPr id="3" name="Content Placeholder 2">
            <a:extLst>
              <a:ext uri="{FF2B5EF4-FFF2-40B4-BE49-F238E27FC236}">
                <a16:creationId xmlns:a16="http://schemas.microsoft.com/office/drawing/2014/main" id="{F14A931A-920B-3A89-8F4E-0B1FE4FE9F41}"/>
              </a:ext>
            </a:extLst>
          </p:cNvPr>
          <p:cNvSpPr>
            <a:spLocks noGrp="1"/>
          </p:cNvSpPr>
          <p:nvPr>
            <p:ph idx="1"/>
          </p:nvPr>
        </p:nvSpPr>
        <p:spPr/>
        <p:txBody>
          <a:bodyPr/>
          <a:lstStyle/>
          <a:p>
            <a:r>
              <a:rPr lang="en-IN" dirty="0"/>
              <a:t>Anaconda Navigator</a:t>
            </a:r>
          </a:p>
          <a:p>
            <a:r>
              <a:rPr lang="en-IN" dirty="0"/>
              <a:t>Python 3.8</a:t>
            </a:r>
          </a:p>
          <a:p>
            <a:r>
              <a:rPr lang="en-IN" dirty="0"/>
              <a:t>Open CV</a:t>
            </a:r>
          </a:p>
          <a:p>
            <a:r>
              <a:rPr lang="en-IN" dirty="0" err="1"/>
              <a:t>Labelimg</a:t>
            </a:r>
            <a:r>
              <a:rPr lang="en-IN" dirty="0"/>
              <a:t> Open-Source Annotation Tool</a:t>
            </a:r>
          </a:p>
          <a:p>
            <a:r>
              <a:rPr lang="en-IN" dirty="0" err="1"/>
              <a:t>Tensorflow</a:t>
            </a:r>
            <a:r>
              <a:rPr lang="en-IN" dirty="0"/>
              <a:t> 2</a:t>
            </a:r>
          </a:p>
          <a:p>
            <a:r>
              <a:rPr lang="en-IN" dirty="0" err="1"/>
              <a:t>Tensorflow</a:t>
            </a:r>
            <a:r>
              <a:rPr lang="en-IN" dirty="0"/>
              <a:t> Object Detection API</a:t>
            </a:r>
          </a:p>
        </p:txBody>
      </p:sp>
    </p:spTree>
    <p:extLst>
      <p:ext uri="{BB962C8B-B14F-4D97-AF65-F5344CB8AC3E}">
        <p14:creationId xmlns:p14="http://schemas.microsoft.com/office/powerpoint/2010/main" val="155830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764943-E52B-847E-E2E3-7DADE6A84077}"/>
              </a:ext>
            </a:extLst>
          </p:cNvPr>
          <p:cNvSpPr txBox="1"/>
          <p:nvPr/>
        </p:nvSpPr>
        <p:spPr>
          <a:xfrm>
            <a:off x="1620078" y="751344"/>
            <a:ext cx="8199781" cy="5632311"/>
          </a:xfrm>
          <a:prstGeom prst="rect">
            <a:avLst/>
          </a:prstGeom>
          <a:noFill/>
        </p:spPr>
        <p:txBody>
          <a:bodyPr wrap="square" rtlCol="0">
            <a:spAutoFit/>
          </a:bodyPr>
          <a:lstStyle/>
          <a:p>
            <a:r>
              <a:rPr lang="en-IN" dirty="0"/>
              <a:t>Step 1: Install Anaconda Navigator (latest version)</a:t>
            </a:r>
          </a:p>
          <a:p>
            <a:endParaRPr lang="en-IN" dirty="0"/>
          </a:p>
          <a:p>
            <a:r>
              <a:rPr lang="en-IN" dirty="0"/>
              <a:t>Step 2: Create a new virtual environment using </a:t>
            </a:r>
            <a:r>
              <a:rPr lang="en-IN" dirty="0" err="1"/>
              <a:t>conda</a:t>
            </a:r>
            <a:endParaRPr lang="en-IN" dirty="0"/>
          </a:p>
          <a:p>
            <a:endParaRPr lang="en-IN" dirty="0"/>
          </a:p>
          <a:p>
            <a:r>
              <a:rPr lang="en-IN" dirty="0"/>
              <a:t>Step 3: </a:t>
            </a:r>
            <a:r>
              <a:rPr lang="en-IN" dirty="0" err="1"/>
              <a:t>ImageCollection.ipynb</a:t>
            </a:r>
            <a:r>
              <a:rPr lang="en-IN" dirty="0"/>
              <a:t> </a:t>
            </a:r>
            <a:r>
              <a:rPr lang="en-IN" dirty="0">
                <a:sym typeface="Wingdings" panose="05000000000000000000" pitchFamily="2" charset="2"/>
              </a:rPr>
              <a:t> </a:t>
            </a:r>
            <a:r>
              <a:rPr lang="en-IN" dirty="0"/>
              <a:t>Using </a:t>
            </a:r>
            <a:r>
              <a:rPr lang="en-IN" dirty="0" err="1"/>
              <a:t>opencv</a:t>
            </a:r>
            <a:r>
              <a:rPr lang="en-IN" dirty="0"/>
              <a:t> (cv2) library, collect the image dataset and save each frames in respective labels.</a:t>
            </a:r>
          </a:p>
          <a:p>
            <a:endParaRPr lang="en-IN" dirty="0"/>
          </a:p>
          <a:p>
            <a:endParaRPr lang="en-IN" dirty="0"/>
          </a:p>
          <a:p>
            <a:r>
              <a:rPr lang="en-IN" dirty="0"/>
              <a:t>Step 4: Clone the </a:t>
            </a:r>
            <a:r>
              <a:rPr lang="en-IN" dirty="0" err="1"/>
              <a:t>Labelimg</a:t>
            </a:r>
            <a:r>
              <a:rPr lang="en-IN" dirty="0"/>
              <a:t> Open-Source Annotation Toolkit from </a:t>
            </a:r>
            <a:r>
              <a:rPr lang="en-IN" dirty="0" err="1"/>
              <a:t>github</a:t>
            </a:r>
            <a:r>
              <a:rPr lang="en-IN" dirty="0"/>
              <a:t>. This toolkit is used to crop the specific region in each frames, labelling it and convert it into .xml file. Run the labelimg.py to run the SDK. Split it into train and test data.</a:t>
            </a:r>
          </a:p>
          <a:p>
            <a:endParaRPr lang="en-IN" dirty="0"/>
          </a:p>
          <a:p>
            <a:r>
              <a:rPr lang="en-IN" dirty="0"/>
              <a:t>Step 5: From the </a:t>
            </a:r>
            <a:r>
              <a:rPr lang="en-IN" dirty="0" err="1"/>
              <a:t>Tensorflow</a:t>
            </a:r>
            <a:r>
              <a:rPr lang="en-IN" dirty="0"/>
              <a:t> 2 Model Zoo, download the pretrained model “</a:t>
            </a:r>
            <a:r>
              <a:rPr lang="en-IN" b="0" i="0" u="sng" dirty="0">
                <a:effectLst/>
                <a:latin typeface="-apple-system"/>
                <a:hlinkClick r:id="rId2"/>
              </a:rPr>
              <a:t>SSD </a:t>
            </a:r>
            <a:r>
              <a:rPr lang="en-IN" b="0" i="0" u="sng" dirty="0" err="1">
                <a:effectLst/>
                <a:latin typeface="-apple-system"/>
                <a:hlinkClick r:id="rId2"/>
              </a:rPr>
              <a:t>MobileNet</a:t>
            </a:r>
            <a:r>
              <a:rPr lang="en-IN" b="0" i="0" u="sng" dirty="0">
                <a:effectLst/>
                <a:latin typeface="-apple-system"/>
                <a:hlinkClick r:id="rId2"/>
              </a:rPr>
              <a:t> V2 </a:t>
            </a:r>
            <a:r>
              <a:rPr lang="en-IN" b="0" i="0" u="sng" dirty="0" err="1">
                <a:effectLst/>
                <a:latin typeface="-apple-system"/>
                <a:hlinkClick r:id="rId2"/>
              </a:rPr>
              <a:t>FPNLite</a:t>
            </a:r>
            <a:r>
              <a:rPr lang="en-IN" b="0" i="0" u="sng" dirty="0">
                <a:effectLst/>
                <a:latin typeface="-apple-system"/>
                <a:hlinkClick r:id="rId2"/>
              </a:rPr>
              <a:t> 320x320</a:t>
            </a:r>
            <a:r>
              <a:rPr lang="en-IN" dirty="0"/>
              <a:t>” which is trained on a large COCO dataset specifically for computer vision. </a:t>
            </a:r>
          </a:p>
          <a:p>
            <a:endParaRPr lang="en-IN" dirty="0"/>
          </a:p>
          <a:p>
            <a:r>
              <a:rPr lang="en-IN" dirty="0"/>
              <a:t>Step 6: Clone the </a:t>
            </a:r>
            <a:r>
              <a:rPr lang="en-IN" dirty="0" err="1"/>
              <a:t>Tensorflow</a:t>
            </a:r>
            <a:r>
              <a:rPr lang="en-IN" dirty="0"/>
              <a:t> Models repository from </a:t>
            </a:r>
            <a:r>
              <a:rPr lang="en-IN" dirty="0" err="1"/>
              <a:t>github</a:t>
            </a:r>
            <a:r>
              <a:rPr lang="en-IN" dirty="0"/>
              <a:t>. </a:t>
            </a:r>
          </a:p>
          <a:p>
            <a:endParaRPr lang="en-IN" dirty="0"/>
          </a:p>
          <a:p>
            <a:r>
              <a:rPr lang="en-IN" dirty="0"/>
              <a:t>Step 7: Activate the </a:t>
            </a:r>
            <a:r>
              <a:rPr lang="en-IN" dirty="0" err="1"/>
              <a:t>conda</a:t>
            </a:r>
            <a:r>
              <a:rPr lang="en-IN" dirty="0"/>
              <a:t> virtual environment (python 3.8)</a:t>
            </a:r>
          </a:p>
          <a:p>
            <a:endParaRPr lang="en-IN" dirty="0"/>
          </a:p>
        </p:txBody>
      </p:sp>
    </p:spTree>
    <p:extLst>
      <p:ext uri="{BB962C8B-B14F-4D97-AF65-F5344CB8AC3E}">
        <p14:creationId xmlns:p14="http://schemas.microsoft.com/office/powerpoint/2010/main" val="57268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8A3E3-34A9-DD02-1AC3-21BC6BEC2560}"/>
              </a:ext>
            </a:extLst>
          </p:cNvPr>
          <p:cNvSpPr txBox="1"/>
          <p:nvPr/>
        </p:nvSpPr>
        <p:spPr>
          <a:xfrm>
            <a:off x="1818861" y="563657"/>
            <a:ext cx="8199781" cy="6186309"/>
          </a:xfrm>
          <a:prstGeom prst="rect">
            <a:avLst/>
          </a:prstGeom>
          <a:noFill/>
        </p:spPr>
        <p:txBody>
          <a:bodyPr wrap="square" rtlCol="0">
            <a:spAutoFit/>
          </a:bodyPr>
          <a:lstStyle/>
          <a:p>
            <a:r>
              <a:rPr lang="en-IN" dirty="0"/>
              <a:t>Step 8: Install the dependencies using the setup.py file from the below directory path.</a:t>
            </a:r>
            <a:endParaRPr lang="en-US" dirty="0"/>
          </a:p>
          <a:p>
            <a:r>
              <a:rPr lang="en-US" dirty="0"/>
              <a:t>	models\research\</a:t>
            </a:r>
            <a:r>
              <a:rPr lang="en-US" dirty="0" err="1"/>
              <a:t>object_detection</a:t>
            </a:r>
            <a:r>
              <a:rPr lang="en-US" dirty="0"/>
              <a:t>\packages\tf2</a:t>
            </a:r>
          </a:p>
          <a:p>
            <a:endParaRPr lang="en-US" dirty="0"/>
          </a:p>
          <a:p>
            <a:r>
              <a:rPr lang="en-US" dirty="0"/>
              <a:t>Step 9: Enable GPU if available. CUDA 11.2 and CUDNN 8.1.</a:t>
            </a:r>
          </a:p>
          <a:p>
            <a:endParaRPr lang="en-US" dirty="0"/>
          </a:p>
          <a:p>
            <a:r>
              <a:rPr lang="en-US" dirty="0"/>
              <a:t>NOTE: Setup </a:t>
            </a:r>
            <a:r>
              <a:rPr lang="en-US" dirty="0" err="1"/>
              <a:t>protoc</a:t>
            </a:r>
            <a:r>
              <a:rPr lang="en-US" dirty="0"/>
              <a:t> path in environmental variables. Also manage the version of </a:t>
            </a:r>
            <a:r>
              <a:rPr lang="en-US" dirty="0" err="1"/>
              <a:t>protobuf</a:t>
            </a:r>
            <a:r>
              <a:rPr lang="en-US" dirty="0"/>
              <a:t> library while installing dependencies.</a:t>
            </a:r>
          </a:p>
          <a:p>
            <a:endParaRPr lang="en-US" dirty="0"/>
          </a:p>
          <a:p>
            <a:r>
              <a:rPr lang="en-US" dirty="0"/>
              <a:t>Step 10: Open </a:t>
            </a:r>
            <a:r>
              <a:rPr lang="en-US" dirty="0" err="1"/>
              <a:t>Train_Tensorflow.ipynb</a:t>
            </a:r>
            <a:r>
              <a:rPr lang="en-US" dirty="0"/>
              <a:t> file. </a:t>
            </a:r>
          </a:p>
          <a:p>
            <a:endParaRPr lang="en-US" dirty="0"/>
          </a:p>
          <a:p>
            <a:r>
              <a:rPr lang="en-US" dirty="0"/>
              <a:t>Step 11: Create a label map </a:t>
            </a:r>
            <a:r>
              <a:rPr lang="en-US" dirty="0">
                <a:sym typeface="Wingdings" panose="05000000000000000000" pitchFamily="2" charset="2"/>
              </a:rPr>
              <a:t> </a:t>
            </a:r>
            <a:r>
              <a:rPr lang="en-US" dirty="0" err="1">
                <a:sym typeface="Wingdings" panose="05000000000000000000" pitchFamily="2" charset="2"/>
              </a:rPr>
              <a:t>label_map.pbtxt</a:t>
            </a:r>
            <a:endParaRPr lang="en-US" dirty="0">
              <a:sym typeface="Wingdings" panose="05000000000000000000" pitchFamily="2" charset="2"/>
            </a:endParaRPr>
          </a:p>
          <a:p>
            <a:endParaRPr lang="en-US" dirty="0"/>
          </a:p>
          <a:p>
            <a:r>
              <a:rPr lang="en-US" dirty="0"/>
              <a:t>Step 12: Get the </a:t>
            </a:r>
            <a:r>
              <a:rPr lang="en-US" dirty="0" err="1"/>
              <a:t>TF_Records</a:t>
            </a:r>
            <a:r>
              <a:rPr lang="en-US" dirty="0"/>
              <a:t> by running generate_tfrecord.py file by passing required arguments.</a:t>
            </a:r>
          </a:p>
          <a:p>
            <a:endParaRPr lang="en-US" dirty="0"/>
          </a:p>
          <a:p>
            <a:r>
              <a:rPr lang="en-US" dirty="0"/>
              <a:t>Step 13: Copy the </a:t>
            </a:r>
            <a:r>
              <a:rPr lang="en-US" dirty="0" err="1"/>
              <a:t>pipeline.config</a:t>
            </a:r>
            <a:r>
              <a:rPr lang="en-US" dirty="0"/>
              <a:t> file from pre-</a:t>
            </a:r>
            <a:r>
              <a:rPr lang="en-US" dirty="0" err="1"/>
              <a:t>trained_models</a:t>
            </a:r>
            <a:r>
              <a:rPr lang="en-US" dirty="0"/>
              <a:t> folder to new models folder. And configure the </a:t>
            </a:r>
            <a:r>
              <a:rPr lang="en-US" dirty="0" err="1"/>
              <a:t>pipeline.config</a:t>
            </a:r>
            <a:r>
              <a:rPr lang="en-US" dirty="0"/>
              <a:t> file.</a:t>
            </a:r>
          </a:p>
          <a:p>
            <a:endParaRPr lang="en-US" dirty="0"/>
          </a:p>
          <a:p>
            <a:r>
              <a:rPr lang="en-US" dirty="0"/>
              <a:t>Step 14: Train the model</a:t>
            </a:r>
          </a:p>
          <a:p>
            <a:endParaRPr lang="en-US" dirty="0"/>
          </a:p>
          <a:p>
            <a:r>
              <a:rPr lang="en-US" dirty="0"/>
              <a:t>Step 15: Run the main.py file to detect in </a:t>
            </a:r>
            <a:r>
              <a:rPr lang="en-US" dirty="0" err="1"/>
              <a:t>realtime</a:t>
            </a:r>
            <a:r>
              <a:rPr lang="en-US" dirty="0"/>
              <a:t>.</a:t>
            </a:r>
            <a:endParaRPr lang="en-IN" dirty="0"/>
          </a:p>
          <a:p>
            <a:endParaRPr lang="en-IN" dirty="0"/>
          </a:p>
        </p:txBody>
      </p:sp>
    </p:spTree>
    <p:extLst>
      <p:ext uri="{BB962C8B-B14F-4D97-AF65-F5344CB8AC3E}">
        <p14:creationId xmlns:p14="http://schemas.microsoft.com/office/powerpoint/2010/main" val="1038351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BE8FF706-8D47-F29E-5BA4-E1CF9068CD53}"/>
              </a:ext>
            </a:extLst>
          </p:cNvPr>
          <p:cNvGraphicFramePr>
            <a:graphicFrameLocks noGrp="1"/>
          </p:cNvGraphicFramePr>
          <p:nvPr>
            <p:extLst>
              <p:ext uri="{D42A27DB-BD31-4B8C-83A1-F6EECF244321}">
                <p14:modId xmlns:p14="http://schemas.microsoft.com/office/powerpoint/2010/main" val="3161311485"/>
              </p:ext>
            </p:extLst>
          </p:nvPr>
        </p:nvGraphicFramePr>
        <p:xfrm>
          <a:off x="2032000" y="2240353"/>
          <a:ext cx="8128000" cy="2494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361478177"/>
                    </a:ext>
                  </a:extLst>
                </a:gridCol>
                <a:gridCol w="4064000">
                  <a:extLst>
                    <a:ext uri="{9D8B030D-6E8A-4147-A177-3AD203B41FA5}">
                      <a16:colId xmlns:a16="http://schemas.microsoft.com/office/drawing/2014/main" val="2797312171"/>
                    </a:ext>
                  </a:extLst>
                </a:gridCol>
              </a:tblGrid>
              <a:tr h="370840">
                <a:tc>
                  <a:txBody>
                    <a:bodyPr/>
                    <a:lstStyle/>
                    <a:p>
                      <a:pPr algn="ctr"/>
                      <a:r>
                        <a:rPr lang="en-IN" dirty="0"/>
                        <a:t>SOFTWARES/LIBRARIES</a:t>
                      </a:r>
                    </a:p>
                  </a:txBody>
                  <a:tcPr/>
                </a:tc>
                <a:tc>
                  <a:txBody>
                    <a:bodyPr/>
                    <a:lstStyle/>
                    <a:p>
                      <a:pPr algn="ctr"/>
                      <a:r>
                        <a:rPr lang="en-IN" dirty="0"/>
                        <a:t>DESCRIPTION</a:t>
                      </a:r>
                    </a:p>
                  </a:txBody>
                  <a:tcPr/>
                </a:tc>
                <a:extLst>
                  <a:ext uri="{0D108BD9-81ED-4DB2-BD59-A6C34878D82A}">
                    <a16:rowId xmlns:a16="http://schemas.microsoft.com/office/drawing/2014/main" val="1754234036"/>
                  </a:ext>
                </a:extLst>
              </a:tr>
              <a:tr h="370840">
                <a:tc>
                  <a:txBody>
                    <a:bodyPr/>
                    <a:lstStyle/>
                    <a:p>
                      <a:pPr algn="ctr"/>
                      <a:r>
                        <a:rPr lang="en-IN" dirty="0"/>
                        <a:t>Anaconda Navigator Software</a:t>
                      </a:r>
                    </a:p>
                  </a:txBody>
                  <a:tcPr/>
                </a:tc>
                <a:tc>
                  <a:txBody>
                    <a:bodyPr/>
                    <a:lstStyle/>
                    <a:p>
                      <a:pPr algn="ctr"/>
                      <a:r>
                        <a:rPr lang="en-IN" dirty="0"/>
                        <a:t>For working with virtual environments</a:t>
                      </a:r>
                    </a:p>
                  </a:txBody>
                  <a:tcPr/>
                </a:tc>
                <a:extLst>
                  <a:ext uri="{0D108BD9-81ED-4DB2-BD59-A6C34878D82A}">
                    <a16:rowId xmlns:a16="http://schemas.microsoft.com/office/drawing/2014/main" val="1336432751"/>
                  </a:ext>
                </a:extLst>
              </a:tr>
              <a:tr h="370840">
                <a:tc>
                  <a:txBody>
                    <a:bodyPr/>
                    <a:lstStyle/>
                    <a:p>
                      <a:pPr algn="ctr"/>
                      <a:r>
                        <a:rPr lang="en-IN" dirty="0"/>
                        <a:t>Python 3.8</a:t>
                      </a:r>
                    </a:p>
                  </a:txBody>
                  <a:tcPr/>
                </a:tc>
                <a:tc>
                  <a:txBody>
                    <a:bodyPr/>
                    <a:lstStyle/>
                    <a:p>
                      <a:pPr algn="ctr"/>
                      <a:r>
                        <a:rPr lang="en-IN" dirty="0"/>
                        <a:t>Programming Language used</a:t>
                      </a:r>
                    </a:p>
                  </a:txBody>
                  <a:tcPr/>
                </a:tc>
                <a:extLst>
                  <a:ext uri="{0D108BD9-81ED-4DB2-BD59-A6C34878D82A}">
                    <a16:rowId xmlns:a16="http://schemas.microsoft.com/office/drawing/2014/main" val="1742897719"/>
                  </a:ext>
                </a:extLst>
              </a:tr>
              <a:tr h="370840">
                <a:tc>
                  <a:txBody>
                    <a:bodyPr/>
                    <a:lstStyle/>
                    <a:p>
                      <a:pPr algn="ctr"/>
                      <a:r>
                        <a:rPr lang="en-IN" dirty="0"/>
                        <a:t>Open-CV</a:t>
                      </a:r>
                    </a:p>
                  </a:txBody>
                  <a:tcPr/>
                </a:tc>
                <a:tc>
                  <a:txBody>
                    <a:bodyPr/>
                    <a:lstStyle/>
                    <a:p>
                      <a:pPr algn="ctr"/>
                      <a:r>
                        <a:rPr lang="en-IN" dirty="0"/>
                        <a:t>For Computer Vision library in python</a:t>
                      </a:r>
                    </a:p>
                  </a:txBody>
                  <a:tcPr/>
                </a:tc>
                <a:extLst>
                  <a:ext uri="{0D108BD9-81ED-4DB2-BD59-A6C34878D82A}">
                    <a16:rowId xmlns:a16="http://schemas.microsoft.com/office/drawing/2014/main" val="2705449632"/>
                  </a:ext>
                </a:extLst>
              </a:tr>
              <a:tr h="370840">
                <a:tc>
                  <a:txBody>
                    <a:bodyPr/>
                    <a:lstStyle/>
                    <a:p>
                      <a:pPr algn="ctr"/>
                      <a:r>
                        <a:rPr lang="en-IN" dirty="0" err="1"/>
                        <a:t>Tensorflow</a:t>
                      </a:r>
                      <a:r>
                        <a:rPr lang="en-IN" dirty="0"/>
                        <a:t> 2</a:t>
                      </a:r>
                    </a:p>
                  </a:txBody>
                  <a:tcPr/>
                </a:tc>
                <a:tc>
                  <a:txBody>
                    <a:bodyPr/>
                    <a:lstStyle/>
                    <a:p>
                      <a:pPr algn="ctr"/>
                      <a:r>
                        <a:rPr lang="en-IN" dirty="0"/>
                        <a:t>For deep learning in python</a:t>
                      </a:r>
                    </a:p>
                  </a:txBody>
                  <a:tcPr/>
                </a:tc>
                <a:extLst>
                  <a:ext uri="{0D108BD9-81ED-4DB2-BD59-A6C34878D82A}">
                    <a16:rowId xmlns:a16="http://schemas.microsoft.com/office/drawing/2014/main" val="3835490676"/>
                  </a:ext>
                </a:extLst>
              </a:tr>
              <a:tr h="370840">
                <a:tc>
                  <a:txBody>
                    <a:bodyPr/>
                    <a:lstStyle/>
                    <a:p>
                      <a:pPr algn="ctr"/>
                      <a:r>
                        <a:rPr lang="en-IN" dirty="0" err="1"/>
                        <a:t>Numpy</a:t>
                      </a:r>
                      <a:endParaRPr lang="en-IN" dirty="0"/>
                    </a:p>
                  </a:txBody>
                  <a:tcPr/>
                </a:tc>
                <a:tc>
                  <a:txBody>
                    <a:bodyPr/>
                    <a:lstStyle/>
                    <a:p>
                      <a:pPr algn="ctr"/>
                      <a:r>
                        <a:rPr lang="en-IN" dirty="0"/>
                        <a:t>To manipulate and process numerical data especially for image frames</a:t>
                      </a:r>
                    </a:p>
                  </a:txBody>
                  <a:tcPr/>
                </a:tc>
                <a:extLst>
                  <a:ext uri="{0D108BD9-81ED-4DB2-BD59-A6C34878D82A}">
                    <a16:rowId xmlns:a16="http://schemas.microsoft.com/office/drawing/2014/main" val="1970414783"/>
                  </a:ext>
                </a:extLst>
              </a:tr>
            </a:tbl>
          </a:graphicData>
        </a:graphic>
      </p:graphicFrame>
    </p:spTree>
    <p:extLst>
      <p:ext uri="{BB962C8B-B14F-4D97-AF65-F5344CB8AC3E}">
        <p14:creationId xmlns:p14="http://schemas.microsoft.com/office/powerpoint/2010/main" val="167835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D34EF3-D6D1-10C8-DC29-37B2DDE0FBD7}"/>
              </a:ext>
            </a:extLst>
          </p:cNvPr>
          <p:cNvSpPr/>
          <p:nvPr/>
        </p:nvSpPr>
        <p:spPr>
          <a:xfrm>
            <a:off x="1123122" y="944217"/>
            <a:ext cx="1848678" cy="954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Image_Collection</a:t>
            </a:r>
            <a:endParaRPr lang="en-IN" dirty="0"/>
          </a:p>
        </p:txBody>
      </p:sp>
      <p:cxnSp>
        <p:nvCxnSpPr>
          <p:cNvPr id="4" name="Straight Arrow Connector 3">
            <a:extLst>
              <a:ext uri="{FF2B5EF4-FFF2-40B4-BE49-F238E27FC236}">
                <a16:creationId xmlns:a16="http://schemas.microsoft.com/office/drawing/2014/main" id="{489E1EF3-138D-A5E9-8D5C-B97689BF9D20}"/>
              </a:ext>
            </a:extLst>
          </p:cNvPr>
          <p:cNvCxnSpPr>
            <a:stCxn id="2" idx="3"/>
          </p:cNvCxnSpPr>
          <p:nvPr/>
        </p:nvCxnSpPr>
        <p:spPr>
          <a:xfrm flipV="1">
            <a:off x="2971800" y="1421295"/>
            <a:ext cx="17294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13AE5BD2-DF7C-38A2-AD8E-2497B1756942}"/>
              </a:ext>
            </a:extLst>
          </p:cNvPr>
          <p:cNvSpPr/>
          <p:nvPr/>
        </p:nvSpPr>
        <p:spPr>
          <a:xfrm>
            <a:off x="4701209" y="944217"/>
            <a:ext cx="1848678" cy="954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Label Image</a:t>
            </a:r>
          </a:p>
        </p:txBody>
      </p:sp>
      <p:cxnSp>
        <p:nvCxnSpPr>
          <p:cNvPr id="8" name="Straight Arrow Connector 7">
            <a:extLst>
              <a:ext uri="{FF2B5EF4-FFF2-40B4-BE49-F238E27FC236}">
                <a16:creationId xmlns:a16="http://schemas.microsoft.com/office/drawing/2014/main" id="{4ABA6A36-F3BC-F537-46BB-D6B21406569D}"/>
              </a:ext>
            </a:extLst>
          </p:cNvPr>
          <p:cNvCxnSpPr>
            <a:stCxn id="6" idx="3"/>
          </p:cNvCxnSpPr>
          <p:nvPr/>
        </p:nvCxnSpPr>
        <p:spPr>
          <a:xfrm flipV="1">
            <a:off x="6549887" y="1421295"/>
            <a:ext cx="174928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66D26CA-CFB0-713C-F339-4A393B1CF6D5}"/>
              </a:ext>
            </a:extLst>
          </p:cNvPr>
          <p:cNvSpPr/>
          <p:nvPr/>
        </p:nvSpPr>
        <p:spPr>
          <a:xfrm>
            <a:off x="8302488" y="944216"/>
            <a:ext cx="1848678" cy="954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Setup </a:t>
            </a:r>
            <a:r>
              <a:rPr lang="en-IN" dirty="0" err="1"/>
              <a:t>Tensorflow</a:t>
            </a:r>
            <a:endParaRPr lang="en-IN" dirty="0"/>
          </a:p>
        </p:txBody>
      </p:sp>
      <p:cxnSp>
        <p:nvCxnSpPr>
          <p:cNvPr id="12" name="Straight Arrow Connector 11">
            <a:extLst>
              <a:ext uri="{FF2B5EF4-FFF2-40B4-BE49-F238E27FC236}">
                <a16:creationId xmlns:a16="http://schemas.microsoft.com/office/drawing/2014/main" id="{7E2CE3C7-E901-B8CD-32A5-6A85DDB5EE1E}"/>
              </a:ext>
            </a:extLst>
          </p:cNvPr>
          <p:cNvCxnSpPr>
            <a:stCxn id="10" idx="2"/>
          </p:cNvCxnSpPr>
          <p:nvPr/>
        </p:nvCxnSpPr>
        <p:spPr>
          <a:xfrm>
            <a:off x="9226827" y="1898373"/>
            <a:ext cx="6625" cy="974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9E54458-BB99-428A-F240-CDFD6D03CE12}"/>
              </a:ext>
            </a:extLst>
          </p:cNvPr>
          <p:cNvSpPr/>
          <p:nvPr/>
        </p:nvSpPr>
        <p:spPr>
          <a:xfrm>
            <a:off x="8309113" y="2872409"/>
            <a:ext cx="1848678" cy="954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Create Label Map</a:t>
            </a:r>
          </a:p>
        </p:txBody>
      </p:sp>
      <p:cxnSp>
        <p:nvCxnSpPr>
          <p:cNvPr id="15" name="Straight Arrow Connector 14">
            <a:extLst>
              <a:ext uri="{FF2B5EF4-FFF2-40B4-BE49-F238E27FC236}">
                <a16:creationId xmlns:a16="http://schemas.microsoft.com/office/drawing/2014/main" id="{3D52C2FA-ADBC-940C-01B7-884435FC7EE1}"/>
              </a:ext>
            </a:extLst>
          </p:cNvPr>
          <p:cNvCxnSpPr>
            <a:stCxn id="13" idx="1"/>
          </p:cNvCxnSpPr>
          <p:nvPr/>
        </p:nvCxnSpPr>
        <p:spPr>
          <a:xfrm flipH="1" flipV="1">
            <a:off x="7036904" y="3349487"/>
            <a:ext cx="12722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7B55D5B-3D19-FED2-9D99-BB1C47B33579}"/>
              </a:ext>
            </a:extLst>
          </p:cNvPr>
          <p:cNvSpPr/>
          <p:nvPr/>
        </p:nvSpPr>
        <p:spPr>
          <a:xfrm>
            <a:off x="5188226" y="2872408"/>
            <a:ext cx="1848678" cy="954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Create TF Records</a:t>
            </a:r>
          </a:p>
        </p:txBody>
      </p:sp>
      <p:cxnSp>
        <p:nvCxnSpPr>
          <p:cNvPr id="19" name="Straight Arrow Connector 18">
            <a:extLst>
              <a:ext uri="{FF2B5EF4-FFF2-40B4-BE49-F238E27FC236}">
                <a16:creationId xmlns:a16="http://schemas.microsoft.com/office/drawing/2014/main" id="{E5384050-FCB6-437A-A075-A2AD88E124AD}"/>
              </a:ext>
            </a:extLst>
          </p:cNvPr>
          <p:cNvCxnSpPr>
            <a:stCxn id="17" idx="1"/>
          </p:cNvCxnSpPr>
          <p:nvPr/>
        </p:nvCxnSpPr>
        <p:spPr>
          <a:xfrm flipH="1">
            <a:off x="3896139" y="3349487"/>
            <a:ext cx="12920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0BB95C1A-B414-2715-FF9A-DF5D5D3ED0FF}"/>
              </a:ext>
            </a:extLst>
          </p:cNvPr>
          <p:cNvSpPr/>
          <p:nvPr/>
        </p:nvSpPr>
        <p:spPr>
          <a:xfrm>
            <a:off x="2044149" y="2882347"/>
            <a:ext cx="1848678" cy="954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Load pre-trained model</a:t>
            </a:r>
          </a:p>
        </p:txBody>
      </p:sp>
      <p:cxnSp>
        <p:nvCxnSpPr>
          <p:cNvPr id="22" name="Connector: Elbow 21">
            <a:extLst>
              <a:ext uri="{FF2B5EF4-FFF2-40B4-BE49-F238E27FC236}">
                <a16:creationId xmlns:a16="http://schemas.microsoft.com/office/drawing/2014/main" id="{A44D00BD-264C-D58C-FB6D-DE037866653C}"/>
              </a:ext>
            </a:extLst>
          </p:cNvPr>
          <p:cNvCxnSpPr>
            <a:stCxn id="20" idx="1"/>
          </p:cNvCxnSpPr>
          <p:nvPr/>
        </p:nvCxnSpPr>
        <p:spPr>
          <a:xfrm rot="10800000" flipV="1">
            <a:off x="1560447" y="3359425"/>
            <a:ext cx="483703" cy="11827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524B8CA-48B5-7859-C5C8-16270DF7091B}"/>
              </a:ext>
            </a:extLst>
          </p:cNvPr>
          <p:cNvSpPr/>
          <p:nvPr/>
        </p:nvSpPr>
        <p:spPr>
          <a:xfrm>
            <a:off x="2047461" y="2872408"/>
            <a:ext cx="1848678" cy="954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Load pre-trained model</a:t>
            </a:r>
          </a:p>
        </p:txBody>
      </p:sp>
      <p:sp>
        <p:nvSpPr>
          <p:cNvPr id="24" name="Rectangle 23">
            <a:extLst>
              <a:ext uri="{FF2B5EF4-FFF2-40B4-BE49-F238E27FC236}">
                <a16:creationId xmlns:a16="http://schemas.microsoft.com/office/drawing/2014/main" id="{9F201715-1941-AF51-01E6-F80E948F65E9}"/>
              </a:ext>
            </a:extLst>
          </p:cNvPr>
          <p:cNvSpPr/>
          <p:nvPr/>
        </p:nvSpPr>
        <p:spPr>
          <a:xfrm>
            <a:off x="636108" y="4552120"/>
            <a:ext cx="1848678" cy="954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Configure </a:t>
            </a:r>
            <a:r>
              <a:rPr lang="en-IN" dirty="0" err="1"/>
              <a:t>pipeline.config</a:t>
            </a:r>
            <a:r>
              <a:rPr lang="en-IN" dirty="0"/>
              <a:t> file</a:t>
            </a:r>
          </a:p>
        </p:txBody>
      </p:sp>
      <p:cxnSp>
        <p:nvCxnSpPr>
          <p:cNvPr id="26" name="Straight Arrow Connector 25">
            <a:extLst>
              <a:ext uri="{FF2B5EF4-FFF2-40B4-BE49-F238E27FC236}">
                <a16:creationId xmlns:a16="http://schemas.microsoft.com/office/drawing/2014/main" id="{AB0F329E-6ACD-BE78-539B-E74751632306}"/>
              </a:ext>
            </a:extLst>
          </p:cNvPr>
          <p:cNvCxnSpPr>
            <a:stCxn id="24" idx="3"/>
          </p:cNvCxnSpPr>
          <p:nvPr/>
        </p:nvCxnSpPr>
        <p:spPr>
          <a:xfrm flipV="1">
            <a:off x="2484786" y="5029198"/>
            <a:ext cx="14080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9FD38648-350D-340A-3E3B-6C298775C93C}"/>
              </a:ext>
            </a:extLst>
          </p:cNvPr>
          <p:cNvSpPr/>
          <p:nvPr/>
        </p:nvSpPr>
        <p:spPr>
          <a:xfrm>
            <a:off x="3920991" y="4542182"/>
            <a:ext cx="1848678" cy="954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Train the model</a:t>
            </a:r>
          </a:p>
        </p:txBody>
      </p:sp>
      <p:cxnSp>
        <p:nvCxnSpPr>
          <p:cNvPr id="29" name="Straight Arrow Connector 28">
            <a:extLst>
              <a:ext uri="{FF2B5EF4-FFF2-40B4-BE49-F238E27FC236}">
                <a16:creationId xmlns:a16="http://schemas.microsoft.com/office/drawing/2014/main" id="{59BEE297-E239-BCC8-F52A-BE9F916C9566}"/>
              </a:ext>
            </a:extLst>
          </p:cNvPr>
          <p:cNvCxnSpPr>
            <a:stCxn id="27" idx="3"/>
          </p:cNvCxnSpPr>
          <p:nvPr/>
        </p:nvCxnSpPr>
        <p:spPr>
          <a:xfrm>
            <a:off x="5769669" y="5019261"/>
            <a:ext cx="1754253" cy="9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795F957D-5B4D-9F00-E515-B7396B41D6DD}"/>
              </a:ext>
            </a:extLst>
          </p:cNvPr>
          <p:cNvSpPr/>
          <p:nvPr/>
        </p:nvSpPr>
        <p:spPr>
          <a:xfrm>
            <a:off x="3932584" y="4542182"/>
            <a:ext cx="1848678" cy="954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Train the model</a:t>
            </a:r>
          </a:p>
        </p:txBody>
      </p:sp>
      <p:sp>
        <p:nvSpPr>
          <p:cNvPr id="31" name="Rectangle 30">
            <a:extLst>
              <a:ext uri="{FF2B5EF4-FFF2-40B4-BE49-F238E27FC236}">
                <a16:creationId xmlns:a16="http://schemas.microsoft.com/office/drawing/2014/main" id="{0A45DC99-4EF5-EDBE-E763-C98E15318778}"/>
              </a:ext>
            </a:extLst>
          </p:cNvPr>
          <p:cNvSpPr/>
          <p:nvPr/>
        </p:nvSpPr>
        <p:spPr>
          <a:xfrm>
            <a:off x="7523922" y="4552120"/>
            <a:ext cx="1848678" cy="954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Run in real-time</a:t>
            </a:r>
          </a:p>
        </p:txBody>
      </p:sp>
    </p:spTree>
    <p:extLst>
      <p:ext uri="{BB962C8B-B14F-4D97-AF65-F5344CB8AC3E}">
        <p14:creationId xmlns:p14="http://schemas.microsoft.com/office/powerpoint/2010/main" val="102908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034202-8545-1329-9CF0-D087D42B7C6F}"/>
              </a:ext>
            </a:extLst>
          </p:cNvPr>
          <p:cNvSpPr txBox="1"/>
          <p:nvPr/>
        </p:nvSpPr>
        <p:spPr>
          <a:xfrm>
            <a:off x="646043" y="1600200"/>
            <a:ext cx="10506722" cy="2031325"/>
          </a:xfrm>
          <a:prstGeom prst="rect">
            <a:avLst/>
          </a:prstGeom>
          <a:noFill/>
        </p:spPr>
        <p:txBody>
          <a:bodyPr wrap="none" rtlCol="0">
            <a:spAutoFit/>
          </a:bodyPr>
          <a:lstStyle/>
          <a:p>
            <a:r>
              <a:rPr lang="en-IN" dirty="0">
                <a:hlinkClick r:id="rId2"/>
              </a:rPr>
              <a:t>https://github.com/tensorflow/models/blob/master/research/object_detection/g3doc/tf2_detection_zoo.md</a:t>
            </a:r>
            <a:endParaRPr lang="en-IN" dirty="0"/>
          </a:p>
          <a:p>
            <a:endParaRPr lang="en-IN" dirty="0"/>
          </a:p>
          <a:p>
            <a:r>
              <a:rPr lang="en-IN" dirty="0">
                <a:hlinkClick r:id="rId3"/>
              </a:rPr>
              <a:t>https://github.com/tensorflow/models/tree/master</a:t>
            </a:r>
            <a:endParaRPr lang="en-IN" dirty="0"/>
          </a:p>
          <a:p>
            <a:endParaRPr lang="en-IN" dirty="0"/>
          </a:p>
          <a:p>
            <a:r>
              <a:rPr lang="en-IN" dirty="0">
                <a:hlinkClick r:id="rId4"/>
              </a:rPr>
              <a:t>https://github.com/HumanSignal/labelImg</a:t>
            </a:r>
            <a:endParaRPr lang="en-IN" dirty="0"/>
          </a:p>
          <a:p>
            <a:endParaRPr lang="en-IN" dirty="0"/>
          </a:p>
          <a:p>
            <a:endParaRPr lang="en-IN" dirty="0"/>
          </a:p>
        </p:txBody>
      </p:sp>
    </p:spTree>
    <p:extLst>
      <p:ext uri="{BB962C8B-B14F-4D97-AF65-F5344CB8AC3E}">
        <p14:creationId xmlns:p14="http://schemas.microsoft.com/office/powerpoint/2010/main" val="3602386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462</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SIGN LANGUAGE DETECTION</vt:lpstr>
      <vt:lpstr>TECH STACK</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DETECTION</dc:title>
  <dc:creator>Sukanth 07</dc:creator>
  <cp:lastModifiedBy>SAHANA M</cp:lastModifiedBy>
  <cp:revision>2</cp:revision>
  <dcterms:created xsi:type="dcterms:W3CDTF">2023-11-14T16:58:51Z</dcterms:created>
  <dcterms:modified xsi:type="dcterms:W3CDTF">2023-11-16T08:04:05Z</dcterms:modified>
</cp:coreProperties>
</file>