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8" r:id="rId3"/>
    <p:sldId id="31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30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16-10-2019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84070" y="1616529"/>
            <a:ext cx="7837715" cy="3910692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sz="2000" dirty="0" smtClean="0"/>
              <a:t>CS648</a:t>
            </a:r>
            <a:br>
              <a:rPr lang="en-US" sz="2000" dirty="0" smtClean="0"/>
            </a:br>
            <a:r>
              <a:rPr lang="en-US" sz="4000" dirty="0" smtClean="0"/>
              <a:t>Modern Web Development Frameworks</a:t>
            </a:r>
            <a:br>
              <a:rPr lang="en-US" sz="4000" dirty="0" smtClean="0"/>
            </a:br>
            <a:r>
              <a:rPr lang="en-US" sz="2000" dirty="0" smtClean="0"/>
              <a:t>Instructor: Zak Ruvalcaba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Module 13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7" y="1543164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module at a glance…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21018" cy="467995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/>
              <a:t>Asynchronous </a:t>
            </a:r>
            <a:r>
              <a:rPr lang="en-US" sz="1600" dirty="0"/>
              <a:t>tasks and callbacks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/>
              <a:t>Benefits and </a:t>
            </a:r>
            <a:r>
              <a:rPr lang="en-US" sz="1600" dirty="0"/>
              <a:t>features of JavaScript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/>
              <a:t>Managing </a:t>
            </a:r>
            <a:r>
              <a:rPr lang="en-US" sz="1600" dirty="0"/>
              <a:t>third-party packages with </a:t>
            </a:r>
            <a:r>
              <a:rPr lang="en-US" sz="1600" dirty="0" smtClean="0"/>
              <a:t>NPM</a:t>
            </a: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/>
              <a:t>Node.js </a:t>
            </a:r>
            <a:r>
              <a:rPr lang="en-US" sz="1600" dirty="0"/>
              <a:t>frameworks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/>
              <a:t>Static </a:t>
            </a:r>
            <a:r>
              <a:rPr lang="en-US" sz="1600" dirty="0"/>
              <a:t>serving with Express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/>
              <a:t>Create a browser app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/>
              <a:t>Working </a:t>
            </a:r>
            <a:r>
              <a:rPr lang="en-US" sz="1600" dirty="0"/>
              <a:t>with databases and Node.js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/>
              <a:t>Save data to MongoDB with Mongoose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/>
              <a:t>Handle errors </a:t>
            </a:r>
            <a:r>
              <a:rPr lang="en-US" sz="1600"/>
              <a:t>and </a:t>
            </a:r>
            <a:r>
              <a:rPr lang="en-US" sz="1600" smtClean="0"/>
              <a:t>debugging</a:t>
            </a:r>
            <a:endParaRPr lang="en-US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module at a glance…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Museo Slab 500</vt:lpstr>
      <vt:lpstr>Wingdings</vt:lpstr>
      <vt:lpstr>Master light</vt:lpstr>
      <vt:lpstr>Master dark</vt:lpstr>
      <vt:lpstr>CS648 Modern Web Development Frameworks Instructor: Zak Ruvalcaba   Module 13</vt:lpstr>
      <vt:lpstr>This module at a glance…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260</cp:revision>
  <dcterms:created xsi:type="dcterms:W3CDTF">2011-04-02T17:19:46Z</dcterms:created>
  <dcterms:modified xsi:type="dcterms:W3CDTF">2019-10-16T21:22:55Z</dcterms:modified>
</cp:coreProperties>
</file>