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7"/>
  </p:handoutMasterIdLst>
  <p:sldIdLst>
    <p:sldId id="279" r:id="rId3"/>
    <p:sldId id="269" r:id="rId4"/>
    <p:sldId id="280" r:id="rId5"/>
    <p:sldId id="28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16-10-2019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3104964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Introduction to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Node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Modern web apps and sites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Front-end components</a:t>
            </a: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Components are typically written JavaScript</a:t>
            </a:r>
          </a:p>
        </p:txBody>
      </p:sp>
    </p:spTree>
    <p:extLst>
      <p:ext uri="{BB962C8B-B14F-4D97-AF65-F5344CB8AC3E}">
        <p14:creationId xmlns:p14="http://schemas.microsoft.com/office/powerpoint/2010/main" val="6609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Node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Benefits of JavaScript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Syntax is the same</a:t>
            </a: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Shared code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555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Node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Examples of sharing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Shared library</a:t>
            </a: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Custom function or algorithm</a:t>
            </a: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Data structure of </a:t>
            </a:r>
            <a:r>
              <a:rPr lang="en-US" altLang="en-US" sz="1600" smtClean="0">
                <a:solidFill>
                  <a:schemeClr val="tx1"/>
                </a:solidFill>
              </a:rPr>
              <a:t>object definitions</a:t>
            </a:r>
          </a:p>
        </p:txBody>
      </p:sp>
    </p:spTree>
    <p:extLst>
      <p:ext uri="{BB962C8B-B14F-4D97-AF65-F5344CB8AC3E}">
        <p14:creationId xmlns:p14="http://schemas.microsoft.com/office/powerpoint/2010/main" val="1818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Museo Slab 500</vt:lpstr>
      <vt:lpstr>Wingdings</vt:lpstr>
      <vt:lpstr>Master light</vt:lpstr>
      <vt:lpstr>Master dark</vt:lpstr>
      <vt:lpstr>Introduction to Node</vt:lpstr>
      <vt:lpstr>Introduction to Node</vt:lpstr>
      <vt:lpstr>Introduction to Node</vt:lpstr>
      <vt:lpstr>Introduction to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180</cp:revision>
  <dcterms:created xsi:type="dcterms:W3CDTF">2011-04-02T17:19:46Z</dcterms:created>
  <dcterms:modified xsi:type="dcterms:W3CDTF">2019-10-16T21:52:22Z</dcterms:modified>
</cp:coreProperties>
</file>