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handoutMasterIdLst>
    <p:handoutMasterId r:id="rId7"/>
  </p:handoutMasterIdLst>
  <p:sldIdLst>
    <p:sldId id="279" r:id="rId3"/>
    <p:sldId id="269" r:id="rId4"/>
    <p:sldId id="280" r:id="rId5"/>
    <p:sldId id="28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B760F-B9A5-490D-A6CE-F749D88A52A7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C4A65D-013F-4981-ADCD-5D9E4A541B69}">
      <dgm:prSet phldrT="[Text]" custT="1"/>
      <dgm:spPr/>
      <dgm:t>
        <a:bodyPr/>
        <a:lstStyle/>
        <a:p>
          <a:r>
            <a:rPr lang="en-US" sz="2800" dirty="0" smtClean="0"/>
            <a:t>Task 1</a:t>
          </a:r>
          <a:endParaRPr lang="en-US" sz="2800" dirty="0"/>
        </a:p>
      </dgm:t>
    </dgm:pt>
    <dgm:pt modelId="{289EAB83-730D-4EC1-9496-A9F3D1DA5EE9}" type="parTrans" cxnId="{06D252CD-F3B5-4A8E-9DB3-ABA494AFAB81}">
      <dgm:prSet/>
      <dgm:spPr/>
      <dgm:t>
        <a:bodyPr/>
        <a:lstStyle/>
        <a:p>
          <a:endParaRPr lang="en-US"/>
        </a:p>
      </dgm:t>
    </dgm:pt>
    <dgm:pt modelId="{4B63DEA8-0885-411F-8871-383D8319E2E0}" type="sibTrans" cxnId="{06D252CD-F3B5-4A8E-9DB3-ABA494AFAB81}">
      <dgm:prSet/>
      <dgm:spPr/>
      <dgm:t>
        <a:bodyPr/>
        <a:lstStyle/>
        <a:p>
          <a:endParaRPr lang="en-US"/>
        </a:p>
      </dgm:t>
    </dgm:pt>
    <dgm:pt modelId="{146D99E3-5C2C-4351-A381-B45CC3378C8E}">
      <dgm:prSet phldrT="[Text]" custT="1"/>
      <dgm:spPr/>
      <dgm:t>
        <a:bodyPr/>
        <a:lstStyle/>
        <a:p>
          <a:r>
            <a:rPr lang="en-US" sz="1800" dirty="0" smtClean="0"/>
            <a:t>Wait until completion</a:t>
          </a:r>
          <a:endParaRPr lang="en-US" sz="1800" dirty="0"/>
        </a:p>
      </dgm:t>
    </dgm:pt>
    <dgm:pt modelId="{1873E975-3DF7-4F5D-8286-75B9B7976BF9}" type="parTrans" cxnId="{A75C66FF-DA8A-4845-8FF8-C245C72D0A15}">
      <dgm:prSet/>
      <dgm:spPr/>
      <dgm:t>
        <a:bodyPr/>
        <a:lstStyle/>
        <a:p>
          <a:endParaRPr lang="en-US"/>
        </a:p>
      </dgm:t>
    </dgm:pt>
    <dgm:pt modelId="{B1D93458-1D0B-4F16-AE5A-CDDD4B43EC70}" type="sibTrans" cxnId="{A75C66FF-DA8A-4845-8FF8-C245C72D0A15}">
      <dgm:prSet/>
      <dgm:spPr/>
      <dgm:t>
        <a:bodyPr/>
        <a:lstStyle/>
        <a:p>
          <a:endParaRPr lang="en-US"/>
        </a:p>
      </dgm:t>
    </dgm:pt>
    <dgm:pt modelId="{6D473D18-9059-4349-B3F2-1E7FCA5B3ACF}">
      <dgm:prSet phldrT="[Text]" custT="1"/>
      <dgm:spPr/>
      <dgm:t>
        <a:bodyPr/>
        <a:lstStyle/>
        <a:p>
          <a:r>
            <a:rPr lang="en-US" sz="2800" dirty="0" smtClean="0"/>
            <a:t>Task 2</a:t>
          </a:r>
          <a:endParaRPr lang="en-US" sz="2800" dirty="0"/>
        </a:p>
      </dgm:t>
    </dgm:pt>
    <dgm:pt modelId="{FFCC7136-B5C5-4738-AB71-CB6C810EF59F}" type="parTrans" cxnId="{BF6A974E-DF4C-48F8-90E3-D2B5BBBB5BCD}">
      <dgm:prSet/>
      <dgm:spPr/>
      <dgm:t>
        <a:bodyPr/>
        <a:lstStyle/>
        <a:p>
          <a:endParaRPr lang="en-US"/>
        </a:p>
      </dgm:t>
    </dgm:pt>
    <dgm:pt modelId="{05F86C92-4D85-4F1F-B8F7-CB3CA74950FE}" type="sibTrans" cxnId="{BF6A974E-DF4C-48F8-90E3-D2B5BBBB5BCD}">
      <dgm:prSet/>
      <dgm:spPr/>
      <dgm:t>
        <a:bodyPr/>
        <a:lstStyle/>
        <a:p>
          <a:endParaRPr lang="en-US"/>
        </a:p>
      </dgm:t>
    </dgm:pt>
    <dgm:pt modelId="{7F07D4E4-0E06-479C-B2B1-889D16FBD93D}">
      <dgm:prSet phldrT="[Text]" custT="1"/>
      <dgm:spPr/>
      <dgm:t>
        <a:bodyPr/>
        <a:lstStyle/>
        <a:p>
          <a:r>
            <a:rPr lang="en-US" sz="1800" dirty="0" smtClean="0"/>
            <a:t>Wait until completion</a:t>
          </a:r>
          <a:endParaRPr lang="en-US" sz="1800" dirty="0"/>
        </a:p>
      </dgm:t>
    </dgm:pt>
    <dgm:pt modelId="{A73CF323-4B9F-4C3F-8D28-BF20351C4145}" type="parTrans" cxnId="{D5D95F45-6679-437F-8503-DEA48B39E505}">
      <dgm:prSet/>
      <dgm:spPr/>
      <dgm:t>
        <a:bodyPr/>
        <a:lstStyle/>
        <a:p>
          <a:endParaRPr lang="en-US"/>
        </a:p>
      </dgm:t>
    </dgm:pt>
    <dgm:pt modelId="{1B394A14-EEA9-4760-8917-05E8C3B72523}" type="sibTrans" cxnId="{D5D95F45-6679-437F-8503-DEA48B39E505}">
      <dgm:prSet/>
      <dgm:spPr/>
      <dgm:t>
        <a:bodyPr/>
        <a:lstStyle/>
        <a:p>
          <a:endParaRPr lang="en-US"/>
        </a:p>
      </dgm:t>
    </dgm:pt>
    <dgm:pt modelId="{C3F65FA2-147F-4C24-AA91-7E0E87237B36}">
      <dgm:prSet phldrT="[Text]" custT="1"/>
      <dgm:spPr/>
      <dgm:t>
        <a:bodyPr/>
        <a:lstStyle/>
        <a:p>
          <a:r>
            <a:rPr lang="en-US" sz="2800" dirty="0" smtClean="0"/>
            <a:t>Task 3</a:t>
          </a:r>
          <a:endParaRPr lang="en-US" sz="2800" dirty="0"/>
        </a:p>
      </dgm:t>
    </dgm:pt>
    <dgm:pt modelId="{93CF7778-2BA0-405A-82CA-9A6B74727628}" type="parTrans" cxnId="{12B0BC6B-A5C5-455F-9932-76D63DF6AE78}">
      <dgm:prSet/>
      <dgm:spPr/>
      <dgm:t>
        <a:bodyPr/>
        <a:lstStyle/>
        <a:p>
          <a:endParaRPr lang="en-US"/>
        </a:p>
      </dgm:t>
    </dgm:pt>
    <dgm:pt modelId="{984D2F7B-03D3-45C2-AE46-7DE0AA8619FE}" type="sibTrans" cxnId="{12B0BC6B-A5C5-455F-9932-76D63DF6AE78}">
      <dgm:prSet/>
      <dgm:spPr/>
      <dgm:t>
        <a:bodyPr/>
        <a:lstStyle/>
        <a:p>
          <a:endParaRPr lang="en-US"/>
        </a:p>
      </dgm:t>
    </dgm:pt>
    <dgm:pt modelId="{F7A46D62-5DFF-47C0-AB6E-88D839B6AF48}">
      <dgm:prSet phldrT="[Text]" custT="1"/>
      <dgm:spPr/>
      <dgm:t>
        <a:bodyPr/>
        <a:lstStyle/>
        <a:p>
          <a:r>
            <a:rPr lang="en-US" sz="1800" dirty="0" smtClean="0"/>
            <a:t>Wait until completion</a:t>
          </a:r>
          <a:endParaRPr lang="en-US" sz="1800" dirty="0"/>
        </a:p>
      </dgm:t>
    </dgm:pt>
    <dgm:pt modelId="{243BDAB9-1702-4EC6-B7C8-C7433A1E3729}" type="parTrans" cxnId="{CE713C33-AB89-48EA-8B96-BDF399A6C240}">
      <dgm:prSet/>
      <dgm:spPr/>
      <dgm:t>
        <a:bodyPr/>
        <a:lstStyle/>
        <a:p>
          <a:endParaRPr lang="en-US"/>
        </a:p>
      </dgm:t>
    </dgm:pt>
    <dgm:pt modelId="{DA8E63DD-89FD-4C8A-A07C-99DABD5CFAEA}" type="sibTrans" cxnId="{CE713C33-AB89-48EA-8B96-BDF399A6C240}">
      <dgm:prSet/>
      <dgm:spPr/>
      <dgm:t>
        <a:bodyPr/>
        <a:lstStyle/>
        <a:p>
          <a:endParaRPr lang="en-US"/>
        </a:p>
      </dgm:t>
    </dgm:pt>
    <dgm:pt modelId="{F6C2A11A-8DD6-4EEE-A87E-C6BA0B8EA533}" type="pres">
      <dgm:prSet presAssocID="{43DB760F-B9A5-490D-A6CE-F749D88A52A7}" presName="CompostProcess" presStyleCnt="0">
        <dgm:presLayoutVars>
          <dgm:dir/>
          <dgm:resizeHandles val="exact"/>
        </dgm:presLayoutVars>
      </dgm:prSet>
      <dgm:spPr/>
    </dgm:pt>
    <dgm:pt modelId="{B8218B06-640A-4614-A4F2-2465FB271669}" type="pres">
      <dgm:prSet presAssocID="{43DB760F-B9A5-490D-A6CE-F749D88A52A7}" presName="arrow" presStyleLbl="bgShp" presStyleIdx="0" presStyleCnt="1"/>
      <dgm:spPr/>
    </dgm:pt>
    <dgm:pt modelId="{38102914-DC4A-426C-B0BA-B5969E49EC2F}" type="pres">
      <dgm:prSet presAssocID="{43DB760F-B9A5-490D-A6CE-F749D88A52A7}" presName="linearProcess" presStyleCnt="0"/>
      <dgm:spPr/>
    </dgm:pt>
    <dgm:pt modelId="{F603DE6E-411A-4398-8E5B-7989E9762EA7}" type="pres">
      <dgm:prSet presAssocID="{87C4A65D-013F-4981-ADCD-5D9E4A541B69}" presName="textNode" presStyleLbl="node1" presStyleIdx="0" presStyleCnt="3">
        <dgm:presLayoutVars>
          <dgm:bulletEnabled val="1"/>
        </dgm:presLayoutVars>
      </dgm:prSet>
      <dgm:spPr/>
    </dgm:pt>
    <dgm:pt modelId="{8B04D092-EBFE-4C00-A5C5-9BE6AC918F85}" type="pres">
      <dgm:prSet presAssocID="{4B63DEA8-0885-411F-8871-383D8319E2E0}" presName="sibTrans" presStyleCnt="0"/>
      <dgm:spPr/>
    </dgm:pt>
    <dgm:pt modelId="{80A3B831-B3E7-4D62-AE0B-4297027EE26E}" type="pres">
      <dgm:prSet presAssocID="{6D473D18-9059-4349-B3F2-1E7FCA5B3ACF}" presName="textNode" presStyleLbl="node1" presStyleIdx="1" presStyleCnt="3">
        <dgm:presLayoutVars>
          <dgm:bulletEnabled val="1"/>
        </dgm:presLayoutVars>
      </dgm:prSet>
      <dgm:spPr/>
    </dgm:pt>
    <dgm:pt modelId="{2435CDF8-28A9-49BC-9E82-136823C46B71}" type="pres">
      <dgm:prSet presAssocID="{05F86C92-4D85-4F1F-B8F7-CB3CA74950FE}" presName="sibTrans" presStyleCnt="0"/>
      <dgm:spPr/>
    </dgm:pt>
    <dgm:pt modelId="{478B2562-25B7-4C51-B56D-1275BE15BC75}" type="pres">
      <dgm:prSet presAssocID="{C3F65FA2-147F-4C24-AA91-7E0E87237B3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710DCF0-AD0B-444A-BCCC-6F7F0E55393F}" type="presOf" srcId="{F7A46D62-5DFF-47C0-AB6E-88D839B6AF48}" destId="{478B2562-25B7-4C51-B56D-1275BE15BC75}" srcOrd="0" destOrd="1" presId="urn:microsoft.com/office/officeart/2005/8/layout/hProcess9"/>
    <dgm:cxn modelId="{D6C2AC54-4349-4F95-894E-14C84EFED80B}" type="presOf" srcId="{146D99E3-5C2C-4351-A381-B45CC3378C8E}" destId="{F603DE6E-411A-4398-8E5B-7989E9762EA7}" srcOrd="0" destOrd="1" presId="urn:microsoft.com/office/officeart/2005/8/layout/hProcess9"/>
    <dgm:cxn modelId="{06D252CD-F3B5-4A8E-9DB3-ABA494AFAB81}" srcId="{43DB760F-B9A5-490D-A6CE-F749D88A52A7}" destId="{87C4A65D-013F-4981-ADCD-5D9E4A541B69}" srcOrd="0" destOrd="0" parTransId="{289EAB83-730D-4EC1-9496-A9F3D1DA5EE9}" sibTransId="{4B63DEA8-0885-411F-8871-383D8319E2E0}"/>
    <dgm:cxn modelId="{255D8EC9-38A6-457A-B7BC-C0FF2A32E53E}" type="presOf" srcId="{43DB760F-B9A5-490D-A6CE-F749D88A52A7}" destId="{F6C2A11A-8DD6-4EEE-A87E-C6BA0B8EA533}" srcOrd="0" destOrd="0" presId="urn:microsoft.com/office/officeart/2005/8/layout/hProcess9"/>
    <dgm:cxn modelId="{CBC0897D-6D22-4AA9-A147-9FB8CC972977}" type="presOf" srcId="{6D473D18-9059-4349-B3F2-1E7FCA5B3ACF}" destId="{80A3B831-B3E7-4D62-AE0B-4297027EE26E}" srcOrd="0" destOrd="0" presId="urn:microsoft.com/office/officeart/2005/8/layout/hProcess9"/>
    <dgm:cxn modelId="{AA8CCB28-7FC0-4BB9-9ADE-E24FE2514D44}" type="presOf" srcId="{87C4A65D-013F-4981-ADCD-5D9E4A541B69}" destId="{F603DE6E-411A-4398-8E5B-7989E9762EA7}" srcOrd="0" destOrd="0" presId="urn:microsoft.com/office/officeart/2005/8/layout/hProcess9"/>
    <dgm:cxn modelId="{12B0BC6B-A5C5-455F-9932-76D63DF6AE78}" srcId="{43DB760F-B9A5-490D-A6CE-F749D88A52A7}" destId="{C3F65FA2-147F-4C24-AA91-7E0E87237B36}" srcOrd="2" destOrd="0" parTransId="{93CF7778-2BA0-405A-82CA-9A6B74727628}" sibTransId="{984D2F7B-03D3-45C2-AE46-7DE0AA8619FE}"/>
    <dgm:cxn modelId="{570E17BB-4C10-4E29-99F1-0BCAA3483A16}" type="presOf" srcId="{7F07D4E4-0E06-479C-B2B1-889D16FBD93D}" destId="{80A3B831-B3E7-4D62-AE0B-4297027EE26E}" srcOrd="0" destOrd="1" presId="urn:microsoft.com/office/officeart/2005/8/layout/hProcess9"/>
    <dgm:cxn modelId="{6331BC64-2B17-4127-AE0D-5805C3776AC2}" type="presOf" srcId="{C3F65FA2-147F-4C24-AA91-7E0E87237B36}" destId="{478B2562-25B7-4C51-B56D-1275BE15BC75}" srcOrd="0" destOrd="0" presId="urn:microsoft.com/office/officeart/2005/8/layout/hProcess9"/>
    <dgm:cxn modelId="{A75C66FF-DA8A-4845-8FF8-C245C72D0A15}" srcId="{87C4A65D-013F-4981-ADCD-5D9E4A541B69}" destId="{146D99E3-5C2C-4351-A381-B45CC3378C8E}" srcOrd="0" destOrd="0" parTransId="{1873E975-3DF7-4F5D-8286-75B9B7976BF9}" sibTransId="{B1D93458-1D0B-4F16-AE5A-CDDD4B43EC70}"/>
    <dgm:cxn modelId="{BF6A974E-DF4C-48F8-90E3-D2B5BBBB5BCD}" srcId="{43DB760F-B9A5-490D-A6CE-F749D88A52A7}" destId="{6D473D18-9059-4349-B3F2-1E7FCA5B3ACF}" srcOrd="1" destOrd="0" parTransId="{FFCC7136-B5C5-4738-AB71-CB6C810EF59F}" sibTransId="{05F86C92-4D85-4F1F-B8F7-CB3CA74950FE}"/>
    <dgm:cxn modelId="{CE713C33-AB89-48EA-8B96-BDF399A6C240}" srcId="{C3F65FA2-147F-4C24-AA91-7E0E87237B36}" destId="{F7A46D62-5DFF-47C0-AB6E-88D839B6AF48}" srcOrd="0" destOrd="0" parTransId="{243BDAB9-1702-4EC6-B7C8-C7433A1E3729}" sibTransId="{DA8E63DD-89FD-4C8A-A07C-99DABD5CFAEA}"/>
    <dgm:cxn modelId="{D5D95F45-6679-437F-8503-DEA48B39E505}" srcId="{6D473D18-9059-4349-B3F2-1E7FCA5B3ACF}" destId="{7F07D4E4-0E06-479C-B2B1-889D16FBD93D}" srcOrd="0" destOrd="0" parTransId="{A73CF323-4B9F-4C3F-8D28-BF20351C4145}" sibTransId="{1B394A14-EEA9-4760-8917-05E8C3B72523}"/>
    <dgm:cxn modelId="{A555625C-0466-47AE-9728-91E1E0B7A4F0}" type="presParOf" srcId="{F6C2A11A-8DD6-4EEE-A87E-C6BA0B8EA533}" destId="{B8218B06-640A-4614-A4F2-2465FB271669}" srcOrd="0" destOrd="0" presId="urn:microsoft.com/office/officeart/2005/8/layout/hProcess9"/>
    <dgm:cxn modelId="{905CAA97-553C-4EC8-ABD0-F0E72BE2B090}" type="presParOf" srcId="{F6C2A11A-8DD6-4EEE-A87E-C6BA0B8EA533}" destId="{38102914-DC4A-426C-B0BA-B5969E49EC2F}" srcOrd="1" destOrd="0" presId="urn:microsoft.com/office/officeart/2005/8/layout/hProcess9"/>
    <dgm:cxn modelId="{15F1B4C4-1387-4DCF-8CDB-0B4E8944775C}" type="presParOf" srcId="{38102914-DC4A-426C-B0BA-B5969E49EC2F}" destId="{F603DE6E-411A-4398-8E5B-7989E9762EA7}" srcOrd="0" destOrd="0" presId="urn:microsoft.com/office/officeart/2005/8/layout/hProcess9"/>
    <dgm:cxn modelId="{9E22AE98-7D2A-4A76-A077-971544F3BD2A}" type="presParOf" srcId="{38102914-DC4A-426C-B0BA-B5969E49EC2F}" destId="{8B04D092-EBFE-4C00-A5C5-9BE6AC918F85}" srcOrd="1" destOrd="0" presId="urn:microsoft.com/office/officeart/2005/8/layout/hProcess9"/>
    <dgm:cxn modelId="{1AE07B26-F0DA-4219-96B0-4D152F717700}" type="presParOf" srcId="{38102914-DC4A-426C-B0BA-B5969E49EC2F}" destId="{80A3B831-B3E7-4D62-AE0B-4297027EE26E}" srcOrd="2" destOrd="0" presId="urn:microsoft.com/office/officeart/2005/8/layout/hProcess9"/>
    <dgm:cxn modelId="{E714CD50-ADF2-493F-B01A-143BED1B7D28}" type="presParOf" srcId="{38102914-DC4A-426C-B0BA-B5969E49EC2F}" destId="{2435CDF8-28A9-49BC-9E82-136823C46B71}" srcOrd="3" destOrd="0" presId="urn:microsoft.com/office/officeart/2005/8/layout/hProcess9"/>
    <dgm:cxn modelId="{234C1CAA-70B1-41C0-8BEA-8143A1C3A63F}" type="presParOf" srcId="{38102914-DC4A-426C-B0BA-B5969E49EC2F}" destId="{478B2562-25B7-4C51-B56D-1275BE15BC7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B760F-B9A5-490D-A6CE-F749D88A52A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C4A65D-013F-4981-ADCD-5D9E4A541B69}">
      <dgm:prSet phldrT="[Text]" custT="1"/>
      <dgm:spPr/>
      <dgm:t>
        <a:bodyPr/>
        <a:lstStyle/>
        <a:p>
          <a:r>
            <a:rPr lang="en-US" sz="2800" dirty="0" smtClean="0"/>
            <a:t>Task 1</a:t>
          </a:r>
          <a:endParaRPr lang="en-US" sz="2800" dirty="0"/>
        </a:p>
      </dgm:t>
    </dgm:pt>
    <dgm:pt modelId="{289EAB83-730D-4EC1-9496-A9F3D1DA5EE9}" type="parTrans" cxnId="{06D252CD-F3B5-4A8E-9DB3-ABA494AFAB81}">
      <dgm:prSet/>
      <dgm:spPr/>
      <dgm:t>
        <a:bodyPr/>
        <a:lstStyle/>
        <a:p>
          <a:endParaRPr lang="en-US"/>
        </a:p>
      </dgm:t>
    </dgm:pt>
    <dgm:pt modelId="{4B63DEA8-0885-411F-8871-383D8319E2E0}" type="sibTrans" cxnId="{06D252CD-F3B5-4A8E-9DB3-ABA494AFAB81}">
      <dgm:prSet/>
      <dgm:spPr/>
      <dgm:t>
        <a:bodyPr/>
        <a:lstStyle/>
        <a:p>
          <a:endParaRPr lang="en-US"/>
        </a:p>
      </dgm:t>
    </dgm:pt>
    <dgm:pt modelId="{6D473D18-9059-4349-B3F2-1E7FCA5B3ACF}">
      <dgm:prSet phldrT="[Text]" custT="1"/>
      <dgm:spPr/>
      <dgm:t>
        <a:bodyPr/>
        <a:lstStyle/>
        <a:p>
          <a:r>
            <a:rPr lang="en-US" sz="2800" dirty="0" smtClean="0"/>
            <a:t>Task 2</a:t>
          </a:r>
          <a:endParaRPr lang="en-US" sz="2800" dirty="0"/>
        </a:p>
      </dgm:t>
    </dgm:pt>
    <dgm:pt modelId="{FFCC7136-B5C5-4738-AB71-CB6C810EF59F}" type="parTrans" cxnId="{BF6A974E-DF4C-48F8-90E3-D2B5BBBB5BCD}">
      <dgm:prSet/>
      <dgm:spPr/>
      <dgm:t>
        <a:bodyPr/>
        <a:lstStyle/>
        <a:p>
          <a:endParaRPr lang="en-US"/>
        </a:p>
      </dgm:t>
    </dgm:pt>
    <dgm:pt modelId="{05F86C92-4D85-4F1F-B8F7-CB3CA74950FE}" type="sibTrans" cxnId="{BF6A974E-DF4C-48F8-90E3-D2B5BBBB5BCD}">
      <dgm:prSet/>
      <dgm:spPr/>
      <dgm:t>
        <a:bodyPr/>
        <a:lstStyle/>
        <a:p>
          <a:endParaRPr lang="en-US"/>
        </a:p>
      </dgm:t>
    </dgm:pt>
    <dgm:pt modelId="{C3F65FA2-147F-4C24-AA91-7E0E87237B36}">
      <dgm:prSet phldrT="[Text]" custT="1"/>
      <dgm:spPr/>
      <dgm:t>
        <a:bodyPr/>
        <a:lstStyle/>
        <a:p>
          <a:r>
            <a:rPr lang="en-US" sz="2800" dirty="0" smtClean="0"/>
            <a:t>Task 3</a:t>
          </a:r>
          <a:endParaRPr lang="en-US" sz="2800" dirty="0"/>
        </a:p>
      </dgm:t>
    </dgm:pt>
    <dgm:pt modelId="{93CF7778-2BA0-405A-82CA-9A6B74727628}" type="parTrans" cxnId="{12B0BC6B-A5C5-455F-9932-76D63DF6AE78}">
      <dgm:prSet/>
      <dgm:spPr/>
      <dgm:t>
        <a:bodyPr/>
        <a:lstStyle/>
        <a:p>
          <a:endParaRPr lang="en-US"/>
        </a:p>
      </dgm:t>
    </dgm:pt>
    <dgm:pt modelId="{984D2F7B-03D3-45C2-AE46-7DE0AA8619FE}" type="sibTrans" cxnId="{12B0BC6B-A5C5-455F-9932-76D63DF6AE78}">
      <dgm:prSet/>
      <dgm:spPr/>
      <dgm:t>
        <a:bodyPr/>
        <a:lstStyle/>
        <a:p>
          <a:endParaRPr lang="en-US"/>
        </a:p>
      </dgm:t>
    </dgm:pt>
    <dgm:pt modelId="{108D22E3-6B50-422C-BF34-7677219ADAF6}" type="pres">
      <dgm:prSet presAssocID="{43DB760F-B9A5-490D-A6CE-F749D88A52A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C9DE5CE-9732-4E63-9677-6762F1465B74}" type="pres">
      <dgm:prSet presAssocID="{87C4A65D-013F-4981-ADCD-5D9E4A541B69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40D35D96-98BC-4865-852D-E3AFD5FB1034}" type="pres">
      <dgm:prSet presAssocID="{6D473D18-9059-4349-B3F2-1E7FCA5B3ACF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BCCA51D-8612-483E-B126-55972BFF3B17}" type="pres">
      <dgm:prSet presAssocID="{C3F65FA2-147F-4C24-AA91-7E0E87237B3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4F6E7626-EF06-4653-B5B6-D122005F1D2D}" type="presOf" srcId="{43DB760F-B9A5-490D-A6CE-F749D88A52A7}" destId="{108D22E3-6B50-422C-BF34-7677219ADAF6}" srcOrd="0" destOrd="0" presId="urn:microsoft.com/office/officeart/2009/3/layout/IncreasingArrowsProcess"/>
    <dgm:cxn modelId="{26FCFEAE-5F04-447C-8389-08746DFCF377}" type="presOf" srcId="{C3F65FA2-147F-4C24-AA91-7E0E87237B36}" destId="{2BCCA51D-8612-483E-B126-55972BFF3B17}" srcOrd="0" destOrd="0" presId="urn:microsoft.com/office/officeart/2009/3/layout/IncreasingArrowsProcess"/>
    <dgm:cxn modelId="{12B0BC6B-A5C5-455F-9932-76D63DF6AE78}" srcId="{43DB760F-B9A5-490D-A6CE-F749D88A52A7}" destId="{C3F65FA2-147F-4C24-AA91-7E0E87237B36}" srcOrd="2" destOrd="0" parTransId="{93CF7778-2BA0-405A-82CA-9A6B74727628}" sibTransId="{984D2F7B-03D3-45C2-AE46-7DE0AA8619FE}"/>
    <dgm:cxn modelId="{06D252CD-F3B5-4A8E-9DB3-ABA494AFAB81}" srcId="{43DB760F-B9A5-490D-A6CE-F749D88A52A7}" destId="{87C4A65D-013F-4981-ADCD-5D9E4A541B69}" srcOrd="0" destOrd="0" parTransId="{289EAB83-730D-4EC1-9496-A9F3D1DA5EE9}" sibTransId="{4B63DEA8-0885-411F-8871-383D8319E2E0}"/>
    <dgm:cxn modelId="{5413661B-CC20-4BC7-84B4-B767605672FE}" type="presOf" srcId="{87C4A65D-013F-4981-ADCD-5D9E4A541B69}" destId="{4C9DE5CE-9732-4E63-9677-6762F1465B74}" srcOrd="0" destOrd="0" presId="urn:microsoft.com/office/officeart/2009/3/layout/IncreasingArrowsProcess"/>
    <dgm:cxn modelId="{BF6A974E-DF4C-48F8-90E3-D2B5BBBB5BCD}" srcId="{43DB760F-B9A5-490D-A6CE-F749D88A52A7}" destId="{6D473D18-9059-4349-B3F2-1E7FCA5B3ACF}" srcOrd="1" destOrd="0" parTransId="{FFCC7136-B5C5-4738-AB71-CB6C810EF59F}" sibTransId="{05F86C92-4D85-4F1F-B8F7-CB3CA74950FE}"/>
    <dgm:cxn modelId="{AED0697E-8F57-4F97-BA0F-4D5D462F6B60}" type="presOf" srcId="{6D473D18-9059-4349-B3F2-1E7FCA5B3ACF}" destId="{40D35D96-98BC-4865-852D-E3AFD5FB1034}" srcOrd="0" destOrd="0" presId="urn:microsoft.com/office/officeart/2009/3/layout/IncreasingArrowsProcess"/>
    <dgm:cxn modelId="{3BDFCF45-E2F3-4B2A-A39B-7A00066F3432}" type="presParOf" srcId="{108D22E3-6B50-422C-BF34-7677219ADAF6}" destId="{4C9DE5CE-9732-4E63-9677-6762F1465B74}" srcOrd="0" destOrd="0" presId="urn:microsoft.com/office/officeart/2009/3/layout/IncreasingArrowsProcess"/>
    <dgm:cxn modelId="{5912724E-547E-434E-A479-A16AF543BA23}" type="presParOf" srcId="{108D22E3-6B50-422C-BF34-7677219ADAF6}" destId="{40D35D96-98BC-4865-852D-E3AFD5FB1034}" srcOrd="1" destOrd="0" presId="urn:microsoft.com/office/officeart/2009/3/layout/IncreasingArrowsProcess"/>
    <dgm:cxn modelId="{63D91132-B241-43C3-BF4A-91D5266243DB}" type="presParOf" srcId="{108D22E3-6B50-422C-BF34-7677219ADAF6}" destId="{2BCCA51D-8612-483E-B126-55972BFF3B17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B760F-B9A5-490D-A6CE-F749D88A52A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C4A65D-013F-4981-ADCD-5D9E4A541B69}">
      <dgm:prSet phldrT="[Text]" custT="1"/>
      <dgm:spPr/>
      <dgm:t>
        <a:bodyPr/>
        <a:lstStyle/>
        <a:p>
          <a:r>
            <a:rPr lang="en-US" sz="2400" dirty="0" smtClean="0"/>
            <a:t>Networking access</a:t>
          </a:r>
          <a:endParaRPr lang="en-US" sz="2400" dirty="0"/>
        </a:p>
      </dgm:t>
    </dgm:pt>
    <dgm:pt modelId="{289EAB83-730D-4EC1-9496-A9F3D1DA5EE9}" type="parTrans" cxnId="{06D252CD-F3B5-4A8E-9DB3-ABA494AFAB81}">
      <dgm:prSet/>
      <dgm:spPr/>
      <dgm:t>
        <a:bodyPr/>
        <a:lstStyle/>
        <a:p>
          <a:endParaRPr lang="en-US"/>
        </a:p>
      </dgm:t>
    </dgm:pt>
    <dgm:pt modelId="{4B63DEA8-0885-411F-8871-383D8319E2E0}" type="sibTrans" cxnId="{06D252CD-F3B5-4A8E-9DB3-ABA494AFAB81}">
      <dgm:prSet/>
      <dgm:spPr/>
      <dgm:t>
        <a:bodyPr/>
        <a:lstStyle/>
        <a:p>
          <a:endParaRPr lang="en-US"/>
        </a:p>
      </dgm:t>
    </dgm:pt>
    <dgm:pt modelId="{6D473D18-9059-4349-B3F2-1E7FCA5B3ACF}">
      <dgm:prSet phldrT="[Text]" custT="1"/>
      <dgm:spPr/>
      <dgm:t>
        <a:bodyPr/>
        <a:lstStyle/>
        <a:p>
          <a:r>
            <a:rPr lang="en-US" sz="2400" dirty="0" smtClean="0"/>
            <a:t>File system access</a:t>
          </a:r>
          <a:endParaRPr lang="en-US" sz="2400" dirty="0"/>
        </a:p>
      </dgm:t>
    </dgm:pt>
    <dgm:pt modelId="{FFCC7136-B5C5-4738-AB71-CB6C810EF59F}" type="parTrans" cxnId="{BF6A974E-DF4C-48F8-90E3-D2B5BBBB5BCD}">
      <dgm:prSet/>
      <dgm:spPr/>
      <dgm:t>
        <a:bodyPr/>
        <a:lstStyle/>
        <a:p>
          <a:endParaRPr lang="en-US"/>
        </a:p>
      </dgm:t>
    </dgm:pt>
    <dgm:pt modelId="{05F86C92-4D85-4F1F-B8F7-CB3CA74950FE}" type="sibTrans" cxnId="{BF6A974E-DF4C-48F8-90E3-D2B5BBBB5BCD}">
      <dgm:prSet/>
      <dgm:spPr/>
      <dgm:t>
        <a:bodyPr/>
        <a:lstStyle/>
        <a:p>
          <a:endParaRPr lang="en-US"/>
        </a:p>
      </dgm:t>
    </dgm:pt>
    <dgm:pt modelId="{108D22E3-6B50-422C-BF34-7677219ADAF6}" type="pres">
      <dgm:prSet presAssocID="{43DB760F-B9A5-490D-A6CE-F749D88A52A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C9DE5CE-9732-4E63-9677-6762F1465B74}" type="pres">
      <dgm:prSet presAssocID="{87C4A65D-013F-4981-ADCD-5D9E4A541B69}" presName="parentText1" presStyleLbl="node1" presStyleIdx="0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35D96-98BC-4865-852D-E3AFD5FB1034}" type="pres">
      <dgm:prSet presAssocID="{6D473D18-9059-4349-B3F2-1E7FCA5B3ACF}" presName="parentText2" presStyleLbl="node1" presStyleIdx="1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A974E-DF4C-48F8-90E3-D2B5BBBB5BCD}" srcId="{43DB760F-B9A5-490D-A6CE-F749D88A52A7}" destId="{6D473D18-9059-4349-B3F2-1E7FCA5B3ACF}" srcOrd="1" destOrd="0" parTransId="{FFCC7136-B5C5-4738-AB71-CB6C810EF59F}" sibTransId="{05F86C92-4D85-4F1F-B8F7-CB3CA74950FE}"/>
    <dgm:cxn modelId="{06D252CD-F3B5-4A8E-9DB3-ABA494AFAB81}" srcId="{43DB760F-B9A5-490D-A6CE-F749D88A52A7}" destId="{87C4A65D-013F-4981-ADCD-5D9E4A541B69}" srcOrd="0" destOrd="0" parTransId="{289EAB83-730D-4EC1-9496-A9F3D1DA5EE9}" sibTransId="{4B63DEA8-0885-411F-8871-383D8319E2E0}"/>
    <dgm:cxn modelId="{AED0697E-8F57-4F97-BA0F-4D5D462F6B60}" type="presOf" srcId="{6D473D18-9059-4349-B3F2-1E7FCA5B3ACF}" destId="{40D35D96-98BC-4865-852D-E3AFD5FB1034}" srcOrd="0" destOrd="0" presId="urn:microsoft.com/office/officeart/2009/3/layout/IncreasingArrowsProcess"/>
    <dgm:cxn modelId="{4F6E7626-EF06-4653-B5B6-D122005F1D2D}" type="presOf" srcId="{43DB760F-B9A5-490D-A6CE-F749D88A52A7}" destId="{108D22E3-6B50-422C-BF34-7677219ADAF6}" srcOrd="0" destOrd="0" presId="urn:microsoft.com/office/officeart/2009/3/layout/IncreasingArrowsProcess"/>
    <dgm:cxn modelId="{5413661B-CC20-4BC7-84B4-B767605672FE}" type="presOf" srcId="{87C4A65D-013F-4981-ADCD-5D9E4A541B69}" destId="{4C9DE5CE-9732-4E63-9677-6762F1465B74}" srcOrd="0" destOrd="0" presId="urn:microsoft.com/office/officeart/2009/3/layout/IncreasingArrowsProcess"/>
    <dgm:cxn modelId="{3BDFCF45-E2F3-4B2A-A39B-7A00066F3432}" type="presParOf" srcId="{108D22E3-6B50-422C-BF34-7677219ADAF6}" destId="{4C9DE5CE-9732-4E63-9677-6762F1465B74}" srcOrd="0" destOrd="0" presId="urn:microsoft.com/office/officeart/2009/3/layout/IncreasingArrowsProcess"/>
    <dgm:cxn modelId="{5912724E-547E-434E-A479-A16AF543BA23}" type="presParOf" srcId="{108D22E3-6B50-422C-BF34-7677219ADAF6}" destId="{40D35D96-98BC-4865-852D-E3AFD5FB1034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18B06-640A-4614-A4F2-2465FB271669}">
      <dsp:nvSpPr>
        <dsp:cNvPr id="0" name=""/>
        <dsp:cNvSpPr/>
      </dsp:nvSpPr>
      <dsp:spPr>
        <a:xfrm>
          <a:off x="500265" y="0"/>
          <a:ext cx="5669679" cy="444680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3DE6E-411A-4398-8E5B-7989E9762EA7}">
      <dsp:nvSpPr>
        <dsp:cNvPr id="0" name=""/>
        <dsp:cNvSpPr/>
      </dsp:nvSpPr>
      <dsp:spPr>
        <a:xfrm>
          <a:off x="0" y="1334042"/>
          <a:ext cx="2001063" cy="17787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1</a:t>
          </a:r>
          <a:endParaRPr 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Wait until completion</a:t>
          </a:r>
          <a:endParaRPr lang="en-US" sz="1800" kern="1200" dirty="0"/>
        </a:p>
      </dsp:txBody>
      <dsp:txXfrm>
        <a:off x="86830" y="1420872"/>
        <a:ext cx="1827403" cy="1605063"/>
      </dsp:txXfrm>
    </dsp:sp>
    <dsp:sp modelId="{80A3B831-B3E7-4D62-AE0B-4297027EE26E}">
      <dsp:nvSpPr>
        <dsp:cNvPr id="0" name=""/>
        <dsp:cNvSpPr/>
      </dsp:nvSpPr>
      <dsp:spPr>
        <a:xfrm>
          <a:off x="2334573" y="1334042"/>
          <a:ext cx="2001063" cy="1778723"/>
        </a:xfrm>
        <a:prstGeom prst="roundRect">
          <a:avLst/>
        </a:prstGeom>
        <a:solidFill>
          <a:schemeClr val="accent3">
            <a:hueOff val="-5135325"/>
            <a:satOff val="43608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2</a:t>
          </a:r>
          <a:endParaRPr 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Wait until completion</a:t>
          </a:r>
          <a:endParaRPr lang="en-US" sz="1800" kern="1200" dirty="0"/>
        </a:p>
      </dsp:txBody>
      <dsp:txXfrm>
        <a:off x="2421403" y="1420872"/>
        <a:ext cx="1827403" cy="1605063"/>
      </dsp:txXfrm>
    </dsp:sp>
    <dsp:sp modelId="{478B2562-25B7-4C51-B56D-1275BE15BC75}">
      <dsp:nvSpPr>
        <dsp:cNvPr id="0" name=""/>
        <dsp:cNvSpPr/>
      </dsp:nvSpPr>
      <dsp:spPr>
        <a:xfrm>
          <a:off x="4669147" y="1334042"/>
          <a:ext cx="2001063" cy="1778723"/>
        </a:xfrm>
        <a:prstGeom prst="roundRect">
          <a:avLst/>
        </a:prstGeom>
        <a:solidFill>
          <a:schemeClr val="accent3">
            <a:hueOff val="-10270650"/>
            <a:satOff val="87217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3</a:t>
          </a:r>
          <a:endParaRPr lang="en-US" sz="2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Wait until completion</a:t>
          </a:r>
          <a:endParaRPr lang="en-US" sz="1800" kern="1200" dirty="0"/>
        </a:p>
      </dsp:txBody>
      <dsp:txXfrm>
        <a:off x="4755977" y="1420872"/>
        <a:ext cx="1827403" cy="1605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E5CE-9732-4E63-9677-6762F1465B74}">
      <dsp:nvSpPr>
        <dsp:cNvPr id="0" name=""/>
        <dsp:cNvSpPr/>
      </dsp:nvSpPr>
      <dsp:spPr>
        <a:xfrm>
          <a:off x="0" y="1413873"/>
          <a:ext cx="6670210" cy="9714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15421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1</a:t>
          </a:r>
          <a:endParaRPr lang="en-US" sz="2800" kern="1200" dirty="0"/>
        </a:p>
      </dsp:txBody>
      <dsp:txXfrm>
        <a:off x="0" y="1656732"/>
        <a:ext cx="6427351" cy="485719"/>
      </dsp:txXfrm>
    </dsp:sp>
    <dsp:sp modelId="{40D35D96-98BC-4865-852D-E3AFD5FB1034}">
      <dsp:nvSpPr>
        <dsp:cNvPr id="0" name=""/>
        <dsp:cNvSpPr/>
      </dsp:nvSpPr>
      <dsp:spPr>
        <a:xfrm>
          <a:off x="2054424" y="1737685"/>
          <a:ext cx="4615786" cy="9714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5135325"/>
            <a:satOff val="43608"/>
            <a:lumOff val="6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15421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2</a:t>
          </a:r>
          <a:endParaRPr lang="en-US" sz="2800" kern="1200" dirty="0"/>
        </a:p>
      </dsp:txBody>
      <dsp:txXfrm>
        <a:off x="2054424" y="1980544"/>
        <a:ext cx="4372927" cy="485719"/>
      </dsp:txXfrm>
    </dsp:sp>
    <dsp:sp modelId="{2BCCA51D-8612-483E-B126-55972BFF3B17}">
      <dsp:nvSpPr>
        <dsp:cNvPr id="0" name=""/>
        <dsp:cNvSpPr/>
      </dsp:nvSpPr>
      <dsp:spPr>
        <a:xfrm>
          <a:off x="4108849" y="2061497"/>
          <a:ext cx="2561361" cy="971437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10270650"/>
            <a:satOff val="87217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254000" bIns="154216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 3</a:t>
          </a:r>
          <a:endParaRPr lang="en-US" sz="2800" kern="1200" dirty="0"/>
        </a:p>
      </dsp:txBody>
      <dsp:txXfrm>
        <a:off x="4108849" y="2304356"/>
        <a:ext cx="2318502" cy="485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E5CE-9732-4E63-9677-6762F1465B74}">
      <dsp:nvSpPr>
        <dsp:cNvPr id="0" name=""/>
        <dsp:cNvSpPr/>
      </dsp:nvSpPr>
      <dsp:spPr>
        <a:xfrm>
          <a:off x="0" y="1575785"/>
          <a:ext cx="6670210" cy="971557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542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Networking access</a:t>
          </a:r>
          <a:endParaRPr lang="en-US" sz="2400" kern="1200" dirty="0"/>
        </a:p>
      </dsp:txBody>
      <dsp:txXfrm>
        <a:off x="0" y="1818674"/>
        <a:ext cx="6427321" cy="485779"/>
      </dsp:txXfrm>
    </dsp:sp>
    <dsp:sp modelId="{40D35D96-98BC-4865-852D-E3AFD5FB1034}">
      <dsp:nvSpPr>
        <dsp:cNvPr id="0" name=""/>
        <dsp:cNvSpPr/>
      </dsp:nvSpPr>
      <dsp:spPr>
        <a:xfrm>
          <a:off x="3081637" y="1899465"/>
          <a:ext cx="3588573" cy="971557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10270650"/>
            <a:satOff val="87217"/>
            <a:lumOff val="1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542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system access</a:t>
          </a:r>
          <a:endParaRPr lang="en-US" sz="2400" kern="1200" dirty="0"/>
        </a:p>
      </dsp:txBody>
      <dsp:txXfrm>
        <a:off x="3081637" y="2142354"/>
        <a:ext cx="3345684" cy="48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17-10-2019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627" y="1988840"/>
            <a:ext cx="8832981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35627" y="2492722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19536" y="2659523"/>
            <a:ext cx="8352928" cy="1538955"/>
          </a:xfrm>
        </p:spPr>
        <p:txBody>
          <a:bodyPr/>
          <a:lstStyle/>
          <a:p>
            <a:pPr algn="ctr"/>
            <a:r>
              <a:rPr lang="en-US" dirty="0" smtClean="0"/>
              <a:t>Asynchronous Tasks and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 and Callbacks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Synchronous tasks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4630562"/>
              </p:ext>
            </p:extLst>
          </p:nvPr>
        </p:nvGraphicFramePr>
        <p:xfrm>
          <a:off x="480601" y="1720824"/>
          <a:ext cx="6670211" cy="444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9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 and Callbacks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Asynchronous tasks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4884374"/>
              </p:ext>
            </p:extLst>
          </p:nvPr>
        </p:nvGraphicFramePr>
        <p:xfrm>
          <a:off x="480601" y="1720824"/>
          <a:ext cx="6670211" cy="444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Tasks and Callbacks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Completion time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2793051"/>
              </p:ext>
            </p:extLst>
          </p:nvPr>
        </p:nvGraphicFramePr>
        <p:xfrm>
          <a:off x="480601" y="1720824"/>
          <a:ext cx="6670211" cy="4446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2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Museo Slab 500</vt:lpstr>
      <vt:lpstr>Master light</vt:lpstr>
      <vt:lpstr>Master dark</vt:lpstr>
      <vt:lpstr>Asynchronous Tasks and Callbacks</vt:lpstr>
      <vt:lpstr>Asynchronous Tasks and Callbacks</vt:lpstr>
      <vt:lpstr>Asynchronous Tasks and Callbacks</vt:lpstr>
      <vt:lpstr>Asynchronous Tasks and Callbacks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Zak Ruvalcaba</cp:lastModifiedBy>
  <cp:revision>182</cp:revision>
  <dcterms:created xsi:type="dcterms:W3CDTF">2011-04-02T17:19:46Z</dcterms:created>
  <dcterms:modified xsi:type="dcterms:W3CDTF">2019-10-17T16:50:08Z</dcterms:modified>
</cp:coreProperties>
</file>