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6"/>
  </p:handoutMasterIdLst>
  <p:sldIdLst>
    <p:sldId id="279" r:id="rId3"/>
    <p:sldId id="269" r:id="rId4"/>
    <p:sldId id="28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18-10-2019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3104964"/>
            <a:ext cx="8352928" cy="648072"/>
          </a:xfrm>
        </p:spPr>
        <p:txBody>
          <a:bodyPr/>
          <a:lstStyle/>
          <a:p>
            <a:pPr algn="ctr"/>
            <a:r>
              <a:rPr lang="en-US" dirty="0" smtClean="0"/>
              <a:t>Node.js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Frameworks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Service that allows you to get and save data to a server or back end.</a:t>
            </a: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chemeClr val="tx1"/>
                </a:solidFill>
              </a:rPr>
              <a:t>Examples</a:t>
            </a:r>
            <a:br>
              <a:rPr lang="en-US" altLang="en-US" sz="1600" dirty="0" smtClean="0">
                <a:solidFill>
                  <a:schemeClr val="tx1"/>
                </a:solidFill>
              </a:rPr>
            </a:br>
            <a:r>
              <a:rPr lang="en-US" altLang="en-US" sz="1600" dirty="0" smtClean="0">
                <a:solidFill>
                  <a:schemeClr val="tx1"/>
                </a:solidFill>
              </a:rPr>
              <a:t>     User creation</a:t>
            </a:r>
            <a:r>
              <a:rPr lang="en-US" altLang="en-US" sz="1600" dirty="0">
                <a:solidFill>
                  <a:schemeClr val="tx1"/>
                </a:solidFill>
              </a:rPr>
              <a:t/>
            </a:r>
            <a:br>
              <a:rPr lang="en-US" altLang="en-US" sz="1600" dirty="0">
                <a:solidFill>
                  <a:schemeClr val="tx1"/>
                </a:solidFill>
              </a:rPr>
            </a:br>
            <a:r>
              <a:rPr lang="en-US" altLang="en-US" sz="1600" dirty="0" smtClean="0">
                <a:solidFill>
                  <a:schemeClr val="tx1"/>
                </a:solidFill>
              </a:rPr>
              <a:t>     Show a list of users</a:t>
            </a:r>
            <a:br>
              <a:rPr lang="en-US" altLang="en-US" sz="1600" dirty="0" smtClean="0">
                <a:solidFill>
                  <a:schemeClr val="tx1"/>
                </a:solidFill>
              </a:rPr>
            </a:br>
            <a:r>
              <a:rPr lang="en-US" altLang="en-US" sz="1600" dirty="0" smtClean="0">
                <a:solidFill>
                  <a:schemeClr val="tx1"/>
                </a:solidFill>
              </a:rPr>
              <a:t>     Modify an existing user</a:t>
            </a:r>
            <a:br>
              <a:rPr lang="en-US" altLang="en-US" sz="1600" dirty="0" smtClean="0">
                <a:solidFill>
                  <a:schemeClr val="tx1"/>
                </a:solidFill>
              </a:rPr>
            </a:br>
            <a:r>
              <a:rPr lang="en-US" altLang="en-US" sz="1600" dirty="0" smtClean="0">
                <a:solidFill>
                  <a:schemeClr val="tx1"/>
                </a:solidFill>
              </a:rPr>
              <a:t>     Delete users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Frameworks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Web frameworks for Node.js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27347" cy="4679950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b="1" dirty="0" smtClean="0">
                <a:solidFill>
                  <a:schemeClr val="tx1"/>
                </a:solidFill>
              </a:rPr>
              <a:t>Express</a:t>
            </a:r>
            <a:r>
              <a:rPr lang="en-US" altLang="en-US" sz="1600" dirty="0" smtClean="0">
                <a:solidFill>
                  <a:schemeClr val="tx1"/>
                </a:solidFill>
              </a:rPr>
              <a:t>	Tried and tested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b="1" dirty="0" smtClean="0">
                <a:solidFill>
                  <a:schemeClr val="tx1"/>
                </a:solidFill>
              </a:rPr>
              <a:t>Sails</a:t>
            </a:r>
            <a:r>
              <a:rPr lang="en-US" altLang="en-US" sz="1600" dirty="0" smtClean="0">
                <a:solidFill>
                  <a:schemeClr val="tx1"/>
                </a:solidFill>
              </a:rPr>
              <a:t>	Feature rich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b="1" dirty="0" smtClean="0">
                <a:solidFill>
                  <a:schemeClr val="tx1"/>
                </a:solidFill>
              </a:rPr>
              <a:t>Koa</a:t>
            </a:r>
            <a:r>
              <a:rPr lang="en-US" altLang="en-US" sz="1600" dirty="0" smtClean="0">
                <a:solidFill>
                  <a:schemeClr val="tx1"/>
                </a:solidFill>
              </a:rPr>
              <a:t>		Most modern</a:t>
            </a:r>
          </a:p>
        </p:txBody>
      </p:sp>
    </p:spTree>
    <p:extLst>
      <p:ext uri="{BB962C8B-B14F-4D97-AF65-F5344CB8AC3E}">
        <p14:creationId xmlns:p14="http://schemas.microsoft.com/office/powerpoint/2010/main" val="28220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Museo Slab 500</vt:lpstr>
      <vt:lpstr>Wingdings</vt:lpstr>
      <vt:lpstr>Master light</vt:lpstr>
      <vt:lpstr>Master dark</vt:lpstr>
      <vt:lpstr>Node.js Frameworks</vt:lpstr>
      <vt:lpstr>Node.js Frameworks</vt:lpstr>
      <vt:lpstr>Node.js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181</cp:revision>
  <dcterms:created xsi:type="dcterms:W3CDTF">2011-04-02T17:19:46Z</dcterms:created>
  <dcterms:modified xsi:type="dcterms:W3CDTF">2019-10-18T19:43:02Z</dcterms:modified>
</cp:coreProperties>
</file>