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handoutMasterIdLst>
    <p:handoutMasterId r:id="rId5"/>
  </p:handoutMasterIdLst>
  <p:sldIdLst>
    <p:sldId id="279" r:id="rId3"/>
    <p:sldId id="269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8" y="7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9536" y="3104964"/>
            <a:ext cx="8352928" cy="648072"/>
          </a:xfrm>
        </p:spPr>
        <p:txBody>
          <a:bodyPr/>
          <a:lstStyle/>
          <a:p>
            <a:pPr algn="ctr"/>
            <a:r>
              <a:rPr lang="en-US" dirty="0" smtClean="0"/>
              <a:t>Type of Data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Frameworks</a:t>
            </a:r>
            <a:r>
              <a:rPr lang="en-US" dirty="0" smtClean="0"/>
              <a:t>	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SQL vs. NoSQL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6802" y="1628800"/>
            <a:ext cx="11301722" cy="4594383"/>
          </a:xfrm>
          <a:prstGeom prst="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0205" y="2485317"/>
            <a:ext cx="2078780" cy="207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1632" y="2485317"/>
            <a:ext cx="2078780" cy="207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1529" y="1826226"/>
            <a:ext cx="435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1529" y="4728403"/>
            <a:ext cx="4354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Structured Query Language</a:t>
            </a:r>
          </a:p>
          <a:p>
            <a:r>
              <a:rPr lang="en-US" sz="1600" dirty="0" smtClean="0"/>
              <a:t>- Up-front design</a:t>
            </a:r>
          </a:p>
          <a:p>
            <a:r>
              <a:rPr lang="en-US" sz="1600" dirty="0" smtClean="0"/>
              <a:t>- Sometimes query and performance benefits</a:t>
            </a:r>
          </a:p>
          <a:p>
            <a:r>
              <a:rPr lang="en-US" sz="1600" dirty="0" smtClean="0"/>
              <a:t>- Sometimes performance hits from overhead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1843" y="4728403"/>
            <a:ext cx="507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No structure, just collections of data</a:t>
            </a:r>
          </a:p>
          <a:p>
            <a:r>
              <a:rPr lang="en-US" sz="1600" dirty="0" smtClean="0"/>
              <a:t>- Less or no up-front design</a:t>
            </a:r>
          </a:p>
          <a:p>
            <a:r>
              <a:rPr lang="en-US" sz="1600" dirty="0" smtClean="0"/>
              <a:t>- Sometimes performance gains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09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52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Type of Data Frameworks</vt:lpstr>
      <vt:lpstr>Types of Data Frameworks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183</cp:revision>
  <dcterms:created xsi:type="dcterms:W3CDTF">2011-04-02T17:19:46Z</dcterms:created>
  <dcterms:modified xsi:type="dcterms:W3CDTF">2019-10-29T17:51:20Z</dcterms:modified>
</cp:coreProperties>
</file>