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THUrtles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Sahand Sabour - 2022380024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Mental Health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37335"/>
            <a:ext cx="10515600" cy="4639945"/>
          </a:xfrm>
        </p:spPr>
        <p:txBody>
          <a:bodyPr/>
          <a:p>
            <a:r>
              <a:rPr lang="en-US"/>
              <a:t>Mental Distress is a rising issue worldwide.</a:t>
            </a:r>
            <a:endParaRPr lang="en-US"/>
          </a:p>
          <a:p>
            <a:r>
              <a:rPr lang="en-US"/>
              <a:t>Many people don’t have access to appropriate support due to lack of availability, high costs, and the stigma of support.</a:t>
            </a:r>
            <a:endParaRPr lang="en-US"/>
          </a:p>
          <a:p>
            <a:r>
              <a:rPr lang="en-US"/>
              <a:t>GPT as a supporter</a:t>
            </a:r>
            <a:endParaRPr lang="en-US"/>
          </a:p>
        </p:txBody>
      </p:sp>
      <p:pic>
        <p:nvPicPr>
          <p:cNvPr id="4" name="Picture 3" descr="Screenshot 2023-03-01 at 19.14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3564890"/>
            <a:ext cx="10334625" cy="1598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Education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85925"/>
            <a:ext cx="10515600" cy="4491355"/>
          </a:xfrm>
        </p:spPr>
        <p:txBody>
          <a:bodyPr/>
          <a:p>
            <a:r>
              <a:rPr lang="en-US"/>
              <a:t>Life in a foreign country can be challenging.</a:t>
            </a:r>
            <a:endParaRPr lang="en-US"/>
          </a:p>
          <a:p>
            <a:r>
              <a:rPr lang="en-US"/>
              <a:t>Language and cultural barriers are hard to overcome.</a:t>
            </a:r>
            <a:endParaRPr lang="en-US"/>
          </a:p>
          <a:p>
            <a:r>
              <a:rPr lang="en-US"/>
              <a:t>GPT as a partner</a:t>
            </a:r>
            <a:endParaRPr lang="en-US"/>
          </a:p>
        </p:txBody>
      </p:sp>
      <p:pic>
        <p:nvPicPr>
          <p:cNvPr id="4" name="Picture 3" descr="Screenshot 2023-03-01 at 19.20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3440430"/>
            <a:ext cx="10834370" cy="859155"/>
          </a:xfrm>
          <a:prstGeom prst="rect">
            <a:avLst/>
          </a:prstGeom>
        </p:spPr>
      </p:pic>
      <p:pic>
        <p:nvPicPr>
          <p:cNvPr id="5" name="Picture 4" descr="Screenshot 2023-03-01 at 19.22.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4408805"/>
            <a:ext cx="10834370" cy="965200"/>
          </a:xfrm>
          <a:prstGeom prst="rect">
            <a:avLst/>
          </a:prstGeom>
        </p:spPr>
      </p:pic>
      <p:pic>
        <p:nvPicPr>
          <p:cNvPr id="6" name="Picture 5" descr="Screenshot 2023-03-01 at 19.23.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" y="5483225"/>
            <a:ext cx="4152900" cy="859155"/>
          </a:xfrm>
          <a:prstGeom prst="rect">
            <a:avLst/>
          </a:prstGeom>
        </p:spPr>
      </p:pic>
      <p:pic>
        <p:nvPicPr>
          <p:cNvPr id="7" name="Picture 6" descr="Screenshot 2023-03-01 at 19.24.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70" y="5480685"/>
            <a:ext cx="6092825" cy="845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Support &amp; Education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18285"/>
            <a:ext cx="10515600" cy="4658995"/>
          </a:xfrm>
        </p:spPr>
        <p:txBody>
          <a:bodyPr/>
          <a:p>
            <a:r>
              <a:rPr lang="en-US"/>
              <a:t>A lot of people do not know how to support each other or appear as empathetic.</a:t>
            </a:r>
            <a:endParaRPr lang="en-US"/>
          </a:p>
          <a:p>
            <a:r>
              <a:rPr lang="en-US"/>
              <a:t>GPT as a support teacher</a:t>
            </a:r>
            <a:endParaRPr lang="en-US"/>
          </a:p>
        </p:txBody>
      </p:sp>
      <p:pic>
        <p:nvPicPr>
          <p:cNvPr id="4" name="Picture 3" descr="Screenshot 2023-03-01 at 19.0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3122930"/>
            <a:ext cx="9563735" cy="1450340"/>
          </a:xfrm>
          <a:prstGeom prst="rect">
            <a:avLst/>
          </a:prstGeom>
        </p:spPr>
      </p:pic>
      <p:pic>
        <p:nvPicPr>
          <p:cNvPr id="5" name="Picture 4" descr="Screenshot 2023-03-01 at 19.11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5" y="4726305"/>
            <a:ext cx="9564370" cy="1450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Writer</Application>
  <PresentationFormat>宽屏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THUrtles</vt:lpstr>
      <vt:lpstr>Mental Health Support</vt:lpstr>
      <vt:lpstr>Education</vt:lpstr>
      <vt:lpstr>Support &amp; Education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2020280401</cp:lastModifiedBy>
  <cp:revision>25</cp:revision>
  <dcterms:created xsi:type="dcterms:W3CDTF">2023-03-07T12:21:09Z</dcterms:created>
  <dcterms:modified xsi:type="dcterms:W3CDTF">2023-03-07T12:21:09Z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1033-5.0.0.7550</vt:lpwstr>
  </property>
  <property fmtid="{D5CDD505-2E9C-101B-9397-08002B2CF9AE}" pid="3" name="ICV">
    <vt:lpwstr>D5B49EFA5AAF40A4C12BFF63078AC863</vt:lpwstr>
  </property>
</Properties>
</file>