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4b2b79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4b2b79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4b2b79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4b2b79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4b2b79d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4b2b79d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4b2b79d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4b2b79d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4b2b79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4b2b79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4b2b79d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4b2b79d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4b2b79d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4b2b79d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4b2b79d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4b2b79d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4b2b79d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4b2b79d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4b2b79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4b2b79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4b2b79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4b2b79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4b2b79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4b2b79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4b2b79d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4b2b79d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4b2b79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4b2b79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4b2b79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4b2b79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4b2b79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4b2b79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4b2b79d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4b2b79d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4b2b79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4b2b79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4b2b79d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4b2b79d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4b2b79d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4b2b79d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4b2b79d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4b2b79d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and Fundamental Data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if a stock will go up 5% or more in the next quarter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Classifier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46%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46%</a:t>
            </a:r>
            <a:endParaRPr sz="2400"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31329" r="10351" t="0"/>
          <a:stretch/>
        </p:blipFill>
        <p:spPr>
          <a:xfrm>
            <a:off x="3561809" y="357801"/>
            <a:ext cx="5582192" cy="478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Optimized using GridSearchCV</a:t>
            </a:r>
            <a:endParaRPr i="1" sz="14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Logistic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Nearest Neighbors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Decision Tree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Random Forest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XGBoost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56%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60%</a:t>
            </a:r>
            <a:endParaRPr sz="2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30833" r="9560" t="0"/>
          <a:stretch/>
        </p:blipFill>
        <p:spPr>
          <a:xfrm>
            <a:off x="3438609" y="357800"/>
            <a:ext cx="5705392" cy="4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57%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57%</a:t>
            </a:r>
            <a:endParaRPr sz="24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30828" r="9381" t="0"/>
          <a:stretch/>
        </p:blipFill>
        <p:spPr>
          <a:xfrm>
            <a:off x="3421383" y="357800"/>
            <a:ext cx="5722618" cy="4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59%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67%</a:t>
            </a:r>
            <a:endParaRPr sz="2400"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30895" r="9196" t="0"/>
          <a:stretch/>
        </p:blipFill>
        <p:spPr>
          <a:xfrm>
            <a:off x="3409927" y="357800"/>
            <a:ext cx="5734072" cy="4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58%-62%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62%-67%</a:t>
            </a:r>
            <a:endParaRPr sz="2400"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31372" r="9199" t="0"/>
          <a:stretch/>
        </p:blipFill>
        <p:spPr>
          <a:xfrm>
            <a:off x="3455890" y="357800"/>
            <a:ext cx="5688109" cy="4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61%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63%</a:t>
            </a:r>
            <a:endParaRPr sz="2400"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31190" r="9021" t="0"/>
          <a:stretch/>
        </p:blipFill>
        <p:spPr>
          <a:xfrm>
            <a:off x="3421412" y="357800"/>
            <a:ext cx="5722590" cy="4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the Risk-Averse: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XGBoost</a:t>
            </a:r>
            <a:endParaRPr b="1" sz="2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consistent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the Risk-Takers: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Random Forest</a:t>
            </a:r>
            <a:endParaRPr b="1" sz="2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opportunities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were important?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 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 High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Emphasis on Price Low</a:t>
            </a:r>
            <a:endParaRPr sz="180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05" y="152400"/>
            <a:ext cx="563119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00" y="1513150"/>
            <a:ext cx="6561900" cy="35220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 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Both are almost equally important</a:t>
            </a:r>
            <a:endParaRPr sz="18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00" y="152400"/>
            <a:ext cx="5615001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feature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 unimportant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other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run more models (SVM, Naive Bayes).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Best models: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XGBoost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Depending on your risk tolerance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for Price High/Low changes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756 Stocks with respective fundamental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Cleaned Data: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Filled NaNs with Backfill, then removed any further NaNs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Left with &lt;2,000 rows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Altering the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(Feature Engineering)</a:t>
            </a:r>
            <a:endParaRPr sz="12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columns derived from original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were percent improvement from past quarter to current quarter.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column (True or False):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future quarter price increased &gt; 5% compared to current quarter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if otherwise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Balanced the Classes: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any excess classes of True or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DataSet Preview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5525"/>
            <a:ext cx="8839200" cy="231263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Balance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19050"/>
            <a:ext cx="6858000" cy="4114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Correlation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" y="1382225"/>
            <a:ext cx="9045750" cy="322415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True/False when specific features are positive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25" y="809163"/>
            <a:ext cx="3108150" cy="20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325" y="809175"/>
            <a:ext cx="3108150" cy="20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625" y="3038325"/>
            <a:ext cx="3108150" cy="20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325" y="3071408"/>
            <a:ext cx="3108150" cy="207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