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1.jpeg" ContentType="image/jpeg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84E4008-5919-4A6F-9148-9CD5958B6EA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413480" y="628200"/>
            <a:ext cx="3810600" cy="14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</a:rPr>
              <a:t>Team Code Brigade 1.0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 flipH="1" flipV="1">
            <a:off x="0" y="-360"/>
            <a:ext cx="7187760" cy="6857640"/>
          </a:xfrm>
          <a:custGeom>
            <a:avLst/>
            <a:gdLst/>
            <a:ahLst/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Content Placeholder 4" descr="A picture containing clock&#10;&#10;Description automatically generated"/>
          <p:cNvPicPr/>
          <p:nvPr/>
        </p:nvPicPr>
        <p:blipFill>
          <a:blip r:embed="rId1"/>
          <a:srcRect l="0" t="2427" r="0" b="0"/>
          <a:stretch/>
        </p:blipFill>
        <p:spPr>
          <a:xfrm>
            <a:off x="0" y="0"/>
            <a:ext cx="7028280" cy="6857640"/>
          </a:xfrm>
          <a:prstGeom prst="rect">
            <a:avLst/>
          </a:prstGeom>
          <a:ln>
            <a:noFill/>
          </a:ln>
        </p:spPr>
      </p:pic>
      <p:pic>
        <p:nvPicPr>
          <p:cNvPr id="129" name="Picture 13" descr="A picture containing sauce, food&#10;&#10;Description automatically generated"/>
          <p:cNvPicPr/>
          <p:nvPr/>
        </p:nvPicPr>
        <p:blipFill>
          <a:blip r:embed="rId2"/>
          <a:stretch/>
        </p:blipFill>
        <p:spPr>
          <a:xfrm>
            <a:off x="8275680" y="2505600"/>
            <a:ext cx="1753560" cy="16297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6095880" y="4599720"/>
            <a:ext cx="644544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</a:rPr>
              <a:t>Amrutvahini College Of Engineering , Sangamner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27080" y="1060920"/>
            <a:ext cx="1057788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statement :-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Water Accounting In Irrigation                       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  Commands Through Crowd Sourced Crop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  Mapping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78800" y="3383640"/>
            <a:ext cx="9874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Statement ID :-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SK155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378800" y="4782960"/>
            <a:ext cx="91429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Ministry :-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Central Water Commission , Ministry Of        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Jal Shakti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6880" y="520200"/>
            <a:ext cx="1081692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Proper Management Of Water  For Irrigation Purpose We Have Come With An Idea Which Provide The Average Water Required For A Specific Crop Region Taking Various Water Resources In Account.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86880" y="2264760"/>
            <a:ext cx="10596600" cy="38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This Idea Is As Follows :-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Idea :-</a:t>
            </a:r>
            <a:endParaRPr b="0" lang="en-IN" sz="3200" spc="-1" strike="noStrike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Data Could Be Collected From Various Outsources (Farmers) And Would Be Stored In The Database.</a:t>
            </a:r>
            <a:endParaRPr b="0" lang="en-IN" sz="2800" spc="-1" strike="noStrike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Database Would Be Used For Analysis.</a:t>
            </a:r>
            <a:endParaRPr b="0" lang="en-IN" sz="2800" spc="-1" strike="noStrike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Analysis Will Provide A Excel Sheet  And a Pie-Chart Of The Average Water Required.</a:t>
            </a:r>
            <a:endParaRPr b="0" lang="en-IN" sz="2800" spc="-1" strike="noStrike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Excel Sheet Will Make The Evaluation Easy To Understand.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32880" y="830160"/>
            <a:ext cx="103809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Will Help For Analysis 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Field Size As Per The Outsource  (Farmers ).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Standard Water Requirement Database 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7/12 Utara Provide By The Farmer 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Of The Crop Collected From Farmers 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Proper Authentication Of A User 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dashboard With All Database Handled By Admin. 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Various Information Collected From Farmer for.e.g type of soil,humidity,stage of crop growth etc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10960" y="151200"/>
            <a:ext cx="5644800" cy="65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Will Work As 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 1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Collect Data From Outsource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(Data –  7/12 Utara , Image ,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Area Of Field .) 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 2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Authentication The Data 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 3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The Verification Of Plant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would be done with the help of deep learning.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 4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Data Area , Crop And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Requirement Of  Water Will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Be Compared With Standard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Database 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 5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The Analysis Of Data Will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Be Shown In The Form Of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`  Excel Sheet and pie chart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856840" y="796680"/>
            <a:ext cx="6207480" cy="526392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1"/>
            <a:stretch>
              <a:fillRect/>
            </a:stretch>
          </a:blipFill>
          <a:ln cap="sq"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17480" y="474480"/>
            <a:ext cx="9719640" cy="27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Uniqueness :-</a:t>
            </a:r>
            <a:endParaRPr b="0" lang="en-IN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Data Can Be Update Every 3 Months As Per The Crop Varies 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Easy To Evaluate And Analyses.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Would Provide The Average Water Required For The Specific Region As Per Crop.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17480" y="3429000"/>
            <a:ext cx="10310400" cy="29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Highlights :- </a:t>
            </a:r>
            <a:endParaRPr b="0" lang="en-IN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Average Water Usage For A Specific Region 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Total UI Based  (Easy To Use For Farmers /Outsources ).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Result Displayed In Excel Sheet Easy To Evaluate 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Will Help us For Proper Water Management .</a:t>
            </a:r>
            <a:endParaRPr b="0" lang="en-IN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Step Towards The Revolution In Water Accounting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587400" y="2698200"/>
            <a:ext cx="50162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THANK  YOU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LibreOffice/6.4.3.2$Linux_X86_64 LibreOffice_project/40$Build-2</Application>
  <Words>2231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2020-08-01T06:29:00Z</dcterms:created>
  <dc:creator>Aniket Amone</dc:creator>
  <dc:description/>
  <dc:language>en-IN</dc:language>
  <cp:lastModifiedBy/>
  <dcterms:modified xsi:type="dcterms:W3CDTF">2020-08-03T15:14:37Z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1033-10.2.0.7636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