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7" r:id="rId11"/>
    <p:sldId id="264" r:id="rId12"/>
    <p:sldId id="272" r:id="rId13"/>
    <p:sldId id="273" r:id="rId14"/>
    <p:sldId id="274" r:id="rId15"/>
    <p:sldId id="271" r:id="rId16"/>
    <p:sldId id="265" r:id="rId17"/>
    <p:sldId id="278" r:id="rId18"/>
    <p:sldId id="279" r:id="rId19"/>
    <p:sldId id="280" r:id="rId20"/>
    <p:sldId id="281" r:id="rId21"/>
    <p:sldId id="276" r:id="rId22"/>
    <p:sldId id="266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87DC8-606C-4E3E-B002-350C8DF357AF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59621-EC82-40FB-92F2-2FC45494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Drools – rule</a:t>
            </a:r>
            <a:r>
              <a:rPr lang="en-US" baseline="0" dirty="0" smtClean="0"/>
              <a:t> based decision making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59621-EC82-40FB-92F2-2FC454944D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E6F3-4D2E-4115-9538-454D4526A1D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57D5-BD2A-43B9-891C-C0405052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E6F3-4D2E-4115-9538-454D4526A1D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57D5-BD2A-43B9-891C-C0405052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E6F3-4D2E-4115-9538-454D4526A1D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57D5-BD2A-43B9-891C-C0405052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E6F3-4D2E-4115-9538-454D4526A1D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57D5-BD2A-43B9-891C-C0405052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E6F3-4D2E-4115-9538-454D4526A1D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57D5-BD2A-43B9-891C-C0405052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E6F3-4D2E-4115-9538-454D4526A1D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57D5-BD2A-43B9-891C-C0405052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E6F3-4D2E-4115-9538-454D4526A1D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57D5-BD2A-43B9-891C-C0405052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E6F3-4D2E-4115-9538-454D4526A1D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57D5-BD2A-43B9-891C-C0405052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E6F3-4D2E-4115-9538-454D4526A1D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57D5-BD2A-43B9-891C-C04050526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E6F3-4D2E-4115-9538-454D4526A1D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57D5-BD2A-43B9-891C-C04050526D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E6F3-4D2E-4115-9538-454D4526A1D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BB57D5-BD2A-43B9-891C-C04050526D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7BB57D5-BD2A-43B9-891C-C04050526D4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5C9E6F3-4D2E-4115-9538-454D4526A1D9}" type="datetimeFigureOut">
              <a:rPr lang="en-US" smtClean="0"/>
              <a:t>6/4/2017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86200"/>
            <a:ext cx="7772400" cy="1470025"/>
          </a:xfrm>
        </p:spPr>
        <p:txBody>
          <a:bodyPr/>
          <a:lstStyle/>
          <a:p>
            <a:r>
              <a:rPr lang="en-US" b="1" dirty="0" smtClean="0"/>
              <a:t>CLOUD BASED DISASTER MANAGEMENT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00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ADAPTED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Wi-Fi Direct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Apache spark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Java drools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JSP/HTML5/CSS3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</p:spPr>
        <p:txBody>
          <a:bodyPr/>
          <a:lstStyle/>
          <a:p>
            <a:r>
              <a:rPr lang="en-US" dirty="0" smtClean="0"/>
              <a:t>MESSAGE PASSING THROUGH AD- HOC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NETWORK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1667"/>
            <a:ext cx="7620000" cy="561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033526"/>
              </p:ext>
            </p:extLst>
          </p:nvPr>
        </p:nvGraphicFramePr>
        <p:xfrm>
          <a:off x="471059" y="1795781"/>
          <a:ext cx="7619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571"/>
                <a:gridCol w="1088571"/>
                <a:gridCol w="1088571"/>
                <a:gridCol w="1088571"/>
                <a:gridCol w="1088571"/>
                <a:gridCol w="1088571"/>
                <a:gridCol w="1088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9436" y="2882444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Message ID</a:t>
            </a:r>
          </a:p>
          <a:p>
            <a:endParaRPr lang="en-US" sz="1400" dirty="0" smtClean="0"/>
          </a:p>
          <a:p>
            <a:r>
              <a:rPr lang="en-US" sz="1400" dirty="0" smtClean="0"/>
              <a:t>8bits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37855" y="2854735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Message priority</a:t>
            </a:r>
          </a:p>
          <a:p>
            <a:endParaRPr lang="en-US" sz="1400" dirty="0" smtClean="0"/>
          </a:p>
          <a:p>
            <a:r>
              <a:rPr lang="en-US" sz="1400" dirty="0" smtClean="0"/>
              <a:t>4bits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889371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Generated time</a:t>
            </a:r>
          </a:p>
          <a:p>
            <a:endParaRPr lang="en-US" sz="1400" dirty="0" smtClean="0"/>
          </a:p>
          <a:p>
            <a:r>
              <a:rPr lang="en-US" sz="1400" dirty="0" smtClean="0"/>
              <a:t>32bits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2889371"/>
            <a:ext cx="9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Personal data</a:t>
            </a:r>
          </a:p>
          <a:p>
            <a:endParaRPr lang="en-US" sz="1400" dirty="0" smtClean="0"/>
          </a:p>
          <a:p>
            <a:r>
              <a:rPr lang="en-US" sz="1400" dirty="0" smtClean="0"/>
              <a:t>8kbit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93673" y="289392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Emergency message</a:t>
            </a:r>
          </a:p>
          <a:p>
            <a:endParaRPr lang="en-US" sz="1400" dirty="0" smtClean="0"/>
          </a:p>
          <a:p>
            <a:r>
              <a:rPr lang="en-US" sz="1400" dirty="0" smtClean="0"/>
              <a:t>32kbits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2847808"/>
            <a:ext cx="990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Initiation geographic data</a:t>
            </a:r>
          </a:p>
          <a:p>
            <a:endParaRPr lang="en-US" sz="1400" dirty="0" smtClean="0"/>
          </a:p>
          <a:p>
            <a:r>
              <a:rPr lang="en-US" sz="1400" dirty="0" smtClean="0"/>
              <a:t>128bits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6546" y="2813172"/>
            <a:ext cx="106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Gateway geographic data</a:t>
            </a:r>
          </a:p>
          <a:p>
            <a:endParaRPr lang="en-US" sz="1400" dirty="0" smtClean="0"/>
          </a:p>
          <a:p>
            <a:r>
              <a:rPr lang="en-US" sz="1400" dirty="0" smtClean="0"/>
              <a:t>128bits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834736" y="219664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V="1">
            <a:off x="1995055" y="2175863"/>
            <a:ext cx="0" cy="678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3124200" y="2203571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</p:cNvCxnSpPr>
          <p:nvPr/>
        </p:nvCxnSpPr>
        <p:spPr>
          <a:xfrm flipV="1">
            <a:off x="4152900" y="2142017"/>
            <a:ext cx="0" cy="747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</p:cNvCxnSpPr>
          <p:nvPr/>
        </p:nvCxnSpPr>
        <p:spPr>
          <a:xfrm flipV="1">
            <a:off x="5327073" y="2155080"/>
            <a:ext cx="0" cy="738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</p:cNvCxnSpPr>
          <p:nvPr/>
        </p:nvCxnSpPr>
        <p:spPr>
          <a:xfrm flipV="1">
            <a:off x="6515100" y="2162008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0"/>
          </p:cNvCxnSpPr>
          <p:nvPr/>
        </p:nvCxnSpPr>
        <p:spPr>
          <a:xfrm flipV="1">
            <a:off x="7529946" y="2155082"/>
            <a:ext cx="0" cy="65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6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92" y="0"/>
            <a:ext cx="3679508" cy="7025893"/>
          </a:xfrm>
        </p:spPr>
      </p:pic>
    </p:spTree>
    <p:extLst>
      <p:ext uri="{BB962C8B-B14F-4D97-AF65-F5344CB8AC3E}">
        <p14:creationId xmlns:p14="http://schemas.microsoft.com/office/powerpoint/2010/main" val="7386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</p:spPr>
        <p:txBody>
          <a:bodyPr/>
          <a:lstStyle/>
          <a:p>
            <a:r>
              <a:rPr lang="en-US" dirty="0" smtClean="0"/>
              <a:t>TEXT </a:t>
            </a:r>
            <a:r>
              <a:rPr lang="en-US" dirty="0" smtClean="0"/>
              <a:t>PREPROCESSING AND ANALYSING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Picture</a:t>
            </a:r>
            <a:endParaRPr lang="en-US" dirty="0"/>
          </a:p>
        </p:txBody>
      </p:sp>
      <p:pic>
        <p:nvPicPr>
          <p:cNvPr id="7" name="Content Placeholder 3" descr="C:\Users\Sahani Jabir\Desktop\Final_Project_Report\overview_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5494"/>
            <a:ext cx="7620000" cy="4430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6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Text Preprocessing and Sentence Similarity Analysis</a:t>
            </a:r>
            <a:endParaRPr lang="en-US" sz="3600" dirty="0"/>
          </a:p>
        </p:txBody>
      </p:sp>
      <p:pic>
        <p:nvPicPr>
          <p:cNvPr id="4" name="Content Placeholder 3" descr="C:\Users\Sahani Jabir\Desktop\Final_Project_Report\sementicsimilarity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67" y="1600200"/>
            <a:ext cx="5621066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3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Sentence Similarity Analysis</a:t>
            </a:r>
            <a:endParaRPr lang="en-US" sz="3600" dirty="0"/>
          </a:p>
        </p:txBody>
      </p:sp>
      <p:pic>
        <p:nvPicPr>
          <p:cNvPr id="4" name="Content Placeholder 3" descr="C:\Users\Sahani Jabir\Desktop\Final_Project_Report\sentencesimilarity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74676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4800" y="5676721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Referred: "Sentence Similarity Based on Semantic Nets and Corpus Statistics“ by </a:t>
            </a:r>
            <a:r>
              <a:rPr lang="en-US" dirty="0" err="1"/>
              <a:t>Yuhua</a:t>
            </a:r>
            <a:r>
              <a:rPr lang="en-US" dirty="0"/>
              <a:t> Li, David McLean, </a:t>
            </a:r>
            <a:r>
              <a:rPr lang="en-US" dirty="0" err="1"/>
              <a:t>Zuhair</a:t>
            </a:r>
            <a:r>
              <a:rPr lang="en-US" dirty="0"/>
              <a:t> A. Bandar, James D. O’Shea, and Keeley Crockett</a:t>
            </a:r>
          </a:p>
          <a:p>
            <a:r>
              <a:rPr lang="en-US" i="1" dirty="0"/>
              <a:t>IEEE Transactions On Knowledge And Data Engineering</a:t>
            </a:r>
            <a:r>
              <a:rPr lang="en-US" dirty="0"/>
              <a:t>, vol. 18, no. 8, August 2006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Classification</a:t>
            </a:r>
            <a:endParaRPr lang="en-US" sz="3600" dirty="0"/>
          </a:p>
        </p:txBody>
      </p:sp>
      <p:pic>
        <p:nvPicPr>
          <p:cNvPr id="4" name="Content Placeholder 3" descr="C:\Users\Sahani Jabir\Desktop\Final_Project_Report\classifica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96" y="1652260"/>
            <a:ext cx="5068007" cy="4696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36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OTHERS’ WORK</a:t>
            </a:r>
          </a:p>
          <a:p>
            <a:r>
              <a:rPr lang="en-US" dirty="0" smtClean="0"/>
              <a:t>AIM AND OBJECTIVES</a:t>
            </a:r>
          </a:p>
          <a:p>
            <a:r>
              <a:rPr lang="en-US" dirty="0" smtClean="0"/>
              <a:t>OUR APPROACH</a:t>
            </a:r>
          </a:p>
          <a:p>
            <a:r>
              <a:rPr lang="en-US" dirty="0" smtClean="0"/>
              <a:t>FEATURE COMPARISON BETWEEN EXISTING SYSTEMS AND PROPOSED SYSTEM</a:t>
            </a:r>
          </a:p>
          <a:p>
            <a:r>
              <a:rPr lang="en-US" dirty="0" smtClean="0"/>
              <a:t>DESIGN BASED ON MODULES</a:t>
            </a:r>
          </a:p>
          <a:p>
            <a:r>
              <a:rPr lang="en-US" dirty="0" smtClean="0"/>
              <a:t>FURTHER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Information Retrieval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Relevant Word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FLOW CHART OF AUTOMATED MESSAGE RESPONSE </a:t>
            </a:r>
            <a:endParaRPr lang="en-US" sz="4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62" y="1600200"/>
            <a:ext cx="38216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22" y="1600200"/>
            <a:ext cx="119855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FLOW CHART FOR GENERATING RESPONSE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985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and further research whenever required.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62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4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Disasters are unavoidable</a:t>
            </a:r>
          </a:p>
          <a:p>
            <a:r>
              <a:rPr lang="en-US" sz="2800" dirty="0" smtClean="0"/>
              <a:t>Post disaster situations lack proper communication and coordination which leads to inefficient mitigation tasks.</a:t>
            </a:r>
          </a:p>
          <a:p>
            <a:r>
              <a:rPr lang="en-US" sz="2800" dirty="0" smtClean="0"/>
              <a:t>Therefore handling these post disaster activities effectively and efficiently is vital.</a:t>
            </a:r>
          </a:p>
        </p:txBody>
      </p:sp>
    </p:spTree>
    <p:extLst>
      <p:ext uri="{BB962C8B-B14F-4D97-AF65-F5344CB8AC3E}">
        <p14:creationId xmlns:p14="http://schemas.microsoft.com/office/powerpoint/2010/main" val="23525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OTHERS’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Sahana</a:t>
            </a:r>
            <a:r>
              <a:rPr lang="en-US" sz="4800" dirty="0" smtClean="0"/>
              <a:t> Eden Foundation</a:t>
            </a:r>
          </a:p>
          <a:p>
            <a:r>
              <a:rPr lang="en-US" sz="4800" dirty="0" err="1"/>
              <a:t>InSTEDD</a:t>
            </a:r>
            <a:r>
              <a:rPr lang="en-US" sz="4800" dirty="0"/>
              <a:t> 	</a:t>
            </a:r>
          </a:p>
          <a:p>
            <a:r>
              <a:rPr lang="en-US" sz="4800" dirty="0" err="1"/>
              <a:t>Ushahidi</a:t>
            </a:r>
            <a:r>
              <a:rPr lang="en-US" sz="4800" dirty="0"/>
              <a:t> 	</a:t>
            </a:r>
          </a:p>
          <a:p>
            <a:r>
              <a:rPr lang="en-US" sz="4800" dirty="0"/>
              <a:t>Ubuntu-</a:t>
            </a:r>
            <a:r>
              <a:rPr lang="en-US" sz="4800" dirty="0" err="1"/>
              <a:t>ngo</a:t>
            </a:r>
            <a:r>
              <a:rPr lang="en-US" sz="4800" dirty="0"/>
              <a:t> 	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210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AIM AND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Create </a:t>
            </a:r>
            <a:r>
              <a:rPr lang="en-US" sz="4000" dirty="0"/>
              <a:t>a cloud based real time disaster management system that will coordinate the activities of any individuals, communities or organizations efficiently and effectively.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Studying the existing disaster management </a:t>
            </a:r>
            <a:r>
              <a:rPr lang="en-US" dirty="0" smtClean="0"/>
              <a:t>systems and critically </a:t>
            </a:r>
            <a:r>
              <a:rPr lang="en-US" dirty="0"/>
              <a:t>analyzing them </a:t>
            </a:r>
          </a:p>
          <a:p>
            <a:r>
              <a:rPr lang="en-US" dirty="0" smtClean="0"/>
              <a:t>Researching on the </a:t>
            </a:r>
            <a:r>
              <a:rPr lang="en-US" dirty="0"/>
              <a:t>cloud computing concepts </a:t>
            </a:r>
          </a:p>
          <a:p>
            <a:r>
              <a:rPr lang="en-US" dirty="0" smtClean="0"/>
              <a:t>Researching </a:t>
            </a:r>
            <a:r>
              <a:rPr lang="en-US" dirty="0"/>
              <a:t>on ad-hoc communication methods </a:t>
            </a:r>
            <a:endParaRPr lang="en-US" dirty="0" smtClean="0"/>
          </a:p>
          <a:p>
            <a:r>
              <a:rPr lang="en-US" dirty="0" smtClean="0"/>
              <a:t>Researching on data processing and analyzing the data</a:t>
            </a:r>
          </a:p>
          <a:p>
            <a:r>
              <a:rPr lang="en-US" dirty="0" smtClean="0"/>
              <a:t>Researching on automated decision making techniques and implementing rule based automatic decision making system</a:t>
            </a:r>
            <a:endParaRPr lang="en-US" dirty="0"/>
          </a:p>
          <a:p>
            <a:r>
              <a:rPr lang="en-US" dirty="0" smtClean="0"/>
              <a:t>Gathering </a:t>
            </a:r>
            <a:r>
              <a:rPr lang="en-US" dirty="0"/>
              <a:t>requirements based on researches, best practices, existing systems and feedbacks from people involving in disaster management activities </a:t>
            </a:r>
          </a:p>
          <a:p>
            <a:r>
              <a:rPr lang="en-US" dirty="0" smtClean="0"/>
              <a:t>Implementing </a:t>
            </a:r>
            <a:r>
              <a:rPr lang="en-US" dirty="0"/>
              <a:t>a cloud based disaster management system integrating all the gathered requirements.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587" y="1766887"/>
            <a:ext cx="44672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2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FEATURE COMPARISON BETWEEN EXISTING SYSTEMS AND PROPOSED SYSTEM</a:t>
            </a:r>
            <a:endParaRPr lang="en-US" sz="32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337742"/>
            <a:ext cx="4876800" cy="5497308"/>
          </a:xfrm>
        </p:spPr>
      </p:pic>
    </p:spTree>
    <p:extLst>
      <p:ext uri="{BB962C8B-B14F-4D97-AF65-F5344CB8AC3E}">
        <p14:creationId xmlns:p14="http://schemas.microsoft.com/office/powerpoint/2010/main" val="36286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552</TotalTime>
  <Words>338</Words>
  <Application>Microsoft Office PowerPoint</Application>
  <PresentationFormat>On-screen Show (4:3)</PresentationFormat>
  <Paragraphs>90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</vt:lpstr>
      <vt:lpstr>Adjacency</vt:lpstr>
      <vt:lpstr>CLOUD BASED DISASTER MANAGEMENT SYSTEM</vt:lpstr>
      <vt:lpstr>OVERVIEW</vt:lpstr>
      <vt:lpstr>INTRODUCTION</vt:lpstr>
      <vt:lpstr>OTHERS’ WORK</vt:lpstr>
      <vt:lpstr>AIM AND OBJECTIVES</vt:lpstr>
      <vt:lpstr>AIM</vt:lpstr>
      <vt:lpstr>OBJECTIVES</vt:lpstr>
      <vt:lpstr>OUR APPROACH</vt:lpstr>
      <vt:lpstr>FEATURE COMPARISON BETWEEN EXISTING SYSTEMS AND PROPOSED SYSTEM</vt:lpstr>
      <vt:lpstr>TECHNOLOGIES ADAPTED</vt:lpstr>
      <vt:lpstr>MESSAGE PASSING THROUGH AD- HOC NETWORK</vt:lpstr>
      <vt:lpstr>OVERVIEW OF NETWORK</vt:lpstr>
      <vt:lpstr>MESSAGE FORMAT</vt:lpstr>
      <vt:lpstr>PowerPoint Presentation</vt:lpstr>
      <vt:lpstr>TEXT PREPROCESSING AND ANALYSING</vt:lpstr>
      <vt:lpstr>Overall Picture</vt:lpstr>
      <vt:lpstr>Text Preprocessing and Sentence Similarity Analysis</vt:lpstr>
      <vt:lpstr>Sentence Similarity Analysis</vt:lpstr>
      <vt:lpstr>Classification</vt:lpstr>
      <vt:lpstr>Information Retrieval</vt:lpstr>
      <vt:lpstr>FLOW CHART OF AUTOMATED MESSAGE RESPONSE </vt:lpstr>
      <vt:lpstr>FLOW CHART FOR GENERATING RESPONSE</vt:lpstr>
      <vt:lpstr>FURTHER WORK</vt:lpstr>
      <vt:lpstr>DEMO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BASED DISASTER MANAGEMENT SYSTEM</dc:title>
  <dc:creator>Dell</dc:creator>
  <cp:lastModifiedBy>Sahani Jabir</cp:lastModifiedBy>
  <cp:revision>34</cp:revision>
  <dcterms:created xsi:type="dcterms:W3CDTF">2017-02-13T06:20:49Z</dcterms:created>
  <dcterms:modified xsi:type="dcterms:W3CDTF">2017-06-04T17:09:14Z</dcterms:modified>
</cp:coreProperties>
</file>