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Lst>
  <p:notesMasterIdLst>
    <p:notesMasterId r:id="rId34"/>
  </p:notesMasterIdLst>
  <p:sldIdLst>
    <p:sldId id="256" r:id="rId4"/>
    <p:sldId id="287" r:id="rId5"/>
    <p:sldId id="257" r:id="rId6"/>
    <p:sldId id="263" r:id="rId7"/>
    <p:sldId id="288" r:id="rId8"/>
    <p:sldId id="289" r:id="rId9"/>
    <p:sldId id="290" r:id="rId10"/>
    <p:sldId id="291" r:id="rId11"/>
    <p:sldId id="292" r:id="rId12"/>
    <p:sldId id="265" r:id="rId13"/>
    <p:sldId id="264" r:id="rId14"/>
    <p:sldId id="293" r:id="rId15"/>
    <p:sldId id="266" r:id="rId16"/>
    <p:sldId id="276" r:id="rId17"/>
    <p:sldId id="277" r:id="rId18"/>
    <p:sldId id="278" r:id="rId19"/>
    <p:sldId id="279" r:id="rId20"/>
    <p:sldId id="280" r:id="rId21"/>
    <p:sldId id="281" r:id="rId22"/>
    <p:sldId id="282" r:id="rId23"/>
    <p:sldId id="283" r:id="rId24"/>
    <p:sldId id="268" r:id="rId25"/>
    <p:sldId id="269" r:id="rId26"/>
    <p:sldId id="270" r:id="rId27"/>
    <p:sldId id="271" r:id="rId28"/>
    <p:sldId id="272" r:id="rId29"/>
    <p:sldId id="273" r:id="rId30"/>
    <p:sldId id="262" r:id="rId31"/>
    <p:sldId id="284" r:id="rId32"/>
    <p:sldId id="27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37BDDC-F209-4FC8-940F-BB10E4296BE1}" v="49" dt="2022-11-29T16:48:35.449"/>
    <p1510:client id="{4896C950-19B7-4C62-8840-B91E523C09A7}" v="1" dt="2022-11-29T16:58:29.447"/>
    <p1510:client id="{9250979E-7027-48F1-98FE-B76EE52D1D66}" v="189" dt="2022-11-29T17:00:37.108"/>
    <p1510:client id="{D8E2CD61-AE9E-4345-9AC4-83AF16163991}" v="7" dt="2022-11-29T17:39:22.574"/>
    <p1510:client id="{DAA7CF1E-3E34-4A84-AD92-52E27BC840C1}" v="11" dt="2022-11-29T17:39:04.2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microsoft.com/office/2016/11/relationships/changesInfo" Target="changesInfos/changesInfo1.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iu, Irene" userId="cd4b242d-2d6d-41d2-8759-84a6e6c0960c" providerId="ADAL" clId="{D8E2CD61-AE9E-4345-9AC4-83AF16163991}"/>
    <pc:docChg chg="modSld">
      <pc:chgData name="Qiu, Irene" userId="cd4b242d-2d6d-41d2-8759-84a6e6c0960c" providerId="ADAL" clId="{D8E2CD61-AE9E-4345-9AC4-83AF16163991}" dt="2022-11-29T17:39:22.574" v="6" actId="20577"/>
      <pc:docMkLst>
        <pc:docMk/>
      </pc:docMkLst>
      <pc:sldChg chg="modSp mod">
        <pc:chgData name="Qiu, Irene" userId="cd4b242d-2d6d-41d2-8759-84a6e6c0960c" providerId="ADAL" clId="{D8E2CD61-AE9E-4345-9AC4-83AF16163991}" dt="2022-11-29T17:36:37.520" v="5" actId="20577"/>
        <pc:sldMkLst>
          <pc:docMk/>
          <pc:sldMk cId="1974009651" sldId="287"/>
        </pc:sldMkLst>
        <pc:spChg chg="mod">
          <ac:chgData name="Qiu, Irene" userId="cd4b242d-2d6d-41d2-8759-84a6e6c0960c" providerId="ADAL" clId="{D8E2CD61-AE9E-4345-9AC4-83AF16163991}" dt="2022-11-29T17:36:37.520" v="5" actId="20577"/>
          <ac:spMkLst>
            <pc:docMk/>
            <pc:sldMk cId="1974009651" sldId="287"/>
            <ac:spMk id="3" creationId="{291BC43B-A99A-DC46-C55B-0990882F31C7}"/>
          </ac:spMkLst>
        </pc:spChg>
      </pc:sldChg>
      <pc:sldChg chg="modSp">
        <pc:chgData name="Qiu, Irene" userId="cd4b242d-2d6d-41d2-8759-84a6e6c0960c" providerId="ADAL" clId="{D8E2CD61-AE9E-4345-9AC4-83AF16163991}" dt="2022-11-29T17:39:22.574" v="6" actId="20577"/>
        <pc:sldMkLst>
          <pc:docMk/>
          <pc:sldMk cId="1215983465" sldId="293"/>
        </pc:sldMkLst>
        <pc:graphicFrameChg chg="mod">
          <ac:chgData name="Qiu, Irene" userId="cd4b242d-2d6d-41d2-8759-84a6e6c0960c" providerId="ADAL" clId="{D8E2CD61-AE9E-4345-9AC4-83AF16163991}" dt="2022-11-29T17:39:22.574" v="6" actId="20577"/>
          <ac:graphicFrameMkLst>
            <pc:docMk/>
            <pc:sldMk cId="1215983465" sldId="293"/>
            <ac:graphicFrameMk id="24" creationId="{BA385717-B579-474B-17F6-0930E8902D91}"/>
          </ac:graphicFrameMkLst>
        </pc:graphicFrameChg>
      </pc:sldChg>
    </pc:docChg>
  </pc:docChgLst>
  <pc:docChgLst>
    <pc:chgData name="Qiu, Irene" userId="S::qiuy@smu.edu::cd4b242d-2d6d-41d2-8759-84a6e6c0960c" providerId="AD" clId="Web-{9250979E-7027-48F1-98FE-B76EE52D1D66}"/>
    <pc:docChg chg="modSld">
      <pc:chgData name="Qiu, Irene" userId="S::qiuy@smu.edu::cd4b242d-2d6d-41d2-8759-84a6e6c0960c" providerId="AD" clId="Web-{9250979E-7027-48F1-98FE-B76EE52D1D66}" dt="2022-11-29T17:00:37.108" v="505" actId="1076"/>
      <pc:docMkLst>
        <pc:docMk/>
      </pc:docMkLst>
      <pc:sldChg chg="modSp modNotes">
        <pc:chgData name="Qiu, Irene" userId="S::qiuy@smu.edu::cd4b242d-2d6d-41d2-8759-84a6e6c0960c" providerId="AD" clId="Web-{9250979E-7027-48F1-98FE-B76EE52D1D66}" dt="2022-11-29T16:50:02.069" v="429"/>
        <pc:sldMkLst>
          <pc:docMk/>
          <pc:sldMk cId="1603927814" sldId="257"/>
        </pc:sldMkLst>
        <pc:spChg chg="mod">
          <ac:chgData name="Qiu, Irene" userId="S::qiuy@smu.edu::cd4b242d-2d6d-41d2-8759-84a6e6c0960c" providerId="AD" clId="Web-{9250979E-7027-48F1-98FE-B76EE52D1D66}" dt="2022-11-29T16:42:30.099" v="347" actId="20577"/>
          <ac:spMkLst>
            <pc:docMk/>
            <pc:sldMk cId="1603927814" sldId="257"/>
            <ac:spMk id="3" creationId="{A6543F5F-93C1-8BE5-DD0F-02C83033FAA0}"/>
          </ac:spMkLst>
        </pc:spChg>
      </pc:sldChg>
      <pc:sldChg chg="modSp">
        <pc:chgData name="Qiu, Irene" userId="S::qiuy@smu.edu::cd4b242d-2d6d-41d2-8759-84a6e6c0960c" providerId="AD" clId="Web-{9250979E-7027-48F1-98FE-B76EE52D1D66}" dt="2022-11-29T16:54:51.142" v="465" actId="20577"/>
        <pc:sldMkLst>
          <pc:docMk/>
          <pc:sldMk cId="3868704856" sldId="263"/>
        </pc:sldMkLst>
        <pc:spChg chg="mod">
          <ac:chgData name="Qiu, Irene" userId="S::qiuy@smu.edu::cd4b242d-2d6d-41d2-8759-84a6e6c0960c" providerId="AD" clId="Web-{9250979E-7027-48F1-98FE-B76EE52D1D66}" dt="2022-11-29T16:54:51.142" v="465" actId="20577"/>
          <ac:spMkLst>
            <pc:docMk/>
            <pc:sldMk cId="3868704856" sldId="263"/>
            <ac:spMk id="3" creationId="{BD8D39B1-B615-1042-8A46-21000814898F}"/>
          </ac:spMkLst>
        </pc:spChg>
      </pc:sldChg>
      <pc:sldChg chg="addSp delSp modSp">
        <pc:chgData name="Qiu, Irene" userId="S::qiuy@smu.edu::cd4b242d-2d6d-41d2-8759-84a6e6c0960c" providerId="AD" clId="Web-{9250979E-7027-48F1-98FE-B76EE52D1D66}" dt="2022-11-29T17:00:37.108" v="505" actId="1076"/>
        <pc:sldMkLst>
          <pc:docMk/>
          <pc:sldMk cId="2939978003" sldId="276"/>
        </pc:sldMkLst>
        <pc:spChg chg="mod">
          <ac:chgData name="Qiu, Irene" userId="S::qiuy@smu.edu::cd4b242d-2d6d-41d2-8759-84a6e6c0960c" providerId="AD" clId="Web-{9250979E-7027-48F1-98FE-B76EE52D1D66}" dt="2022-11-29T16:59:12.933" v="471" actId="1076"/>
          <ac:spMkLst>
            <pc:docMk/>
            <pc:sldMk cId="2939978003" sldId="276"/>
            <ac:spMk id="3" creationId="{F2199F7C-3BE8-C236-05ED-BA8835AD896E}"/>
          </ac:spMkLst>
        </pc:spChg>
        <pc:spChg chg="mod">
          <ac:chgData name="Qiu, Irene" userId="S::qiuy@smu.edu::cd4b242d-2d6d-41d2-8759-84a6e6c0960c" providerId="AD" clId="Web-{9250979E-7027-48F1-98FE-B76EE52D1D66}" dt="2022-11-29T16:59:28.214" v="474" actId="20577"/>
          <ac:spMkLst>
            <pc:docMk/>
            <pc:sldMk cId="2939978003" sldId="276"/>
            <ac:spMk id="4" creationId="{BF3B15A1-26F2-30B8-1DD2-F4C82CA6B3D4}"/>
          </ac:spMkLst>
        </pc:spChg>
        <pc:spChg chg="add mod">
          <ac:chgData name="Qiu, Irene" userId="S::qiuy@smu.edu::cd4b242d-2d6d-41d2-8759-84a6e6c0960c" providerId="AD" clId="Web-{9250979E-7027-48F1-98FE-B76EE52D1D66}" dt="2022-11-29T17:00:33.623" v="504" actId="14100"/>
          <ac:spMkLst>
            <pc:docMk/>
            <pc:sldMk cId="2939978003" sldId="276"/>
            <ac:spMk id="8" creationId="{96B3D452-6FD6-86D9-58DC-58C960C17F4E}"/>
          </ac:spMkLst>
        </pc:spChg>
        <pc:picChg chg="mod">
          <ac:chgData name="Qiu, Irene" userId="S::qiuy@smu.edu::cd4b242d-2d6d-41d2-8759-84a6e6c0960c" providerId="AD" clId="Web-{9250979E-7027-48F1-98FE-B76EE52D1D66}" dt="2022-11-29T16:59:16.183" v="472" actId="1076"/>
          <ac:picMkLst>
            <pc:docMk/>
            <pc:sldMk cId="2939978003" sldId="276"/>
            <ac:picMk id="5" creationId="{9A5EE71E-C61C-3A6E-AEAC-11D232A79822}"/>
          </ac:picMkLst>
        </pc:picChg>
        <pc:picChg chg="mod">
          <ac:chgData name="Qiu, Irene" userId="S::qiuy@smu.edu::cd4b242d-2d6d-41d2-8759-84a6e6c0960c" providerId="AD" clId="Web-{9250979E-7027-48F1-98FE-B76EE52D1D66}" dt="2022-11-29T16:59:32.043" v="475" actId="1076"/>
          <ac:picMkLst>
            <pc:docMk/>
            <pc:sldMk cId="2939978003" sldId="276"/>
            <ac:picMk id="6" creationId="{15777C9B-C3B1-FCBD-849A-EC8150C8D4F9}"/>
          </ac:picMkLst>
        </pc:picChg>
        <pc:picChg chg="mod">
          <ac:chgData name="Qiu, Irene" userId="S::qiuy@smu.edu::cd4b242d-2d6d-41d2-8759-84a6e6c0960c" providerId="AD" clId="Web-{9250979E-7027-48F1-98FE-B76EE52D1D66}" dt="2022-11-29T17:00:37.108" v="505" actId="1076"/>
          <ac:picMkLst>
            <pc:docMk/>
            <pc:sldMk cId="2939978003" sldId="276"/>
            <ac:picMk id="7" creationId="{065B33B8-731C-DBA3-4D54-13B838ADA64C}"/>
          </ac:picMkLst>
        </pc:picChg>
        <pc:picChg chg="del">
          <ac:chgData name="Qiu, Irene" userId="S::qiuy@smu.edu::cd4b242d-2d6d-41d2-8759-84a6e6c0960c" providerId="AD" clId="Web-{9250979E-7027-48F1-98FE-B76EE52D1D66}" dt="2022-11-29T16:59:04.042" v="468"/>
          <ac:picMkLst>
            <pc:docMk/>
            <pc:sldMk cId="2939978003" sldId="276"/>
            <ac:picMk id="9" creationId="{423C18EC-C9D7-FCDE-08AD-929E906B2829}"/>
          </ac:picMkLst>
        </pc:picChg>
      </pc:sldChg>
      <pc:sldChg chg="modSp">
        <pc:chgData name="Qiu, Irene" userId="S::qiuy@smu.edu::cd4b242d-2d6d-41d2-8759-84a6e6c0960c" providerId="AD" clId="Web-{9250979E-7027-48F1-98FE-B76EE52D1D66}" dt="2022-11-29T16:35:13.787" v="81" actId="20577"/>
        <pc:sldMkLst>
          <pc:docMk/>
          <pc:sldMk cId="1974009651" sldId="287"/>
        </pc:sldMkLst>
        <pc:spChg chg="mod">
          <ac:chgData name="Qiu, Irene" userId="S::qiuy@smu.edu::cd4b242d-2d6d-41d2-8759-84a6e6c0960c" providerId="AD" clId="Web-{9250979E-7027-48F1-98FE-B76EE52D1D66}" dt="2022-11-29T16:35:13.787" v="81" actId="20577"/>
          <ac:spMkLst>
            <pc:docMk/>
            <pc:sldMk cId="1974009651" sldId="287"/>
            <ac:spMk id="3" creationId="{291BC43B-A99A-DC46-C55B-0990882F31C7}"/>
          </ac:spMkLst>
        </pc:spChg>
      </pc:sldChg>
    </pc:docChg>
  </pc:docChgLst>
  <pc:docChgLst>
    <pc:chgData name="Qiu, Irene" userId="S::qiuy@smu.edu::cd4b242d-2d6d-41d2-8759-84a6e6c0960c" providerId="AD" clId="Web-{806045BA-2210-4306-ADC9-8BCC87499584}"/>
    <pc:docChg chg="modSld">
      <pc:chgData name="Qiu, Irene" userId="S::qiuy@smu.edu::cd4b242d-2d6d-41d2-8759-84a6e6c0960c" providerId="AD" clId="Web-{806045BA-2210-4306-ADC9-8BCC87499584}" dt="2022-11-28T00:55:59.059" v="14" actId="20577"/>
      <pc:docMkLst>
        <pc:docMk/>
      </pc:docMkLst>
      <pc:sldChg chg="modSp">
        <pc:chgData name="Qiu, Irene" userId="S::qiuy@smu.edu::cd4b242d-2d6d-41d2-8759-84a6e6c0960c" providerId="AD" clId="Web-{806045BA-2210-4306-ADC9-8BCC87499584}" dt="2022-11-28T00:55:59.059" v="14" actId="20577"/>
        <pc:sldMkLst>
          <pc:docMk/>
          <pc:sldMk cId="3868704856" sldId="263"/>
        </pc:sldMkLst>
        <pc:spChg chg="mod">
          <ac:chgData name="Qiu, Irene" userId="S::qiuy@smu.edu::cd4b242d-2d6d-41d2-8759-84a6e6c0960c" providerId="AD" clId="Web-{806045BA-2210-4306-ADC9-8BCC87499584}" dt="2022-11-28T00:55:59.059" v="14" actId="20577"/>
          <ac:spMkLst>
            <pc:docMk/>
            <pc:sldMk cId="3868704856" sldId="263"/>
            <ac:spMk id="3" creationId="{BD8D39B1-B615-1042-8A46-21000814898F}"/>
          </ac:spMkLst>
        </pc:spChg>
      </pc:sldChg>
    </pc:docChg>
  </pc:docChgLst>
  <pc:docChgLst>
    <pc:chgData name="Sallagundla Chowdary, Gangadhar" userId="S::gsallagundlachowdary@smu.edu::e721b880-6018-4e2f-ba1e-7e1202a9e90f" providerId="AD" clId="Web-{4896C950-19B7-4C62-8840-B91E523C09A7}"/>
    <pc:docChg chg="modSld">
      <pc:chgData name="Sallagundla Chowdary, Gangadhar" userId="S::gsallagundlachowdary@smu.edu::e721b880-6018-4e2f-ba1e-7e1202a9e90f" providerId="AD" clId="Web-{4896C950-19B7-4C62-8840-B91E523C09A7}" dt="2022-11-29T17:09:42.363" v="926"/>
      <pc:docMkLst>
        <pc:docMk/>
      </pc:docMkLst>
      <pc:sldChg chg="modNotes">
        <pc:chgData name="Sallagundla Chowdary, Gangadhar" userId="S::gsallagundlachowdary@smu.edu::e721b880-6018-4e2f-ba1e-7e1202a9e90f" providerId="AD" clId="Web-{4896C950-19B7-4C62-8840-B91E523C09A7}" dt="2022-11-29T17:09:42.363" v="926"/>
        <pc:sldMkLst>
          <pc:docMk/>
          <pc:sldMk cId="2908629697" sldId="264"/>
        </pc:sldMkLst>
      </pc:sldChg>
      <pc:sldChg chg="modNotes">
        <pc:chgData name="Sallagundla Chowdary, Gangadhar" userId="S::gsallagundlachowdary@smu.edu::e721b880-6018-4e2f-ba1e-7e1202a9e90f" providerId="AD" clId="Web-{4896C950-19B7-4C62-8840-B91E523C09A7}" dt="2022-11-29T17:05:43.317" v="887"/>
        <pc:sldMkLst>
          <pc:docMk/>
          <pc:sldMk cId="364451808" sldId="265"/>
        </pc:sldMkLst>
      </pc:sldChg>
      <pc:sldChg chg="modNotes">
        <pc:chgData name="Sallagundla Chowdary, Gangadhar" userId="S::gsallagundlachowdary@smu.edu::e721b880-6018-4e2f-ba1e-7e1202a9e90f" providerId="AD" clId="Web-{4896C950-19B7-4C62-8840-B91E523C09A7}" dt="2022-11-29T16:58:28.838" v="773"/>
        <pc:sldMkLst>
          <pc:docMk/>
          <pc:sldMk cId="1215983465" sldId="293"/>
        </pc:sldMkLst>
      </pc:sldChg>
    </pc:docChg>
  </pc:docChgLst>
  <pc:docChgLst>
    <pc:chgData name="Khan, Sahar" userId="S::saharkhank@smu.edu::59af738d-d237-4da9-98e2-340e7fffaba9" providerId="AD" clId="Web-{2337BDDC-F209-4FC8-940F-BB10E4296BE1}"/>
    <pc:docChg chg="delSld modSld">
      <pc:chgData name="Khan, Sahar" userId="S::saharkhank@smu.edu::59af738d-d237-4da9-98e2-340e7fffaba9" providerId="AD" clId="Web-{2337BDDC-F209-4FC8-940F-BB10E4296BE1}" dt="2022-11-29T16:48:35.449" v="46" actId="1076"/>
      <pc:docMkLst>
        <pc:docMk/>
      </pc:docMkLst>
      <pc:sldChg chg="modSp">
        <pc:chgData name="Khan, Sahar" userId="S::saharkhank@smu.edu::59af738d-d237-4da9-98e2-340e7fffaba9" providerId="AD" clId="Web-{2337BDDC-F209-4FC8-940F-BB10E4296BE1}" dt="2022-11-29T16:34:37.294" v="17" actId="14100"/>
        <pc:sldMkLst>
          <pc:docMk/>
          <pc:sldMk cId="3401208526" sldId="270"/>
        </pc:sldMkLst>
        <pc:spChg chg="mod">
          <ac:chgData name="Khan, Sahar" userId="S::saharkhank@smu.edu::59af738d-d237-4da9-98e2-340e7fffaba9" providerId="AD" clId="Web-{2337BDDC-F209-4FC8-940F-BB10E4296BE1}" dt="2022-11-29T16:34:37.294" v="17" actId="14100"/>
          <ac:spMkLst>
            <pc:docMk/>
            <pc:sldMk cId="3401208526" sldId="270"/>
            <ac:spMk id="2" creationId="{4FE8E91B-E103-0BDA-ECA1-4112098C3698}"/>
          </ac:spMkLst>
        </pc:spChg>
      </pc:sldChg>
      <pc:sldChg chg="modSp">
        <pc:chgData name="Khan, Sahar" userId="S::saharkhank@smu.edu::59af738d-d237-4da9-98e2-340e7fffaba9" providerId="AD" clId="Web-{2337BDDC-F209-4FC8-940F-BB10E4296BE1}" dt="2022-11-29T16:48:35.449" v="46" actId="1076"/>
        <pc:sldMkLst>
          <pc:docMk/>
          <pc:sldMk cId="1388712890" sldId="282"/>
        </pc:sldMkLst>
        <pc:spChg chg="mod">
          <ac:chgData name="Khan, Sahar" userId="S::saharkhank@smu.edu::59af738d-d237-4da9-98e2-340e7fffaba9" providerId="AD" clId="Web-{2337BDDC-F209-4FC8-940F-BB10E4296BE1}" dt="2022-11-29T16:48:35.449" v="46" actId="1076"/>
          <ac:spMkLst>
            <pc:docMk/>
            <pc:sldMk cId="1388712890" sldId="282"/>
            <ac:spMk id="2" creationId="{75785DBD-AE65-430A-DBDD-8909D931CAB8}"/>
          </ac:spMkLst>
        </pc:spChg>
        <pc:picChg chg="mod">
          <ac:chgData name="Khan, Sahar" userId="S::saharkhank@smu.edu::59af738d-d237-4da9-98e2-340e7fffaba9" providerId="AD" clId="Web-{2337BDDC-F209-4FC8-940F-BB10E4296BE1}" dt="2022-11-29T16:48:22.964" v="42" actId="1076"/>
          <ac:picMkLst>
            <pc:docMk/>
            <pc:sldMk cId="1388712890" sldId="282"/>
            <ac:picMk id="5" creationId="{4F65417E-FC8E-11A7-1E09-34AB52A1D82B}"/>
          </ac:picMkLst>
        </pc:picChg>
      </pc:sldChg>
      <pc:sldChg chg="del">
        <pc:chgData name="Khan, Sahar" userId="S::saharkhank@smu.edu::59af738d-d237-4da9-98e2-340e7fffaba9" providerId="AD" clId="Web-{2337BDDC-F209-4FC8-940F-BB10E4296BE1}" dt="2022-11-29T16:34:48.029" v="18"/>
        <pc:sldMkLst>
          <pc:docMk/>
          <pc:sldMk cId="2520543122" sldId="285"/>
        </pc:sldMkLst>
      </pc:sldChg>
      <pc:sldChg chg="addSp delSp modSp">
        <pc:chgData name="Khan, Sahar" userId="S::saharkhank@smu.edu::59af738d-d237-4da9-98e2-340e7fffaba9" providerId="AD" clId="Web-{2337BDDC-F209-4FC8-940F-BB10E4296BE1}" dt="2022-11-29T16:41:29.075" v="37" actId="1076"/>
        <pc:sldMkLst>
          <pc:docMk/>
          <pc:sldMk cId="1924129230" sldId="289"/>
        </pc:sldMkLst>
        <pc:spChg chg="mod">
          <ac:chgData name="Khan, Sahar" userId="S::saharkhank@smu.edu::59af738d-d237-4da9-98e2-340e7fffaba9" providerId="AD" clId="Web-{2337BDDC-F209-4FC8-940F-BB10E4296BE1}" dt="2022-11-29T16:40:57.527" v="30"/>
          <ac:spMkLst>
            <pc:docMk/>
            <pc:sldMk cId="1924129230" sldId="289"/>
            <ac:spMk id="2" creationId="{BF669C27-D09D-4144-8BA7-DF60069B6049}"/>
          </ac:spMkLst>
        </pc:spChg>
        <pc:spChg chg="mod ord">
          <ac:chgData name="Khan, Sahar" userId="S::saharkhank@smu.edu::59af738d-d237-4da9-98e2-340e7fffaba9" providerId="AD" clId="Web-{2337BDDC-F209-4FC8-940F-BB10E4296BE1}" dt="2022-11-29T16:40:57.527" v="30"/>
          <ac:spMkLst>
            <pc:docMk/>
            <pc:sldMk cId="1924129230" sldId="289"/>
            <ac:spMk id="3" creationId="{89333EB8-A2BB-E56F-8576-0DA73832A44E}"/>
          </ac:spMkLst>
        </pc:spChg>
        <pc:spChg chg="del">
          <ac:chgData name="Khan, Sahar" userId="S::saharkhank@smu.edu::59af738d-d237-4da9-98e2-340e7fffaba9" providerId="AD" clId="Web-{2337BDDC-F209-4FC8-940F-BB10E4296BE1}" dt="2022-11-29T16:40:57.527" v="30"/>
          <ac:spMkLst>
            <pc:docMk/>
            <pc:sldMk cId="1924129230" sldId="289"/>
            <ac:spMk id="13" creationId="{76802D78-08AE-4322-A011-F916F2D42CDA}"/>
          </ac:spMkLst>
        </pc:spChg>
        <pc:spChg chg="del">
          <ac:chgData name="Khan, Sahar" userId="S::saharkhank@smu.edu::59af738d-d237-4da9-98e2-340e7fffaba9" providerId="AD" clId="Web-{2337BDDC-F209-4FC8-940F-BB10E4296BE1}" dt="2022-11-29T16:40:57.527" v="30"/>
          <ac:spMkLst>
            <pc:docMk/>
            <pc:sldMk cId="1924129230" sldId="289"/>
            <ac:spMk id="15" creationId="{45598703-F094-4F74-93F0-945A832FFA5D}"/>
          </ac:spMkLst>
        </pc:spChg>
        <pc:spChg chg="del">
          <ac:chgData name="Khan, Sahar" userId="S::saharkhank@smu.edu::59af738d-d237-4da9-98e2-340e7fffaba9" providerId="AD" clId="Web-{2337BDDC-F209-4FC8-940F-BB10E4296BE1}" dt="2022-11-29T16:40:57.527" v="30"/>
          <ac:spMkLst>
            <pc:docMk/>
            <pc:sldMk cId="1924129230" sldId="289"/>
            <ac:spMk id="17" creationId="{F0AC4F6F-0DD7-4E3F-ADF7-26B8E879762E}"/>
          </ac:spMkLst>
        </pc:spChg>
        <pc:spChg chg="add">
          <ac:chgData name="Khan, Sahar" userId="S::saharkhank@smu.edu::59af738d-d237-4da9-98e2-340e7fffaba9" providerId="AD" clId="Web-{2337BDDC-F209-4FC8-940F-BB10E4296BE1}" dt="2022-11-29T16:40:57.527" v="30"/>
          <ac:spMkLst>
            <pc:docMk/>
            <pc:sldMk cId="1924129230" sldId="289"/>
            <ac:spMk id="19" creationId="{699373FF-C78A-430B-A246-6048999CE98D}"/>
          </ac:spMkLst>
        </pc:spChg>
        <pc:spChg chg="add">
          <ac:chgData name="Khan, Sahar" userId="S::saharkhank@smu.edu::59af738d-d237-4da9-98e2-340e7fffaba9" providerId="AD" clId="Web-{2337BDDC-F209-4FC8-940F-BB10E4296BE1}" dt="2022-11-29T16:40:57.527" v="30"/>
          <ac:spMkLst>
            <pc:docMk/>
            <pc:sldMk cId="1924129230" sldId="289"/>
            <ac:spMk id="26" creationId="{109B2863-A1A5-4050-8DE8-9BC0AD47F40B}"/>
          </ac:spMkLst>
        </pc:spChg>
        <pc:spChg chg="add">
          <ac:chgData name="Khan, Sahar" userId="S::saharkhank@smu.edu::59af738d-d237-4da9-98e2-340e7fffaba9" providerId="AD" clId="Web-{2337BDDC-F209-4FC8-940F-BB10E4296BE1}" dt="2022-11-29T16:40:57.527" v="30"/>
          <ac:spMkLst>
            <pc:docMk/>
            <pc:sldMk cId="1924129230" sldId="289"/>
            <ac:spMk id="28" creationId="{F1F76955-21E0-4116-A6AA-19DB89B503F7}"/>
          </ac:spMkLst>
        </pc:spChg>
        <pc:picChg chg="add mod">
          <ac:chgData name="Khan, Sahar" userId="S::saharkhank@smu.edu::59af738d-d237-4da9-98e2-340e7fffaba9" providerId="AD" clId="Web-{2337BDDC-F209-4FC8-940F-BB10E4296BE1}" dt="2022-11-29T16:41:25.356" v="36" actId="1076"/>
          <ac:picMkLst>
            <pc:docMk/>
            <pc:sldMk cId="1924129230" sldId="289"/>
            <ac:picMk id="4" creationId="{F2E7AA65-A07F-80DC-B1B8-E22E08132170}"/>
          </ac:picMkLst>
        </pc:picChg>
        <pc:picChg chg="del">
          <ac:chgData name="Khan, Sahar" userId="S::saharkhank@smu.edu::59af738d-d237-4da9-98e2-340e7fffaba9" providerId="AD" clId="Web-{2337BDDC-F209-4FC8-940F-BB10E4296BE1}" dt="2022-11-29T16:39:50.524" v="20"/>
          <ac:picMkLst>
            <pc:docMk/>
            <pc:sldMk cId="1924129230" sldId="289"/>
            <ac:picMk id="5" creationId="{A182F384-DB2A-65E1-E893-63ED8D22BF73}"/>
          </ac:picMkLst>
        </pc:picChg>
        <pc:picChg chg="add mod ord">
          <ac:chgData name="Khan, Sahar" userId="S::saharkhank@smu.edu::59af738d-d237-4da9-98e2-340e7fffaba9" providerId="AD" clId="Web-{2337BDDC-F209-4FC8-940F-BB10E4296BE1}" dt="2022-11-29T16:41:29.075" v="37" actId="1076"/>
          <ac:picMkLst>
            <pc:docMk/>
            <pc:sldMk cId="1924129230" sldId="289"/>
            <ac:picMk id="6" creationId="{D3FB5F34-CFAA-BC51-43E5-CD1A18A22B9D}"/>
          </ac:picMkLst>
        </pc:picChg>
        <pc:picChg chg="mod">
          <ac:chgData name="Khan, Sahar" userId="S::saharkhank@smu.edu::59af738d-d237-4da9-98e2-340e7fffaba9" providerId="AD" clId="Web-{2337BDDC-F209-4FC8-940F-BB10E4296BE1}" dt="2022-11-29T16:41:04.074" v="31" actId="14100"/>
          <ac:picMkLst>
            <pc:docMk/>
            <pc:sldMk cId="1924129230" sldId="289"/>
            <ac:picMk id="9" creationId="{6108E1E2-C754-67FB-7EA0-AC7BC9046586}"/>
          </ac:picMkLst>
        </pc:picChg>
        <pc:picChg chg="del">
          <ac:chgData name="Khan, Sahar" userId="S::saharkhank@smu.edu::59af738d-d237-4da9-98e2-340e7fffaba9" providerId="AD" clId="Web-{2337BDDC-F209-4FC8-940F-BB10E4296BE1}" dt="2022-11-29T16:39:49.712" v="19"/>
          <ac:picMkLst>
            <pc:docMk/>
            <pc:sldMk cId="1924129230" sldId="289"/>
            <ac:picMk id="11" creationId="{3B68554C-80CA-C725-D528-C66CF7970868}"/>
          </ac:picMkLst>
        </pc:picChg>
        <pc:cxnChg chg="del">
          <ac:chgData name="Khan, Sahar" userId="S::saharkhank@smu.edu::59af738d-d237-4da9-98e2-340e7fffaba9" providerId="AD" clId="Web-{2337BDDC-F209-4FC8-940F-BB10E4296BE1}" dt="2022-11-29T16:40:57.527" v="30"/>
          <ac:cxnSpMkLst>
            <pc:docMk/>
            <pc:sldMk cId="1924129230" sldId="289"/>
            <ac:cxnSpMk id="14" creationId="{95FA3E87-F218-4BA5-921F-838DB6FC6FD7}"/>
          </ac:cxnSpMkLst>
        </pc:cxnChg>
        <pc:cxnChg chg="add">
          <ac:chgData name="Khan, Sahar" userId="S::saharkhank@smu.edu::59af738d-d237-4da9-98e2-340e7fffaba9" providerId="AD" clId="Web-{2337BDDC-F209-4FC8-940F-BB10E4296BE1}" dt="2022-11-29T16:40:57.527" v="30"/>
          <ac:cxnSpMkLst>
            <pc:docMk/>
            <pc:sldMk cId="1924129230" sldId="289"/>
            <ac:cxnSpMk id="24" creationId="{03EBB925-FEC3-4CD5-9271-3D75EBB53262}"/>
          </ac:cxnSpMkLst>
        </pc:cxnChg>
      </pc:sldChg>
      <pc:sldChg chg="modSp">
        <pc:chgData name="Khan, Sahar" userId="S::saharkhank@smu.edu::59af738d-d237-4da9-98e2-340e7fffaba9" providerId="AD" clId="Web-{2337BDDC-F209-4FC8-940F-BB10E4296BE1}" dt="2022-11-29T16:32:41.884" v="9" actId="20577"/>
        <pc:sldMkLst>
          <pc:docMk/>
          <pc:sldMk cId="1821718737" sldId="290"/>
        </pc:sldMkLst>
        <pc:spChg chg="mod">
          <ac:chgData name="Khan, Sahar" userId="S::saharkhank@smu.edu::59af738d-d237-4da9-98e2-340e7fffaba9" providerId="AD" clId="Web-{2337BDDC-F209-4FC8-940F-BB10E4296BE1}" dt="2022-11-29T16:29:35.112" v="3" actId="20577"/>
          <ac:spMkLst>
            <pc:docMk/>
            <pc:sldMk cId="1821718737" sldId="290"/>
            <ac:spMk id="2" creationId="{BF669C27-D09D-4144-8BA7-DF60069B6049}"/>
          </ac:spMkLst>
        </pc:spChg>
        <pc:spChg chg="mod">
          <ac:chgData name="Khan, Sahar" userId="S::saharkhank@smu.edu::59af738d-d237-4da9-98e2-340e7fffaba9" providerId="AD" clId="Web-{2337BDDC-F209-4FC8-940F-BB10E4296BE1}" dt="2022-11-29T16:32:41.884" v="9" actId="20577"/>
          <ac:spMkLst>
            <pc:docMk/>
            <pc:sldMk cId="1821718737" sldId="290"/>
            <ac:spMk id="3" creationId="{89333EB8-A2BB-E56F-8576-0DA73832A44E}"/>
          </ac:spMkLst>
        </pc:spChg>
      </pc:sldChg>
      <pc:sldChg chg="modSp">
        <pc:chgData name="Khan, Sahar" userId="S::saharkhank@smu.edu::59af738d-d237-4da9-98e2-340e7fffaba9" providerId="AD" clId="Web-{2337BDDC-F209-4FC8-940F-BB10E4296BE1}" dt="2022-11-29T16:31:50.241" v="5" actId="20577"/>
        <pc:sldMkLst>
          <pc:docMk/>
          <pc:sldMk cId="3707729190" sldId="291"/>
        </pc:sldMkLst>
        <pc:spChg chg="mod">
          <ac:chgData name="Khan, Sahar" userId="S::saharkhank@smu.edu::59af738d-d237-4da9-98e2-340e7fffaba9" providerId="AD" clId="Web-{2337BDDC-F209-4FC8-940F-BB10E4296BE1}" dt="2022-11-29T16:31:50.241" v="5" actId="20577"/>
          <ac:spMkLst>
            <pc:docMk/>
            <pc:sldMk cId="3707729190" sldId="291"/>
            <ac:spMk id="2" creationId="{BF669C27-D09D-4144-8BA7-DF60069B6049}"/>
          </ac:spMkLst>
        </pc:spChg>
      </pc:sldChg>
      <pc:sldChg chg="modSp">
        <pc:chgData name="Khan, Sahar" userId="S::saharkhank@smu.edu::59af738d-d237-4da9-98e2-340e7fffaba9" providerId="AD" clId="Web-{2337BDDC-F209-4FC8-940F-BB10E4296BE1}" dt="2022-11-29T16:31:52.804" v="6" actId="20577"/>
        <pc:sldMkLst>
          <pc:docMk/>
          <pc:sldMk cId="629122172" sldId="292"/>
        </pc:sldMkLst>
        <pc:spChg chg="mod">
          <ac:chgData name="Khan, Sahar" userId="S::saharkhank@smu.edu::59af738d-d237-4da9-98e2-340e7fffaba9" providerId="AD" clId="Web-{2337BDDC-F209-4FC8-940F-BB10E4296BE1}" dt="2022-11-29T16:31:52.804" v="6" actId="20577"/>
          <ac:spMkLst>
            <pc:docMk/>
            <pc:sldMk cId="629122172" sldId="292"/>
            <ac:spMk id="2" creationId="{BF669C27-D09D-4144-8BA7-DF60069B6049}"/>
          </ac:spMkLst>
        </pc:spChg>
      </pc:sldChg>
    </pc:docChg>
  </pc:docChgLst>
  <pc:docChgLst>
    <pc:chgData name="Khan, Sahar" userId="59af738d-d237-4da9-98e2-340e7fffaba9" providerId="ADAL" clId="{DAA7CF1E-3E34-4A84-AD92-52E27BC840C1}"/>
    <pc:docChg chg="undo redo custSel addSld delSld modSld sldOrd">
      <pc:chgData name="Khan, Sahar" userId="59af738d-d237-4da9-98e2-340e7fffaba9" providerId="ADAL" clId="{DAA7CF1E-3E34-4A84-AD92-52E27BC840C1}" dt="2022-11-29T17:39:04.237" v="1688" actId="20577"/>
      <pc:docMkLst>
        <pc:docMk/>
      </pc:docMkLst>
      <pc:sldChg chg="addSp modSp mod setBg">
        <pc:chgData name="Khan, Sahar" userId="59af738d-d237-4da9-98e2-340e7fffaba9" providerId="ADAL" clId="{DAA7CF1E-3E34-4A84-AD92-52E27BC840C1}" dt="2022-11-27T23:27:55.899" v="1159"/>
        <pc:sldMkLst>
          <pc:docMk/>
          <pc:sldMk cId="397628412" sldId="256"/>
        </pc:sldMkLst>
        <pc:spChg chg="mod">
          <ac:chgData name="Khan, Sahar" userId="59af738d-d237-4da9-98e2-340e7fffaba9" providerId="ADAL" clId="{DAA7CF1E-3E34-4A84-AD92-52E27BC840C1}" dt="2022-11-27T23:23:21.626" v="1107" actId="26606"/>
          <ac:spMkLst>
            <pc:docMk/>
            <pc:sldMk cId="397628412" sldId="256"/>
            <ac:spMk id="2" creationId="{CBC60C86-995D-9708-9047-1E6D76F5C18E}"/>
          </ac:spMkLst>
        </pc:spChg>
        <pc:spChg chg="mod">
          <ac:chgData name="Khan, Sahar" userId="59af738d-d237-4da9-98e2-340e7fffaba9" providerId="ADAL" clId="{DAA7CF1E-3E34-4A84-AD92-52E27BC840C1}" dt="2022-11-27T23:27:55.899" v="1159"/>
          <ac:spMkLst>
            <pc:docMk/>
            <pc:sldMk cId="397628412" sldId="256"/>
            <ac:spMk id="3" creationId="{D290ADA3-F6DA-286E-1E16-F550ABE345D5}"/>
          </ac:spMkLst>
        </pc:spChg>
        <pc:spChg chg="add">
          <ac:chgData name="Khan, Sahar" userId="59af738d-d237-4da9-98e2-340e7fffaba9" providerId="ADAL" clId="{DAA7CF1E-3E34-4A84-AD92-52E27BC840C1}" dt="2022-11-27T23:23:21.626" v="1107" actId="26606"/>
          <ac:spMkLst>
            <pc:docMk/>
            <pc:sldMk cId="397628412" sldId="256"/>
            <ac:spMk id="10" creationId="{EB1836F0-F9E0-4D93-9BDD-7EEC6EA05F7B}"/>
          </ac:spMkLst>
        </pc:spChg>
        <pc:spChg chg="add">
          <ac:chgData name="Khan, Sahar" userId="59af738d-d237-4da9-98e2-340e7fffaba9" providerId="ADAL" clId="{DAA7CF1E-3E34-4A84-AD92-52E27BC840C1}" dt="2022-11-27T23:23:21.626" v="1107" actId="26606"/>
          <ac:spMkLst>
            <pc:docMk/>
            <pc:sldMk cId="397628412" sldId="256"/>
            <ac:spMk id="14" creationId="{6D2F28D1-82F9-40FE-935C-85ECF7660D2D}"/>
          </ac:spMkLst>
        </pc:spChg>
        <pc:spChg chg="add">
          <ac:chgData name="Khan, Sahar" userId="59af738d-d237-4da9-98e2-340e7fffaba9" providerId="ADAL" clId="{DAA7CF1E-3E34-4A84-AD92-52E27BC840C1}" dt="2022-11-27T23:23:21.626" v="1107" actId="26606"/>
          <ac:spMkLst>
            <pc:docMk/>
            <pc:sldMk cId="397628412" sldId="256"/>
            <ac:spMk id="16" creationId="{4B670E93-2F53-48FC-AB6C-E99E22D17F31}"/>
          </ac:spMkLst>
        </pc:spChg>
        <pc:picChg chg="add">
          <ac:chgData name="Khan, Sahar" userId="59af738d-d237-4da9-98e2-340e7fffaba9" providerId="ADAL" clId="{DAA7CF1E-3E34-4A84-AD92-52E27BC840C1}" dt="2022-11-27T23:23:21.626" v="1107" actId="26606"/>
          <ac:picMkLst>
            <pc:docMk/>
            <pc:sldMk cId="397628412" sldId="256"/>
            <ac:picMk id="7" creationId="{12669C4E-68F1-9651-7C78-E1F6DD9967EA}"/>
          </ac:picMkLst>
        </pc:picChg>
        <pc:cxnChg chg="add">
          <ac:chgData name="Khan, Sahar" userId="59af738d-d237-4da9-98e2-340e7fffaba9" providerId="ADAL" clId="{DAA7CF1E-3E34-4A84-AD92-52E27BC840C1}" dt="2022-11-27T23:23:21.626" v="1107" actId="26606"/>
          <ac:cxnSpMkLst>
            <pc:docMk/>
            <pc:sldMk cId="397628412" sldId="256"/>
            <ac:cxnSpMk id="12" creationId="{7A49EFD3-A806-4D59-99F1-AA9AFAE4EF71}"/>
          </ac:cxnSpMkLst>
        </pc:cxnChg>
      </pc:sldChg>
      <pc:sldChg chg="addSp delSp modSp mod delDesignElem">
        <pc:chgData name="Khan, Sahar" userId="59af738d-d237-4da9-98e2-340e7fffaba9" providerId="ADAL" clId="{DAA7CF1E-3E34-4A84-AD92-52E27BC840C1}" dt="2022-11-27T23:29:14.815" v="1164" actId="20577"/>
        <pc:sldMkLst>
          <pc:docMk/>
          <pc:sldMk cId="1603927814" sldId="257"/>
        </pc:sldMkLst>
        <pc:spChg chg="mod">
          <ac:chgData name="Khan, Sahar" userId="59af738d-d237-4da9-98e2-340e7fffaba9" providerId="ADAL" clId="{DAA7CF1E-3E34-4A84-AD92-52E27BC840C1}" dt="2022-11-27T23:23:35.270" v="1109" actId="26606"/>
          <ac:spMkLst>
            <pc:docMk/>
            <pc:sldMk cId="1603927814" sldId="257"/>
            <ac:spMk id="2" creationId="{085530D9-C8B1-C1E8-887F-2D31DA6FF4AC}"/>
          </ac:spMkLst>
        </pc:spChg>
        <pc:spChg chg="mod ord">
          <ac:chgData name="Khan, Sahar" userId="59af738d-d237-4da9-98e2-340e7fffaba9" providerId="ADAL" clId="{DAA7CF1E-3E34-4A84-AD92-52E27BC840C1}" dt="2022-11-27T23:29:14.815" v="1164" actId="20577"/>
          <ac:spMkLst>
            <pc:docMk/>
            <pc:sldMk cId="1603927814" sldId="257"/>
            <ac:spMk id="3" creationId="{A6543F5F-93C1-8BE5-DD0F-02C83033FAA0}"/>
          </ac:spMkLst>
        </pc:spChg>
        <pc:spChg chg="del">
          <ac:chgData name="Khan, Sahar" userId="59af738d-d237-4da9-98e2-340e7fffaba9" providerId="ADAL" clId="{DAA7CF1E-3E34-4A84-AD92-52E27BC840C1}" dt="2022-11-27T23:23:16.967" v="1102"/>
          <ac:spMkLst>
            <pc:docMk/>
            <pc:sldMk cId="1603927814" sldId="257"/>
            <ac:spMk id="9" creationId="{2C61293E-6EBE-43EF-A52C-9BEBFD7679D4}"/>
          </ac:spMkLst>
        </pc:spChg>
        <pc:spChg chg="add">
          <ac:chgData name="Khan, Sahar" userId="59af738d-d237-4da9-98e2-340e7fffaba9" providerId="ADAL" clId="{DAA7CF1E-3E34-4A84-AD92-52E27BC840C1}" dt="2022-11-27T23:23:35.270" v="1109" actId="26606"/>
          <ac:spMkLst>
            <pc:docMk/>
            <pc:sldMk cId="1603927814" sldId="257"/>
            <ac:spMk id="10" creationId="{5CF81D86-BDBA-477C-B7DD-8D359BB9965B}"/>
          </ac:spMkLst>
        </pc:spChg>
        <pc:spChg chg="del">
          <ac:chgData name="Khan, Sahar" userId="59af738d-d237-4da9-98e2-340e7fffaba9" providerId="ADAL" clId="{DAA7CF1E-3E34-4A84-AD92-52E27BC840C1}" dt="2022-11-27T23:23:16.967" v="1102"/>
          <ac:spMkLst>
            <pc:docMk/>
            <pc:sldMk cId="1603927814" sldId="257"/>
            <ac:spMk id="11" creationId="{21540236-BFD5-4A9D-8840-4703E7F76825}"/>
          </ac:spMkLst>
        </pc:spChg>
        <pc:spChg chg="add">
          <ac:chgData name="Khan, Sahar" userId="59af738d-d237-4da9-98e2-340e7fffaba9" providerId="ADAL" clId="{DAA7CF1E-3E34-4A84-AD92-52E27BC840C1}" dt="2022-11-27T23:23:35.270" v="1109" actId="26606"/>
          <ac:spMkLst>
            <pc:docMk/>
            <pc:sldMk cId="1603927814" sldId="257"/>
            <ac:spMk id="14" creationId="{88AA064E-5F6E-4024-BC28-EDDC3DFC70E1}"/>
          </ac:spMkLst>
        </pc:spChg>
        <pc:spChg chg="add">
          <ac:chgData name="Khan, Sahar" userId="59af738d-d237-4da9-98e2-340e7fffaba9" providerId="ADAL" clId="{DAA7CF1E-3E34-4A84-AD92-52E27BC840C1}" dt="2022-11-27T23:23:35.270" v="1109" actId="26606"/>
          <ac:spMkLst>
            <pc:docMk/>
            <pc:sldMk cId="1603927814" sldId="257"/>
            <ac:spMk id="16" creationId="{03B29638-4838-4B9B-B9DB-96E542BAF3E6}"/>
          </ac:spMkLst>
        </pc:spChg>
        <pc:picChg chg="mod">
          <ac:chgData name="Khan, Sahar" userId="59af738d-d237-4da9-98e2-340e7fffaba9" providerId="ADAL" clId="{DAA7CF1E-3E34-4A84-AD92-52E27BC840C1}" dt="2022-11-27T23:23:35.270" v="1109" actId="26606"/>
          <ac:picMkLst>
            <pc:docMk/>
            <pc:sldMk cId="1603927814" sldId="257"/>
            <ac:picMk id="5" creationId="{AC32FCEA-1AD5-16DC-1239-76E6178030ED}"/>
          </ac:picMkLst>
        </pc:picChg>
        <pc:cxnChg chg="add">
          <ac:chgData name="Khan, Sahar" userId="59af738d-d237-4da9-98e2-340e7fffaba9" providerId="ADAL" clId="{DAA7CF1E-3E34-4A84-AD92-52E27BC840C1}" dt="2022-11-27T23:23:35.270" v="1109" actId="26606"/>
          <ac:cxnSpMkLst>
            <pc:docMk/>
            <pc:sldMk cId="1603927814" sldId="257"/>
            <ac:cxnSpMk id="12" creationId="{C65F3E9C-EF11-4F8F-A621-399C7A3E6401}"/>
          </ac:cxnSpMkLst>
        </pc:cxnChg>
      </pc:sldChg>
      <pc:sldChg chg="modSp del mod">
        <pc:chgData name="Khan, Sahar" userId="59af738d-d237-4da9-98e2-340e7fffaba9" providerId="ADAL" clId="{DAA7CF1E-3E34-4A84-AD92-52E27BC840C1}" dt="2022-11-27T22:49:52.706" v="269" actId="47"/>
        <pc:sldMkLst>
          <pc:docMk/>
          <pc:sldMk cId="332803680" sldId="258"/>
        </pc:sldMkLst>
        <pc:spChg chg="mod">
          <ac:chgData name="Khan, Sahar" userId="59af738d-d237-4da9-98e2-340e7fffaba9" providerId="ADAL" clId="{DAA7CF1E-3E34-4A84-AD92-52E27BC840C1}" dt="2022-11-27T22:49:46.831" v="267" actId="6549"/>
          <ac:spMkLst>
            <pc:docMk/>
            <pc:sldMk cId="332803680" sldId="258"/>
            <ac:spMk id="3" creationId="{291BC43B-A99A-DC46-C55B-0990882F31C7}"/>
          </ac:spMkLst>
        </pc:spChg>
      </pc:sldChg>
      <pc:sldChg chg="addSp delSp modSp del mod">
        <pc:chgData name="Khan, Sahar" userId="59af738d-d237-4da9-98e2-340e7fffaba9" providerId="ADAL" clId="{DAA7CF1E-3E34-4A84-AD92-52E27BC840C1}" dt="2022-11-27T23:08:18.987" v="552" actId="47"/>
        <pc:sldMkLst>
          <pc:docMk/>
          <pc:sldMk cId="3078740209" sldId="259"/>
        </pc:sldMkLst>
        <pc:spChg chg="mod">
          <ac:chgData name="Khan, Sahar" userId="59af738d-d237-4da9-98e2-340e7fffaba9" providerId="ADAL" clId="{DAA7CF1E-3E34-4A84-AD92-52E27BC840C1}" dt="2022-11-27T23:04:24.448" v="483" actId="21"/>
          <ac:spMkLst>
            <pc:docMk/>
            <pc:sldMk cId="3078740209" sldId="259"/>
            <ac:spMk id="3" creationId="{89333EB8-A2BB-E56F-8576-0DA73832A44E}"/>
          </ac:spMkLst>
        </pc:spChg>
        <pc:spChg chg="add del">
          <ac:chgData name="Khan, Sahar" userId="59af738d-d237-4da9-98e2-340e7fffaba9" providerId="ADAL" clId="{DAA7CF1E-3E34-4A84-AD92-52E27BC840C1}" dt="2022-11-27T22:53:29.039" v="293" actId="22"/>
          <ac:spMkLst>
            <pc:docMk/>
            <pc:sldMk cId="3078740209" sldId="259"/>
            <ac:spMk id="6" creationId="{404FED50-C31C-E318-0A7E-33E45BCC871A}"/>
          </ac:spMkLst>
        </pc:spChg>
        <pc:picChg chg="del">
          <ac:chgData name="Khan, Sahar" userId="59af738d-d237-4da9-98e2-340e7fffaba9" providerId="ADAL" clId="{DAA7CF1E-3E34-4A84-AD92-52E27BC840C1}" dt="2022-11-27T22:52:09.202" v="285" actId="478"/>
          <ac:picMkLst>
            <pc:docMk/>
            <pc:sldMk cId="3078740209" sldId="259"/>
            <ac:picMk id="5" creationId="{75087ADF-1038-C62E-7052-2AEEC51159BA}"/>
          </ac:picMkLst>
        </pc:picChg>
      </pc:sldChg>
      <pc:sldChg chg="add del">
        <pc:chgData name="Khan, Sahar" userId="59af738d-d237-4da9-98e2-340e7fffaba9" providerId="ADAL" clId="{DAA7CF1E-3E34-4A84-AD92-52E27BC840C1}" dt="2022-11-27T23:16:37.816" v="829" actId="47"/>
        <pc:sldMkLst>
          <pc:docMk/>
          <pc:sldMk cId="1827876043" sldId="260"/>
        </pc:sldMkLst>
      </pc:sldChg>
      <pc:sldChg chg="add del">
        <pc:chgData name="Khan, Sahar" userId="59af738d-d237-4da9-98e2-340e7fffaba9" providerId="ADAL" clId="{DAA7CF1E-3E34-4A84-AD92-52E27BC840C1}" dt="2022-11-27T23:16:38.865" v="830" actId="47"/>
        <pc:sldMkLst>
          <pc:docMk/>
          <pc:sldMk cId="3000524714" sldId="261"/>
        </pc:sldMkLst>
      </pc:sldChg>
      <pc:sldChg chg="addSp delSp modSp mod ord delDesignElem modNotesTx">
        <pc:chgData name="Khan, Sahar" userId="59af738d-d237-4da9-98e2-340e7fffaba9" providerId="ADAL" clId="{DAA7CF1E-3E34-4A84-AD92-52E27BC840C1}" dt="2022-11-29T17:39:04.237" v="1688" actId="20577"/>
        <pc:sldMkLst>
          <pc:docMk/>
          <pc:sldMk cId="3868704856" sldId="263"/>
        </pc:sldMkLst>
        <pc:spChg chg="mod">
          <ac:chgData name="Khan, Sahar" userId="59af738d-d237-4da9-98e2-340e7fffaba9" providerId="ADAL" clId="{DAA7CF1E-3E34-4A84-AD92-52E27BC840C1}" dt="2022-11-27T23:23:46.104" v="1116" actId="26606"/>
          <ac:spMkLst>
            <pc:docMk/>
            <pc:sldMk cId="3868704856" sldId="263"/>
            <ac:spMk id="2" creationId="{7C3D7EFC-D35D-9525-E24F-F02B823D7FF3}"/>
          </ac:spMkLst>
        </pc:spChg>
        <pc:spChg chg="mod ord">
          <ac:chgData name="Khan, Sahar" userId="59af738d-d237-4da9-98e2-340e7fffaba9" providerId="ADAL" clId="{DAA7CF1E-3E34-4A84-AD92-52E27BC840C1}" dt="2022-11-29T17:39:04.237" v="1688" actId="20577"/>
          <ac:spMkLst>
            <pc:docMk/>
            <pc:sldMk cId="3868704856" sldId="263"/>
            <ac:spMk id="3" creationId="{BD8D39B1-B615-1042-8A46-21000814898F}"/>
          </ac:spMkLst>
        </pc:spChg>
        <pc:spChg chg="add del">
          <ac:chgData name="Khan, Sahar" userId="59af738d-d237-4da9-98e2-340e7fffaba9" providerId="ADAL" clId="{DAA7CF1E-3E34-4A84-AD92-52E27BC840C1}" dt="2022-11-27T23:23:42.075" v="1111" actId="26606"/>
          <ac:spMkLst>
            <pc:docMk/>
            <pc:sldMk cId="3868704856" sldId="263"/>
            <ac:spMk id="10" creationId="{C33BF9DD-8A45-4EEE-B231-0A14D322E5F9}"/>
          </ac:spMkLst>
        </pc:spChg>
        <pc:spChg chg="add del">
          <ac:chgData name="Khan, Sahar" userId="59af738d-d237-4da9-98e2-340e7fffaba9" providerId="ADAL" clId="{DAA7CF1E-3E34-4A84-AD92-52E27BC840C1}" dt="2022-11-27T23:23:42.075" v="1111" actId="26606"/>
          <ac:spMkLst>
            <pc:docMk/>
            <pc:sldMk cId="3868704856" sldId="263"/>
            <ac:spMk id="14" creationId="{D5FBCAC9-BD8B-4F3B-AD74-EF37D4211349}"/>
          </ac:spMkLst>
        </pc:spChg>
        <pc:spChg chg="add del">
          <ac:chgData name="Khan, Sahar" userId="59af738d-d237-4da9-98e2-340e7fffaba9" providerId="ADAL" clId="{DAA7CF1E-3E34-4A84-AD92-52E27BC840C1}" dt="2022-11-27T23:23:42.075" v="1111" actId="26606"/>
          <ac:spMkLst>
            <pc:docMk/>
            <pc:sldMk cId="3868704856" sldId="263"/>
            <ac:spMk id="16" creationId="{9556C5A8-AD7E-4CE7-87BE-9EA3B5E1786F}"/>
          </ac:spMkLst>
        </pc:spChg>
        <pc:spChg chg="add del">
          <ac:chgData name="Khan, Sahar" userId="59af738d-d237-4da9-98e2-340e7fffaba9" providerId="ADAL" clId="{DAA7CF1E-3E34-4A84-AD92-52E27BC840C1}" dt="2022-11-27T23:23:44.243" v="1113" actId="26606"/>
          <ac:spMkLst>
            <pc:docMk/>
            <pc:sldMk cId="3868704856" sldId="263"/>
            <ac:spMk id="18" creationId="{5CF81D86-BDBA-477C-B7DD-8D359BB9965B}"/>
          </ac:spMkLst>
        </pc:spChg>
        <pc:spChg chg="add del">
          <ac:chgData name="Khan, Sahar" userId="59af738d-d237-4da9-98e2-340e7fffaba9" providerId="ADAL" clId="{DAA7CF1E-3E34-4A84-AD92-52E27BC840C1}" dt="2022-11-27T23:23:44.243" v="1113" actId="26606"/>
          <ac:spMkLst>
            <pc:docMk/>
            <pc:sldMk cId="3868704856" sldId="263"/>
            <ac:spMk id="20" creationId="{88AA064E-5F6E-4024-BC28-EDDC3DFC70E1}"/>
          </ac:spMkLst>
        </pc:spChg>
        <pc:spChg chg="add del">
          <ac:chgData name="Khan, Sahar" userId="59af738d-d237-4da9-98e2-340e7fffaba9" providerId="ADAL" clId="{DAA7CF1E-3E34-4A84-AD92-52E27BC840C1}" dt="2022-11-27T23:23:44.243" v="1113" actId="26606"/>
          <ac:spMkLst>
            <pc:docMk/>
            <pc:sldMk cId="3868704856" sldId="263"/>
            <ac:spMk id="21" creationId="{03B29638-4838-4B9B-B9DB-96E542BAF3E6}"/>
          </ac:spMkLst>
        </pc:spChg>
        <pc:spChg chg="add del">
          <ac:chgData name="Khan, Sahar" userId="59af738d-d237-4da9-98e2-340e7fffaba9" providerId="ADAL" clId="{DAA7CF1E-3E34-4A84-AD92-52E27BC840C1}" dt="2022-11-27T23:23:46.077" v="1115" actId="26606"/>
          <ac:spMkLst>
            <pc:docMk/>
            <pc:sldMk cId="3868704856" sldId="263"/>
            <ac:spMk id="23" creationId="{10162E77-11AD-44A7-84EC-40C59EEFBD2E}"/>
          </ac:spMkLst>
        </pc:spChg>
        <pc:spChg chg="add del">
          <ac:chgData name="Khan, Sahar" userId="59af738d-d237-4da9-98e2-340e7fffaba9" providerId="ADAL" clId="{DAA7CF1E-3E34-4A84-AD92-52E27BC840C1}" dt="2022-11-27T23:23:46.077" v="1115" actId="26606"/>
          <ac:spMkLst>
            <pc:docMk/>
            <pc:sldMk cId="3868704856" sldId="263"/>
            <ac:spMk id="25" creationId="{6329CBCE-21AE-419D-AC1F-8ACF510A6670}"/>
          </ac:spMkLst>
        </pc:spChg>
        <pc:spChg chg="add del">
          <ac:chgData name="Khan, Sahar" userId="59af738d-d237-4da9-98e2-340e7fffaba9" providerId="ADAL" clId="{DAA7CF1E-3E34-4A84-AD92-52E27BC840C1}" dt="2022-11-27T23:23:46.077" v="1115" actId="26606"/>
          <ac:spMkLst>
            <pc:docMk/>
            <pc:sldMk cId="3868704856" sldId="263"/>
            <ac:spMk id="26" creationId="{FF2DA012-1414-493D-888F-5D99D0BDA322}"/>
          </ac:spMkLst>
        </pc:spChg>
        <pc:spChg chg="add">
          <ac:chgData name="Khan, Sahar" userId="59af738d-d237-4da9-98e2-340e7fffaba9" providerId="ADAL" clId="{DAA7CF1E-3E34-4A84-AD92-52E27BC840C1}" dt="2022-11-27T23:23:46.104" v="1116" actId="26606"/>
          <ac:spMkLst>
            <pc:docMk/>
            <pc:sldMk cId="3868704856" sldId="263"/>
            <ac:spMk id="28" creationId="{5CF81D86-BDBA-477C-B7DD-8D359BB9965B}"/>
          </ac:spMkLst>
        </pc:spChg>
        <pc:spChg chg="add">
          <ac:chgData name="Khan, Sahar" userId="59af738d-d237-4da9-98e2-340e7fffaba9" providerId="ADAL" clId="{DAA7CF1E-3E34-4A84-AD92-52E27BC840C1}" dt="2022-11-27T23:23:46.104" v="1116" actId="26606"/>
          <ac:spMkLst>
            <pc:docMk/>
            <pc:sldMk cId="3868704856" sldId="263"/>
            <ac:spMk id="30" creationId="{88AA064E-5F6E-4024-BC28-EDDC3DFC70E1}"/>
          </ac:spMkLst>
        </pc:spChg>
        <pc:spChg chg="add">
          <ac:chgData name="Khan, Sahar" userId="59af738d-d237-4da9-98e2-340e7fffaba9" providerId="ADAL" clId="{DAA7CF1E-3E34-4A84-AD92-52E27BC840C1}" dt="2022-11-27T23:23:46.104" v="1116" actId="26606"/>
          <ac:spMkLst>
            <pc:docMk/>
            <pc:sldMk cId="3868704856" sldId="263"/>
            <ac:spMk id="31" creationId="{03B29638-4838-4B9B-B9DB-96E542BAF3E6}"/>
          </ac:spMkLst>
        </pc:spChg>
        <pc:picChg chg="mod">
          <ac:chgData name="Khan, Sahar" userId="59af738d-d237-4da9-98e2-340e7fffaba9" providerId="ADAL" clId="{DAA7CF1E-3E34-4A84-AD92-52E27BC840C1}" dt="2022-11-27T23:23:46.104" v="1116" actId="26606"/>
          <ac:picMkLst>
            <pc:docMk/>
            <pc:sldMk cId="3868704856" sldId="263"/>
            <ac:picMk id="5" creationId="{CFDABC36-0E2B-8A88-8342-081A277E8D11}"/>
          </ac:picMkLst>
        </pc:picChg>
        <pc:cxnChg chg="del">
          <ac:chgData name="Khan, Sahar" userId="59af738d-d237-4da9-98e2-340e7fffaba9" providerId="ADAL" clId="{DAA7CF1E-3E34-4A84-AD92-52E27BC840C1}" dt="2022-11-27T23:23:16.967" v="1102"/>
          <ac:cxnSpMkLst>
            <pc:docMk/>
            <pc:sldMk cId="3868704856" sldId="263"/>
            <ac:cxnSpMk id="9" creationId="{A7F400EE-A8A5-48AF-B4D6-291B52C6F0B0}"/>
          </ac:cxnSpMkLst>
        </pc:cxnChg>
        <pc:cxnChg chg="add del">
          <ac:chgData name="Khan, Sahar" userId="59af738d-d237-4da9-98e2-340e7fffaba9" providerId="ADAL" clId="{DAA7CF1E-3E34-4A84-AD92-52E27BC840C1}" dt="2022-11-27T23:23:42.075" v="1111" actId="26606"/>
          <ac:cxnSpMkLst>
            <pc:docMk/>
            <pc:sldMk cId="3868704856" sldId="263"/>
            <ac:cxnSpMk id="12" creationId="{9020DCC9-F851-4562-BB20-1AB3C51BFD08}"/>
          </ac:cxnSpMkLst>
        </pc:cxnChg>
        <pc:cxnChg chg="add del">
          <ac:chgData name="Khan, Sahar" userId="59af738d-d237-4da9-98e2-340e7fffaba9" providerId="ADAL" clId="{DAA7CF1E-3E34-4A84-AD92-52E27BC840C1}" dt="2022-11-27T23:23:44.243" v="1113" actId="26606"/>
          <ac:cxnSpMkLst>
            <pc:docMk/>
            <pc:sldMk cId="3868704856" sldId="263"/>
            <ac:cxnSpMk id="19" creationId="{C65F3E9C-EF11-4F8F-A621-399C7A3E6401}"/>
          </ac:cxnSpMkLst>
        </pc:cxnChg>
        <pc:cxnChg chg="add del">
          <ac:chgData name="Khan, Sahar" userId="59af738d-d237-4da9-98e2-340e7fffaba9" providerId="ADAL" clId="{DAA7CF1E-3E34-4A84-AD92-52E27BC840C1}" dt="2022-11-27T23:23:46.077" v="1115" actId="26606"/>
          <ac:cxnSpMkLst>
            <pc:docMk/>
            <pc:sldMk cId="3868704856" sldId="263"/>
            <ac:cxnSpMk id="24" creationId="{5AB158E9-1B40-4CD6-95F0-95CA11DF7B7A}"/>
          </ac:cxnSpMkLst>
        </pc:cxnChg>
        <pc:cxnChg chg="add">
          <ac:chgData name="Khan, Sahar" userId="59af738d-d237-4da9-98e2-340e7fffaba9" providerId="ADAL" clId="{DAA7CF1E-3E34-4A84-AD92-52E27BC840C1}" dt="2022-11-27T23:23:46.104" v="1116" actId="26606"/>
          <ac:cxnSpMkLst>
            <pc:docMk/>
            <pc:sldMk cId="3868704856" sldId="263"/>
            <ac:cxnSpMk id="29" creationId="{C65F3E9C-EF11-4F8F-A621-399C7A3E6401}"/>
          </ac:cxnSpMkLst>
        </pc:cxnChg>
      </pc:sldChg>
      <pc:sldChg chg="addSp delSp modSp mod delDesignElem modNotesTx">
        <pc:chgData name="Khan, Sahar" userId="59af738d-d237-4da9-98e2-340e7fffaba9" providerId="ADAL" clId="{DAA7CF1E-3E34-4A84-AD92-52E27BC840C1}" dt="2022-11-27T23:27:31.060" v="1157" actId="12"/>
        <pc:sldMkLst>
          <pc:docMk/>
          <pc:sldMk cId="2908629697" sldId="264"/>
        </pc:sldMkLst>
        <pc:spChg chg="mod">
          <ac:chgData name="Khan, Sahar" userId="59af738d-d237-4da9-98e2-340e7fffaba9" providerId="ADAL" clId="{DAA7CF1E-3E34-4A84-AD92-52E27BC840C1}" dt="2022-11-27T23:24:43.244" v="1133" actId="26606"/>
          <ac:spMkLst>
            <pc:docMk/>
            <pc:sldMk cId="2908629697" sldId="264"/>
            <ac:spMk id="2" creationId="{CA1648E5-CA26-3A47-6CED-DF0D8ED6F61E}"/>
          </ac:spMkLst>
        </pc:spChg>
        <pc:spChg chg="mod ord">
          <ac:chgData name="Khan, Sahar" userId="59af738d-d237-4da9-98e2-340e7fffaba9" providerId="ADAL" clId="{DAA7CF1E-3E34-4A84-AD92-52E27BC840C1}" dt="2022-11-27T23:27:31.060" v="1157" actId="12"/>
          <ac:spMkLst>
            <pc:docMk/>
            <pc:sldMk cId="2908629697" sldId="264"/>
            <ac:spMk id="3" creationId="{35945CA6-F3C1-834D-FD8D-C4394D97B988}"/>
          </ac:spMkLst>
        </pc:spChg>
        <pc:spChg chg="add">
          <ac:chgData name="Khan, Sahar" userId="59af738d-d237-4da9-98e2-340e7fffaba9" providerId="ADAL" clId="{DAA7CF1E-3E34-4A84-AD92-52E27BC840C1}" dt="2022-11-27T23:24:43.244" v="1133" actId="26606"/>
          <ac:spMkLst>
            <pc:docMk/>
            <pc:sldMk cId="2908629697" sldId="264"/>
            <ac:spMk id="10" creationId="{5CF81D86-BDBA-477C-B7DD-8D359BB9965B}"/>
          </ac:spMkLst>
        </pc:spChg>
        <pc:spChg chg="add">
          <ac:chgData name="Khan, Sahar" userId="59af738d-d237-4da9-98e2-340e7fffaba9" providerId="ADAL" clId="{DAA7CF1E-3E34-4A84-AD92-52E27BC840C1}" dt="2022-11-27T23:24:43.244" v="1133" actId="26606"/>
          <ac:spMkLst>
            <pc:docMk/>
            <pc:sldMk cId="2908629697" sldId="264"/>
            <ac:spMk id="14" creationId="{88AA064E-5F6E-4024-BC28-EDDC3DFC70E1}"/>
          </ac:spMkLst>
        </pc:spChg>
        <pc:spChg chg="add">
          <ac:chgData name="Khan, Sahar" userId="59af738d-d237-4da9-98e2-340e7fffaba9" providerId="ADAL" clId="{DAA7CF1E-3E34-4A84-AD92-52E27BC840C1}" dt="2022-11-27T23:24:43.244" v="1133" actId="26606"/>
          <ac:spMkLst>
            <pc:docMk/>
            <pc:sldMk cId="2908629697" sldId="264"/>
            <ac:spMk id="16" creationId="{03B29638-4838-4B9B-B9DB-96E542BAF3E6}"/>
          </ac:spMkLst>
        </pc:spChg>
        <pc:picChg chg="mod">
          <ac:chgData name="Khan, Sahar" userId="59af738d-d237-4da9-98e2-340e7fffaba9" providerId="ADAL" clId="{DAA7CF1E-3E34-4A84-AD92-52E27BC840C1}" dt="2022-11-27T23:24:43.244" v="1133" actId="26606"/>
          <ac:picMkLst>
            <pc:docMk/>
            <pc:sldMk cId="2908629697" sldId="264"/>
            <ac:picMk id="5" creationId="{D575B9E1-22D9-C747-BB24-86FE6514B38F}"/>
          </ac:picMkLst>
        </pc:picChg>
        <pc:cxnChg chg="del">
          <ac:chgData name="Khan, Sahar" userId="59af738d-d237-4da9-98e2-340e7fffaba9" providerId="ADAL" clId="{DAA7CF1E-3E34-4A84-AD92-52E27BC840C1}" dt="2022-11-27T23:23:16.967" v="1102"/>
          <ac:cxnSpMkLst>
            <pc:docMk/>
            <pc:sldMk cId="2908629697" sldId="264"/>
            <ac:cxnSpMk id="9" creationId="{A7F400EE-A8A5-48AF-B4D6-291B52C6F0B0}"/>
          </ac:cxnSpMkLst>
        </pc:cxnChg>
        <pc:cxnChg chg="add">
          <ac:chgData name="Khan, Sahar" userId="59af738d-d237-4da9-98e2-340e7fffaba9" providerId="ADAL" clId="{DAA7CF1E-3E34-4A84-AD92-52E27BC840C1}" dt="2022-11-27T23:24:43.244" v="1133" actId="26606"/>
          <ac:cxnSpMkLst>
            <pc:docMk/>
            <pc:sldMk cId="2908629697" sldId="264"/>
            <ac:cxnSpMk id="12" creationId="{C65F3E9C-EF11-4F8F-A621-399C7A3E6401}"/>
          </ac:cxnSpMkLst>
        </pc:cxnChg>
      </pc:sldChg>
      <pc:sldChg chg="addSp delSp modSp mod ord delDesignElem">
        <pc:chgData name="Khan, Sahar" userId="59af738d-d237-4da9-98e2-340e7fffaba9" providerId="ADAL" clId="{DAA7CF1E-3E34-4A84-AD92-52E27BC840C1}" dt="2022-11-27T23:27:23.612" v="1156" actId="12"/>
        <pc:sldMkLst>
          <pc:docMk/>
          <pc:sldMk cId="364451808" sldId="265"/>
        </pc:sldMkLst>
        <pc:spChg chg="mod">
          <ac:chgData name="Khan, Sahar" userId="59af738d-d237-4da9-98e2-340e7fffaba9" providerId="ADAL" clId="{DAA7CF1E-3E34-4A84-AD92-52E27BC840C1}" dt="2022-11-27T23:24:37.981" v="1132" actId="26606"/>
          <ac:spMkLst>
            <pc:docMk/>
            <pc:sldMk cId="364451808" sldId="265"/>
            <ac:spMk id="2" creationId="{5F218E45-F0D2-E965-17DC-F0184196DA70}"/>
          </ac:spMkLst>
        </pc:spChg>
        <pc:spChg chg="mod ord">
          <ac:chgData name="Khan, Sahar" userId="59af738d-d237-4da9-98e2-340e7fffaba9" providerId="ADAL" clId="{DAA7CF1E-3E34-4A84-AD92-52E27BC840C1}" dt="2022-11-27T23:27:23.612" v="1156" actId="12"/>
          <ac:spMkLst>
            <pc:docMk/>
            <pc:sldMk cId="364451808" sldId="265"/>
            <ac:spMk id="3" creationId="{069DB2F6-992B-6CE8-19A3-0E95948434E0}"/>
          </ac:spMkLst>
        </pc:spChg>
        <pc:spChg chg="add del">
          <ac:chgData name="Khan, Sahar" userId="59af738d-d237-4da9-98e2-340e7fffaba9" providerId="ADAL" clId="{DAA7CF1E-3E34-4A84-AD92-52E27BC840C1}" dt="2022-11-27T23:24:37.970" v="1131" actId="26606"/>
          <ac:spMkLst>
            <pc:docMk/>
            <pc:sldMk cId="364451808" sldId="265"/>
            <ac:spMk id="20" creationId="{5CF81D86-BDBA-477C-B7DD-8D359BB9965B}"/>
          </ac:spMkLst>
        </pc:spChg>
        <pc:spChg chg="add del">
          <ac:chgData name="Khan, Sahar" userId="59af738d-d237-4da9-98e2-340e7fffaba9" providerId="ADAL" clId="{DAA7CF1E-3E34-4A84-AD92-52E27BC840C1}" dt="2022-11-27T23:24:37.970" v="1131" actId="26606"/>
          <ac:spMkLst>
            <pc:docMk/>
            <pc:sldMk cId="364451808" sldId="265"/>
            <ac:spMk id="24" creationId="{88AA064E-5F6E-4024-BC28-EDDC3DFC70E1}"/>
          </ac:spMkLst>
        </pc:spChg>
        <pc:spChg chg="add del">
          <ac:chgData name="Khan, Sahar" userId="59af738d-d237-4da9-98e2-340e7fffaba9" providerId="ADAL" clId="{DAA7CF1E-3E34-4A84-AD92-52E27BC840C1}" dt="2022-11-27T23:24:37.970" v="1131" actId="26606"/>
          <ac:spMkLst>
            <pc:docMk/>
            <pc:sldMk cId="364451808" sldId="265"/>
            <ac:spMk id="26" creationId="{03B29638-4838-4B9B-B9DB-96E542BAF3E6}"/>
          </ac:spMkLst>
        </pc:spChg>
        <pc:spChg chg="add">
          <ac:chgData name="Khan, Sahar" userId="59af738d-d237-4da9-98e2-340e7fffaba9" providerId="ADAL" clId="{DAA7CF1E-3E34-4A84-AD92-52E27BC840C1}" dt="2022-11-27T23:24:37.981" v="1132" actId="26606"/>
          <ac:spMkLst>
            <pc:docMk/>
            <pc:sldMk cId="364451808" sldId="265"/>
            <ac:spMk id="28" creationId="{52ABB703-2B0E-4C3B-B4A2-F3973548E561}"/>
          </ac:spMkLst>
        </pc:spChg>
        <pc:spChg chg="add">
          <ac:chgData name="Khan, Sahar" userId="59af738d-d237-4da9-98e2-340e7fffaba9" providerId="ADAL" clId="{DAA7CF1E-3E34-4A84-AD92-52E27BC840C1}" dt="2022-11-27T23:24:37.981" v="1132" actId="26606"/>
          <ac:spMkLst>
            <pc:docMk/>
            <pc:sldMk cId="364451808" sldId="265"/>
            <ac:spMk id="30" creationId="{E95DA498-D9A2-4DA9-B9DA-B3776E08CF7E}"/>
          </ac:spMkLst>
        </pc:spChg>
        <pc:spChg chg="add">
          <ac:chgData name="Khan, Sahar" userId="59af738d-d237-4da9-98e2-340e7fffaba9" providerId="ADAL" clId="{DAA7CF1E-3E34-4A84-AD92-52E27BC840C1}" dt="2022-11-27T23:24:37.981" v="1132" actId="26606"/>
          <ac:spMkLst>
            <pc:docMk/>
            <pc:sldMk cId="364451808" sldId="265"/>
            <ac:spMk id="31" creationId="{82A73093-4B9D-420D-B17E-52293703A1D4}"/>
          </ac:spMkLst>
        </pc:spChg>
        <pc:picChg chg="mod">
          <ac:chgData name="Khan, Sahar" userId="59af738d-d237-4da9-98e2-340e7fffaba9" providerId="ADAL" clId="{DAA7CF1E-3E34-4A84-AD92-52E27BC840C1}" dt="2022-11-27T23:24:37.981" v="1132" actId="26606"/>
          <ac:picMkLst>
            <pc:docMk/>
            <pc:sldMk cId="364451808" sldId="265"/>
            <ac:picMk id="15" creationId="{255EE390-3095-9EDF-1CF2-70AF90956B14}"/>
          </ac:picMkLst>
        </pc:picChg>
        <pc:cxnChg chg="del">
          <ac:chgData name="Khan, Sahar" userId="59af738d-d237-4da9-98e2-340e7fffaba9" providerId="ADAL" clId="{DAA7CF1E-3E34-4A84-AD92-52E27BC840C1}" dt="2022-11-27T23:23:16.967" v="1102"/>
          <ac:cxnSpMkLst>
            <pc:docMk/>
            <pc:sldMk cId="364451808" sldId="265"/>
            <ac:cxnSpMk id="16" creationId="{A7F400EE-A8A5-48AF-B4D6-291B52C6F0B0}"/>
          </ac:cxnSpMkLst>
        </pc:cxnChg>
        <pc:cxnChg chg="add del">
          <ac:chgData name="Khan, Sahar" userId="59af738d-d237-4da9-98e2-340e7fffaba9" providerId="ADAL" clId="{DAA7CF1E-3E34-4A84-AD92-52E27BC840C1}" dt="2022-11-27T23:24:37.970" v="1131" actId="26606"/>
          <ac:cxnSpMkLst>
            <pc:docMk/>
            <pc:sldMk cId="364451808" sldId="265"/>
            <ac:cxnSpMk id="22" creationId="{C65F3E9C-EF11-4F8F-A621-399C7A3E6401}"/>
          </ac:cxnSpMkLst>
        </pc:cxnChg>
        <pc:cxnChg chg="add">
          <ac:chgData name="Khan, Sahar" userId="59af738d-d237-4da9-98e2-340e7fffaba9" providerId="ADAL" clId="{DAA7CF1E-3E34-4A84-AD92-52E27BC840C1}" dt="2022-11-27T23:24:37.981" v="1132" actId="26606"/>
          <ac:cxnSpMkLst>
            <pc:docMk/>
            <pc:sldMk cId="364451808" sldId="265"/>
            <ac:cxnSpMk id="29" creationId="{9C21570E-E159-49A6-9891-FA397B7A92D3}"/>
          </ac:cxnSpMkLst>
        </pc:cxnChg>
      </pc:sldChg>
      <pc:sldChg chg="addSp delSp modSp mod addAnim delDesignElem">
        <pc:chgData name="Khan, Sahar" userId="59af738d-d237-4da9-98e2-340e7fffaba9" providerId="ADAL" clId="{DAA7CF1E-3E34-4A84-AD92-52E27BC840C1}" dt="2022-11-27T23:25:03.776" v="1136"/>
        <pc:sldMkLst>
          <pc:docMk/>
          <pc:sldMk cId="2945129511" sldId="266"/>
        </pc:sldMkLst>
        <pc:spChg chg="mod">
          <ac:chgData name="Khan, Sahar" userId="59af738d-d237-4da9-98e2-340e7fffaba9" providerId="ADAL" clId="{DAA7CF1E-3E34-4A84-AD92-52E27BC840C1}" dt="2022-11-27T23:25:03.776" v="1134" actId="26606"/>
          <ac:spMkLst>
            <pc:docMk/>
            <pc:sldMk cId="2945129511" sldId="266"/>
            <ac:spMk id="2" creationId="{C2C2BF4D-CAF5-13B8-0925-6BB2914BA8F5}"/>
          </ac:spMkLst>
        </pc:spChg>
        <pc:spChg chg="add">
          <ac:chgData name="Khan, Sahar" userId="59af738d-d237-4da9-98e2-340e7fffaba9" providerId="ADAL" clId="{DAA7CF1E-3E34-4A84-AD92-52E27BC840C1}" dt="2022-11-27T23:25:03.776" v="1134" actId="26606"/>
          <ac:spMkLst>
            <pc:docMk/>
            <pc:sldMk cId="2945129511" sldId="266"/>
            <ac:spMk id="4" creationId="{4E4490D0-3672-446A-AC12-B4830333BDDD}"/>
          </ac:spMkLst>
        </pc:spChg>
        <pc:spChg chg="add">
          <ac:chgData name="Khan, Sahar" userId="59af738d-d237-4da9-98e2-340e7fffaba9" providerId="ADAL" clId="{DAA7CF1E-3E34-4A84-AD92-52E27BC840C1}" dt="2022-11-27T23:25:03.776" v="1134" actId="26606"/>
          <ac:spMkLst>
            <pc:docMk/>
            <pc:sldMk cId="2945129511" sldId="266"/>
            <ac:spMk id="5" creationId="{39CB82C2-DF65-4EC1-8280-F201D50F570B}"/>
          </ac:spMkLst>
        </pc:spChg>
        <pc:spChg chg="del">
          <ac:chgData name="Khan, Sahar" userId="59af738d-d237-4da9-98e2-340e7fffaba9" providerId="ADAL" clId="{DAA7CF1E-3E34-4A84-AD92-52E27BC840C1}" dt="2022-11-27T23:23:16.967" v="1102"/>
          <ac:spMkLst>
            <pc:docMk/>
            <pc:sldMk cId="2945129511" sldId="266"/>
            <ac:spMk id="7" creationId="{FFD48BC7-DC40-47DE-87EE-9F4B6ECB9ABB}"/>
          </ac:spMkLst>
        </pc:spChg>
        <pc:spChg chg="del">
          <ac:chgData name="Khan, Sahar" userId="59af738d-d237-4da9-98e2-340e7fffaba9" providerId="ADAL" clId="{DAA7CF1E-3E34-4A84-AD92-52E27BC840C1}" dt="2022-11-27T23:23:16.967" v="1102"/>
          <ac:spMkLst>
            <pc:docMk/>
            <pc:sldMk cId="2945129511" sldId="266"/>
            <ac:spMk id="9" creationId="{E502BBC7-2C76-46F3-BC24-5985BC13DB88}"/>
          </ac:spMkLst>
        </pc:spChg>
        <pc:spChg chg="del">
          <ac:chgData name="Khan, Sahar" userId="59af738d-d237-4da9-98e2-340e7fffaba9" providerId="ADAL" clId="{DAA7CF1E-3E34-4A84-AD92-52E27BC840C1}" dt="2022-11-27T23:23:16.967" v="1102"/>
          <ac:spMkLst>
            <pc:docMk/>
            <pc:sldMk cId="2945129511" sldId="266"/>
            <ac:spMk id="11" creationId="{C7F28D52-2A5F-4D23-81AE-7CB8B591C7AF}"/>
          </ac:spMkLst>
        </pc:spChg>
        <pc:spChg chg="del">
          <ac:chgData name="Khan, Sahar" userId="59af738d-d237-4da9-98e2-340e7fffaba9" providerId="ADAL" clId="{DAA7CF1E-3E34-4A84-AD92-52E27BC840C1}" dt="2022-11-27T23:23:16.967" v="1102"/>
          <ac:spMkLst>
            <pc:docMk/>
            <pc:sldMk cId="2945129511" sldId="266"/>
            <ac:spMk id="13" creationId="{3629484E-3792-4B3D-89AD-7C8A1ED0E0D4}"/>
          </ac:spMkLst>
        </pc:spChg>
        <pc:spChg chg="add">
          <ac:chgData name="Khan, Sahar" userId="59af738d-d237-4da9-98e2-340e7fffaba9" providerId="ADAL" clId="{DAA7CF1E-3E34-4A84-AD92-52E27BC840C1}" dt="2022-11-27T23:25:03.776" v="1134" actId="26606"/>
          <ac:spMkLst>
            <pc:docMk/>
            <pc:sldMk cId="2945129511" sldId="266"/>
            <ac:spMk id="15" creationId="{EB1836F0-F9E0-4D93-9BDD-7EEC6EA05F7B}"/>
          </ac:spMkLst>
        </pc:spChg>
        <pc:spChg chg="add">
          <ac:chgData name="Khan, Sahar" userId="59af738d-d237-4da9-98e2-340e7fffaba9" providerId="ADAL" clId="{DAA7CF1E-3E34-4A84-AD92-52E27BC840C1}" dt="2022-11-27T23:25:03.776" v="1134" actId="26606"/>
          <ac:spMkLst>
            <pc:docMk/>
            <pc:sldMk cId="2945129511" sldId="266"/>
            <ac:spMk id="19" creationId="{6D2F28D1-82F9-40FE-935C-85ECF7660D2D}"/>
          </ac:spMkLst>
        </pc:spChg>
        <pc:spChg chg="add">
          <ac:chgData name="Khan, Sahar" userId="59af738d-d237-4da9-98e2-340e7fffaba9" providerId="ADAL" clId="{DAA7CF1E-3E34-4A84-AD92-52E27BC840C1}" dt="2022-11-27T23:25:03.776" v="1134" actId="26606"/>
          <ac:spMkLst>
            <pc:docMk/>
            <pc:sldMk cId="2945129511" sldId="266"/>
            <ac:spMk id="21" creationId="{4B670E93-2F53-48FC-AB6C-E99E22D17F31}"/>
          </ac:spMkLst>
        </pc:spChg>
        <pc:picChg chg="add">
          <ac:chgData name="Khan, Sahar" userId="59af738d-d237-4da9-98e2-340e7fffaba9" providerId="ADAL" clId="{DAA7CF1E-3E34-4A84-AD92-52E27BC840C1}" dt="2022-11-27T23:25:03.776" v="1134" actId="26606"/>
          <ac:picMkLst>
            <pc:docMk/>
            <pc:sldMk cId="2945129511" sldId="266"/>
            <ac:picMk id="6" creationId="{ED95DCD2-58D2-EF27-C0DC-F2C149070275}"/>
          </ac:picMkLst>
        </pc:picChg>
        <pc:cxnChg chg="add">
          <ac:chgData name="Khan, Sahar" userId="59af738d-d237-4da9-98e2-340e7fffaba9" providerId="ADAL" clId="{DAA7CF1E-3E34-4A84-AD92-52E27BC840C1}" dt="2022-11-27T23:25:03.776" v="1134" actId="26606"/>
          <ac:cxnSpMkLst>
            <pc:docMk/>
            <pc:sldMk cId="2945129511" sldId="266"/>
            <ac:cxnSpMk id="8" creationId="{7E1D4427-852B-4B37-8E76-0E9F1810BA2A}"/>
          </ac:cxnSpMkLst>
        </pc:cxnChg>
        <pc:cxnChg chg="add">
          <ac:chgData name="Khan, Sahar" userId="59af738d-d237-4da9-98e2-340e7fffaba9" providerId="ADAL" clId="{DAA7CF1E-3E34-4A84-AD92-52E27BC840C1}" dt="2022-11-27T23:25:03.776" v="1134" actId="26606"/>
          <ac:cxnSpMkLst>
            <pc:docMk/>
            <pc:sldMk cId="2945129511" sldId="266"/>
            <ac:cxnSpMk id="17" creationId="{7A49EFD3-A806-4D59-99F1-AA9AFAE4EF71}"/>
          </ac:cxnSpMkLst>
        </pc:cxnChg>
      </pc:sldChg>
      <pc:sldChg chg="modSp">
        <pc:chgData name="Khan, Sahar" userId="59af738d-d237-4da9-98e2-340e7fffaba9" providerId="ADAL" clId="{DAA7CF1E-3E34-4A84-AD92-52E27BC840C1}" dt="2022-11-27T23:23:16.967" v="1102"/>
        <pc:sldMkLst>
          <pc:docMk/>
          <pc:sldMk cId="3729243213" sldId="268"/>
        </pc:sldMkLst>
        <pc:spChg chg="mod">
          <ac:chgData name="Khan, Sahar" userId="59af738d-d237-4da9-98e2-340e7fffaba9" providerId="ADAL" clId="{DAA7CF1E-3E34-4A84-AD92-52E27BC840C1}" dt="2022-11-27T23:23:16.967" v="1102"/>
          <ac:spMkLst>
            <pc:docMk/>
            <pc:sldMk cId="3729243213" sldId="268"/>
            <ac:spMk id="2" creationId="{6335CB8F-9DE1-1707-12C0-7058E6C3079F}"/>
          </ac:spMkLst>
        </pc:spChg>
        <pc:spChg chg="mod">
          <ac:chgData name="Khan, Sahar" userId="59af738d-d237-4da9-98e2-340e7fffaba9" providerId="ADAL" clId="{DAA7CF1E-3E34-4A84-AD92-52E27BC840C1}" dt="2022-11-27T23:23:16.967" v="1102"/>
          <ac:spMkLst>
            <pc:docMk/>
            <pc:sldMk cId="3729243213" sldId="268"/>
            <ac:spMk id="3" creationId="{8A2C63ED-8B94-D41F-3556-81FD12524558}"/>
          </ac:spMkLst>
        </pc:spChg>
        <pc:spChg chg="mod">
          <ac:chgData name="Khan, Sahar" userId="59af738d-d237-4da9-98e2-340e7fffaba9" providerId="ADAL" clId="{DAA7CF1E-3E34-4A84-AD92-52E27BC840C1}" dt="2022-11-27T23:23:16.967" v="1102"/>
          <ac:spMkLst>
            <pc:docMk/>
            <pc:sldMk cId="3729243213" sldId="268"/>
            <ac:spMk id="8" creationId="{1A629894-C707-33C6-79FD-8010F592B3B5}"/>
          </ac:spMkLst>
        </pc:spChg>
      </pc:sldChg>
      <pc:sldChg chg="modSp">
        <pc:chgData name="Khan, Sahar" userId="59af738d-d237-4da9-98e2-340e7fffaba9" providerId="ADAL" clId="{DAA7CF1E-3E34-4A84-AD92-52E27BC840C1}" dt="2022-11-27T23:23:16.967" v="1102"/>
        <pc:sldMkLst>
          <pc:docMk/>
          <pc:sldMk cId="2854943137" sldId="271"/>
        </pc:sldMkLst>
        <pc:spChg chg="mod">
          <ac:chgData name="Khan, Sahar" userId="59af738d-d237-4da9-98e2-340e7fffaba9" providerId="ADAL" clId="{DAA7CF1E-3E34-4A84-AD92-52E27BC840C1}" dt="2022-11-27T23:23:16.967" v="1102"/>
          <ac:spMkLst>
            <pc:docMk/>
            <pc:sldMk cId="2854943137" sldId="271"/>
            <ac:spMk id="2" creationId="{B1767BB4-8F6C-E77B-AF17-9E02477D73B7}"/>
          </ac:spMkLst>
        </pc:spChg>
      </pc:sldChg>
      <pc:sldChg chg="modSp">
        <pc:chgData name="Khan, Sahar" userId="59af738d-d237-4da9-98e2-340e7fffaba9" providerId="ADAL" clId="{DAA7CF1E-3E34-4A84-AD92-52E27BC840C1}" dt="2022-11-27T23:23:16.967" v="1102"/>
        <pc:sldMkLst>
          <pc:docMk/>
          <pc:sldMk cId="55304537" sldId="272"/>
        </pc:sldMkLst>
        <pc:spChg chg="mod">
          <ac:chgData name="Khan, Sahar" userId="59af738d-d237-4da9-98e2-340e7fffaba9" providerId="ADAL" clId="{DAA7CF1E-3E34-4A84-AD92-52E27BC840C1}" dt="2022-11-27T23:23:16.967" v="1102"/>
          <ac:spMkLst>
            <pc:docMk/>
            <pc:sldMk cId="55304537" sldId="272"/>
            <ac:spMk id="2" creationId="{CB2AD711-C6C2-45F0-F807-2A1759251FC2}"/>
          </ac:spMkLst>
        </pc:spChg>
      </pc:sldChg>
      <pc:sldChg chg="modSp mod">
        <pc:chgData name="Khan, Sahar" userId="59af738d-d237-4da9-98e2-340e7fffaba9" providerId="ADAL" clId="{DAA7CF1E-3E34-4A84-AD92-52E27BC840C1}" dt="2022-11-27T23:23:17.148" v="1105" actId="27636"/>
        <pc:sldMkLst>
          <pc:docMk/>
          <pc:sldMk cId="1677880640" sldId="273"/>
        </pc:sldMkLst>
        <pc:spChg chg="mod">
          <ac:chgData name="Khan, Sahar" userId="59af738d-d237-4da9-98e2-340e7fffaba9" providerId="ADAL" clId="{DAA7CF1E-3E34-4A84-AD92-52E27BC840C1}" dt="2022-11-27T23:23:16.967" v="1102"/>
          <ac:spMkLst>
            <pc:docMk/>
            <pc:sldMk cId="1677880640" sldId="273"/>
            <ac:spMk id="2" creationId="{373BCA76-F1B4-9E62-E98E-8AF9C35B0B4D}"/>
          </ac:spMkLst>
        </pc:spChg>
        <pc:spChg chg="mod">
          <ac:chgData name="Khan, Sahar" userId="59af738d-d237-4da9-98e2-340e7fffaba9" providerId="ADAL" clId="{DAA7CF1E-3E34-4A84-AD92-52E27BC840C1}" dt="2022-11-27T23:23:17.148" v="1105" actId="27636"/>
          <ac:spMkLst>
            <pc:docMk/>
            <pc:sldMk cId="1677880640" sldId="273"/>
            <ac:spMk id="3" creationId="{AE71FB92-F615-9C37-7CBE-C67BFD8FA5BA}"/>
          </ac:spMkLst>
        </pc:spChg>
      </pc:sldChg>
      <pc:sldChg chg="modSp">
        <pc:chgData name="Khan, Sahar" userId="59af738d-d237-4da9-98e2-340e7fffaba9" providerId="ADAL" clId="{DAA7CF1E-3E34-4A84-AD92-52E27BC840C1}" dt="2022-11-27T23:23:16.967" v="1102"/>
        <pc:sldMkLst>
          <pc:docMk/>
          <pc:sldMk cId="1950414984" sldId="274"/>
        </pc:sldMkLst>
        <pc:spChg chg="mod">
          <ac:chgData name="Khan, Sahar" userId="59af738d-d237-4da9-98e2-340e7fffaba9" providerId="ADAL" clId="{DAA7CF1E-3E34-4A84-AD92-52E27BC840C1}" dt="2022-11-27T23:23:16.967" v="1102"/>
          <ac:spMkLst>
            <pc:docMk/>
            <pc:sldMk cId="1950414984" sldId="274"/>
            <ac:spMk id="2" creationId="{13AC429E-5E32-C339-6F71-706854A14F30}"/>
          </ac:spMkLst>
        </pc:spChg>
        <pc:spChg chg="mod">
          <ac:chgData name="Khan, Sahar" userId="59af738d-d237-4da9-98e2-340e7fffaba9" providerId="ADAL" clId="{DAA7CF1E-3E34-4A84-AD92-52E27BC840C1}" dt="2022-11-27T23:23:16.967" v="1102"/>
          <ac:spMkLst>
            <pc:docMk/>
            <pc:sldMk cId="1950414984" sldId="274"/>
            <ac:spMk id="3" creationId="{78CE23A5-202E-C8C1-0A8C-7D3B0B2A4643}"/>
          </ac:spMkLst>
        </pc:spChg>
      </pc:sldChg>
      <pc:sldChg chg="modSp">
        <pc:chgData name="Khan, Sahar" userId="59af738d-d237-4da9-98e2-340e7fffaba9" providerId="ADAL" clId="{DAA7CF1E-3E34-4A84-AD92-52E27BC840C1}" dt="2022-11-27T23:23:16.967" v="1102"/>
        <pc:sldMkLst>
          <pc:docMk/>
          <pc:sldMk cId="2939978003" sldId="276"/>
        </pc:sldMkLst>
        <pc:spChg chg="mod">
          <ac:chgData name="Khan, Sahar" userId="59af738d-d237-4da9-98e2-340e7fffaba9" providerId="ADAL" clId="{DAA7CF1E-3E34-4A84-AD92-52E27BC840C1}" dt="2022-11-27T23:23:16.967" v="1102"/>
          <ac:spMkLst>
            <pc:docMk/>
            <pc:sldMk cId="2939978003" sldId="276"/>
            <ac:spMk id="2" creationId="{0317D046-61DD-B2FD-BFF8-DE9EF609AB59}"/>
          </ac:spMkLst>
        </pc:spChg>
        <pc:spChg chg="mod">
          <ac:chgData name="Khan, Sahar" userId="59af738d-d237-4da9-98e2-340e7fffaba9" providerId="ADAL" clId="{DAA7CF1E-3E34-4A84-AD92-52E27BC840C1}" dt="2022-11-27T23:23:16.967" v="1102"/>
          <ac:spMkLst>
            <pc:docMk/>
            <pc:sldMk cId="2939978003" sldId="276"/>
            <ac:spMk id="3" creationId="{F2199F7C-3BE8-C236-05ED-BA8835AD896E}"/>
          </ac:spMkLst>
        </pc:spChg>
      </pc:sldChg>
      <pc:sldChg chg="modSp">
        <pc:chgData name="Khan, Sahar" userId="59af738d-d237-4da9-98e2-340e7fffaba9" providerId="ADAL" clId="{DAA7CF1E-3E34-4A84-AD92-52E27BC840C1}" dt="2022-11-27T23:23:16.967" v="1102"/>
        <pc:sldMkLst>
          <pc:docMk/>
          <pc:sldMk cId="1775099856" sldId="277"/>
        </pc:sldMkLst>
        <pc:spChg chg="mod">
          <ac:chgData name="Khan, Sahar" userId="59af738d-d237-4da9-98e2-340e7fffaba9" providerId="ADAL" clId="{DAA7CF1E-3E34-4A84-AD92-52E27BC840C1}" dt="2022-11-27T23:23:16.967" v="1102"/>
          <ac:spMkLst>
            <pc:docMk/>
            <pc:sldMk cId="1775099856" sldId="277"/>
            <ac:spMk id="2" creationId="{898682E9-82AC-C763-6BDE-5C5A2F13189D}"/>
          </ac:spMkLst>
        </pc:spChg>
        <pc:spChg chg="mod">
          <ac:chgData name="Khan, Sahar" userId="59af738d-d237-4da9-98e2-340e7fffaba9" providerId="ADAL" clId="{DAA7CF1E-3E34-4A84-AD92-52E27BC840C1}" dt="2022-11-27T23:23:16.967" v="1102"/>
          <ac:spMkLst>
            <pc:docMk/>
            <pc:sldMk cId="1775099856" sldId="277"/>
            <ac:spMk id="3" creationId="{F6161599-9C71-C019-54C8-9A86194D5FC2}"/>
          </ac:spMkLst>
        </pc:spChg>
        <pc:spChg chg="mod">
          <ac:chgData name="Khan, Sahar" userId="59af738d-d237-4da9-98e2-340e7fffaba9" providerId="ADAL" clId="{DAA7CF1E-3E34-4A84-AD92-52E27BC840C1}" dt="2022-11-27T23:23:16.967" v="1102"/>
          <ac:spMkLst>
            <pc:docMk/>
            <pc:sldMk cId="1775099856" sldId="277"/>
            <ac:spMk id="4" creationId="{AAB6093E-B2D8-4C5F-EC61-62A6CEF60660}"/>
          </ac:spMkLst>
        </pc:spChg>
      </pc:sldChg>
      <pc:sldChg chg="addSp delSp modSp mod">
        <pc:chgData name="Khan, Sahar" userId="59af738d-d237-4da9-98e2-340e7fffaba9" providerId="ADAL" clId="{DAA7CF1E-3E34-4A84-AD92-52E27BC840C1}" dt="2022-11-28T00:20:45.837" v="1215" actId="1076"/>
        <pc:sldMkLst>
          <pc:docMk/>
          <pc:sldMk cId="1943748311" sldId="278"/>
        </pc:sldMkLst>
        <pc:spChg chg="mod">
          <ac:chgData name="Khan, Sahar" userId="59af738d-d237-4da9-98e2-340e7fffaba9" providerId="ADAL" clId="{DAA7CF1E-3E34-4A84-AD92-52E27BC840C1}" dt="2022-11-28T00:20:41.302" v="1214" actId="122"/>
          <ac:spMkLst>
            <pc:docMk/>
            <pc:sldMk cId="1943748311" sldId="278"/>
            <ac:spMk id="3" creationId="{96BFA28C-2C71-F319-C5C2-4CA5DE893043}"/>
          </ac:spMkLst>
        </pc:spChg>
        <pc:spChg chg="mod">
          <ac:chgData name="Khan, Sahar" userId="59af738d-d237-4da9-98e2-340e7fffaba9" providerId="ADAL" clId="{DAA7CF1E-3E34-4A84-AD92-52E27BC840C1}" dt="2022-11-28T00:20:24.788" v="1208" actId="20577"/>
          <ac:spMkLst>
            <pc:docMk/>
            <pc:sldMk cId="1943748311" sldId="278"/>
            <ac:spMk id="4" creationId="{D294A719-79FA-FBD4-5527-16C7D80706F6}"/>
          </ac:spMkLst>
        </pc:spChg>
        <pc:picChg chg="add mod">
          <ac:chgData name="Khan, Sahar" userId="59af738d-d237-4da9-98e2-340e7fffaba9" providerId="ADAL" clId="{DAA7CF1E-3E34-4A84-AD92-52E27BC840C1}" dt="2022-11-28T00:20:45.837" v="1215" actId="1076"/>
          <ac:picMkLst>
            <pc:docMk/>
            <pc:sldMk cId="1943748311" sldId="278"/>
            <ac:picMk id="2" creationId="{C429280E-A8CE-1B82-4B79-374A9B551894}"/>
          </ac:picMkLst>
        </pc:picChg>
        <pc:picChg chg="add mod">
          <ac:chgData name="Khan, Sahar" userId="59af738d-d237-4da9-98e2-340e7fffaba9" providerId="ADAL" clId="{DAA7CF1E-3E34-4A84-AD92-52E27BC840C1}" dt="2022-11-28T00:20:31.418" v="1210" actId="1076"/>
          <ac:picMkLst>
            <pc:docMk/>
            <pc:sldMk cId="1943748311" sldId="278"/>
            <ac:picMk id="5" creationId="{0789B3E2-64D3-482F-4C13-2614DFB75C99}"/>
          </ac:picMkLst>
        </pc:picChg>
        <pc:picChg chg="del">
          <ac:chgData name="Khan, Sahar" userId="59af738d-d237-4da9-98e2-340e7fffaba9" providerId="ADAL" clId="{DAA7CF1E-3E34-4A84-AD92-52E27BC840C1}" dt="2022-11-28T00:16:28.037" v="1165" actId="21"/>
          <ac:picMkLst>
            <pc:docMk/>
            <pc:sldMk cId="1943748311" sldId="278"/>
            <ac:picMk id="8" creationId="{039AA703-B6D6-8EF3-CCCC-AC15688A554A}"/>
          </ac:picMkLst>
        </pc:picChg>
        <pc:picChg chg="del mod">
          <ac:chgData name="Khan, Sahar" userId="59af738d-d237-4da9-98e2-340e7fffaba9" providerId="ADAL" clId="{DAA7CF1E-3E34-4A84-AD92-52E27BC840C1}" dt="2022-11-28T00:20:12.271" v="1205" actId="21"/>
          <ac:picMkLst>
            <pc:docMk/>
            <pc:sldMk cId="1943748311" sldId="278"/>
            <ac:picMk id="10" creationId="{6AC3C9FE-8884-77FE-3171-93996510A88E}"/>
          </ac:picMkLst>
        </pc:picChg>
      </pc:sldChg>
      <pc:sldChg chg="modSp">
        <pc:chgData name="Khan, Sahar" userId="59af738d-d237-4da9-98e2-340e7fffaba9" providerId="ADAL" clId="{DAA7CF1E-3E34-4A84-AD92-52E27BC840C1}" dt="2022-11-27T23:23:16.967" v="1102"/>
        <pc:sldMkLst>
          <pc:docMk/>
          <pc:sldMk cId="964302140" sldId="280"/>
        </pc:sldMkLst>
        <pc:spChg chg="mod">
          <ac:chgData name="Khan, Sahar" userId="59af738d-d237-4da9-98e2-340e7fffaba9" providerId="ADAL" clId="{DAA7CF1E-3E34-4A84-AD92-52E27BC840C1}" dt="2022-11-27T23:23:16.967" v="1102"/>
          <ac:spMkLst>
            <pc:docMk/>
            <pc:sldMk cId="964302140" sldId="280"/>
            <ac:spMk id="2" creationId="{02878213-34BB-18A5-8D50-42C79C7D8146}"/>
          </ac:spMkLst>
        </pc:spChg>
      </pc:sldChg>
      <pc:sldChg chg="modSp">
        <pc:chgData name="Khan, Sahar" userId="59af738d-d237-4da9-98e2-340e7fffaba9" providerId="ADAL" clId="{DAA7CF1E-3E34-4A84-AD92-52E27BC840C1}" dt="2022-11-27T23:23:16.967" v="1102"/>
        <pc:sldMkLst>
          <pc:docMk/>
          <pc:sldMk cId="3521475473" sldId="281"/>
        </pc:sldMkLst>
        <pc:spChg chg="mod">
          <ac:chgData name="Khan, Sahar" userId="59af738d-d237-4da9-98e2-340e7fffaba9" providerId="ADAL" clId="{DAA7CF1E-3E34-4A84-AD92-52E27BC840C1}" dt="2022-11-27T23:23:16.967" v="1102"/>
          <ac:spMkLst>
            <pc:docMk/>
            <pc:sldMk cId="3521475473" sldId="281"/>
            <ac:spMk id="2" creationId="{51F89989-6773-BD88-5345-08F1AB65179E}"/>
          </ac:spMkLst>
        </pc:spChg>
        <pc:spChg chg="mod">
          <ac:chgData name="Khan, Sahar" userId="59af738d-d237-4da9-98e2-340e7fffaba9" providerId="ADAL" clId="{DAA7CF1E-3E34-4A84-AD92-52E27BC840C1}" dt="2022-11-27T23:23:16.967" v="1102"/>
          <ac:spMkLst>
            <pc:docMk/>
            <pc:sldMk cId="3521475473" sldId="281"/>
            <ac:spMk id="3" creationId="{E932D6E2-838D-37B8-C9D8-8AC2C2C2CBBA}"/>
          </ac:spMkLst>
        </pc:spChg>
      </pc:sldChg>
      <pc:sldChg chg="modSp mod">
        <pc:chgData name="Khan, Sahar" userId="59af738d-d237-4da9-98e2-340e7fffaba9" providerId="ADAL" clId="{DAA7CF1E-3E34-4A84-AD92-52E27BC840C1}" dt="2022-11-27T23:23:17.156" v="1106" actId="27636"/>
        <pc:sldMkLst>
          <pc:docMk/>
          <pc:sldMk cId="3564005194" sldId="284"/>
        </pc:sldMkLst>
        <pc:spChg chg="mod">
          <ac:chgData name="Khan, Sahar" userId="59af738d-d237-4da9-98e2-340e7fffaba9" providerId="ADAL" clId="{DAA7CF1E-3E34-4A84-AD92-52E27BC840C1}" dt="2022-11-27T23:23:17.156" v="1106" actId="27636"/>
          <ac:spMkLst>
            <pc:docMk/>
            <pc:sldMk cId="3564005194" sldId="284"/>
            <ac:spMk id="3" creationId="{83B244CA-CCC9-BEBA-FB4C-C66CF80F4D82}"/>
          </ac:spMkLst>
        </pc:spChg>
      </pc:sldChg>
      <pc:sldChg chg="modSp">
        <pc:chgData name="Khan, Sahar" userId="59af738d-d237-4da9-98e2-340e7fffaba9" providerId="ADAL" clId="{DAA7CF1E-3E34-4A84-AD92-52E27BC840C1}" dt="2022-11-27T23:23:16.967" v="1102"/>
        <pc:sldMkLst>
          <pc:docMk/>
          <pc:sldMk cId="2520543122" sldId="285"/>
        </pc:sldMkLst>
        <pc:spChg chg="mod">
          <ac:chgData name="Khan, Sahar" userId="59af738d-d237-4da9-98e2-340e7fffaba9" providerId="ADAL" clId="{DAA7CF1E-3E34-4A84-AD92-52E27BC840C1}" dt="2022-11-27T23:23:16.967" v="1102"/>
          <ac:spMkLst>
            <pc:docMk/>
            <pc:sldMk cId="2520543122" sldId="285"/>
            <ac:spMk id="2" creationId="{46A05949-38DB-94FF-3235-003F74522CFC}"/>
          </ac:spMkLst>
        </pc:spChg>
      </pc:sldChg>
      <pc:sldChg chg="new del">
        <pc:chgData name="Khan, Sahar" userId="59af738d-d237-4da9-98e2-340e7fffaba9" providerId="ADAL" clId="{DAA7CF1E-3E34-4A84-AD92-52E27BC840C1}" dt="2022-11-27T22:44:48.646" v="5" actId="47"/>
        <pc:sldMkLst>
          <pc:docMk/>
          <pc:sldMk cId="2749430190" sldId="286"/>
        </pc:sldMkLst>
      </pc:sldChg>
      <pc:sldChg chg="addSp delSp modSp add mod ord setBg delDesignElem modNotesTx">
        <pc:chgData name="Khan, Sahar" userId="59af738d-d237-4da9-98e2-340e7fffaba9" providerId="ADAL" clId="{DAA7CF1E-3E34-4A84-AD92-52E27BC840C1}" dt="2022-11-28T00:21:27.694" v="1233" actId="20577"/>
        <pc:sldMkLst>
          <pc:docMk/>
          <pc:sldMk cId="1974009651" sldId="287"/>
        </pc:sldMkLst>
        <pc:spChg chg="mod">
          <ac:chgData name="Khan, Sahar" userId="59af738d-d237-4da9-98e2-340e7fffaba9" providerId="ADAL" clId="{DAA7CF1E-3E34-4A84-AD92-52E27BC840C1}" dt="2022-11-27T23:23:28.110" v="1108" actId="26606"/>
          <ac:spMkLst>
            <pc:docMk/>
            <pc:sldMk cId="1974009651" sldId="287"/>
            <ac:spMk id="2" creationId="{A6F81DE6-D08A-224D-8A26-1814C33C74E1}"/>
          </ac:spMkLst>
        </pc:spChg>
        <pc:spChg chg="mod ord">
          <ac:chgData name="Khan, Sahar" userId="59af738d-d237-4da9-98e2-340e7fffaba9" providerId="ADAL" clId="{DAA7CF1E-3E34-4A84-AD92-52E27BC840C1}" dt="2022-11-28T00:21:27.694" v="1233" actId="20577"/>
          <ac:spMkLst>
            <pc:docMk/>
            <pc:sldMk cId="1974009651" sldId="287"/>
            <ac:spMk id="3" creationId="{291BC43B-A99A-DC46-C55B-0990882F31C7}"/>
          </ac:spMkLst>
        </pc:spChg>
        <pc:spChg chg="add">
          <ac:chgData name="Khan, Sahar" userId="59af738d-d237-4da9-98e2-340e7fffaba9" providerId="ADAL" clId="{DAA7CF1E-3E34-4A84-AD92-52E27BC840C1}" dt="2022-11-27T23:23:28.110" v="1108" actId="26606"/>
          <ac:spMkLst>
            <pc:docMk/>
            <pc:sldMk cId="1974009651" sldId="287"/>
            <ac:spMk id="10" creationId="{5CF81D86-BDBA-477C-B7DD-8D359BB9965B}"/>
          </ac:spMkLst>
        </pc:spChg>
        <pc:spChg chg="add">
          <ac:chgData name="Khan, Sahar" userId="59af738d-d237-4da9-98e2-340e7fffaba9" providerId="ADAL" clId="{DAA7CF1E-3E34-4A84-AD92-52E27BC840C1}" dt="2022-11-27T23:23:28.110" v="1108" actId="26606"/>
          <ac:spMkLst>
            <pc:docMk/>
            <pc:sldMk cId="1974009651" sldId="287"/>
            <ac:spMk id="14" creationId="{88AA064E-5F6E-4024-BC28-EDDC3DFC70E1}"/>
          </ac:spMkLst>
        </pc:spChg>
        <pc:spChg chg="add">
          <ac:chgData name="Khan, Sahar" userId="59af738d-d237-4da9-98e2-340e7fffaba9" providerId="ADAL" clId="{DAA7CF1E-3E34-4A84-AD92-52E27BC840C1}" dt="2022-11-27T23:23:28.110" v="1108" actId="26606"/>
          <ac:spMkLst>
            <pc:docMk/>
            <pc:sldMk cId="1974009651" sldId="287"/>
            <ac:spMk id="16" creationId="{03B29638-4838-4B9B-B9DB-96E542BAF3E6}"/>
          </ac:spMkLst>
        </pc:spChg>
        <pc:picChg chg="mod">
          <ac:chgData name="Khan, Sahar" userId="59af738d-d237-4da9-98e2-340e7fffaba9" providerId="ADAL" clId="{DAA7CF1E-3E34-4A84-AD92-52E27BC840C1}" dt="2022-11-27T23:23:28.110" v="1108" actId="26606"/>
          <ac:picMkLst>
            <pc:docMk/>
            <pc:sldMk cId="1974009651" sldId="287"/>
            <ac:picMk id="5" creationId="{F6DC41DA-E25E-367C-A473-BFD580378F92}"/>
          </ac:picMkLst>
        </pc:picChg>
        <pc:cxnChg chg="del">
          <ac:chgData name="Khan, Sahar" userId="59af738d-d237-4da9-98e2-340e7fffaba9" providerId="ADAL" clId="{DAA7CF1E-3E34-4A84-AD92-52E27BC840C1}" dt="2022-11-27T22:44:46.244" v="4"/>
          <ac:cxnSpMkLst>
            <pc:docMk/>
            <pc:sldMk cId="1974009651" sldId="287"/>
            <ac:cxnSpMk id="9" creationId="{A7F400EE-A8A5-48AF-B4D6-291B52C6F0B0}"/>
          </ac:cxnSpMkLst>
        </pc:cxnChg>
        <pc:cxnChg chg="add">
          <ac:chgData name="Khan, Sahar" userId="59af738d-d237-4da9-98e2-340e7fffaba9" providerId="ADAL" clId="{DAA7CF1E-3E34-4A84-AD92-52E27BC840C1}" dt="2022-11-27T23:23:28.110" v="1108" actId="26606"/>
          <ac:cxnSpMkLst>
            <pc:docMk/>
            <pc:sldMk cId="1974009651" sldId="287"/>
            <ac:cxnSpMk id="12" creationId="{C65F3E9C-EF11-4F8F-A621-399C7A3E6401}"/>
          </ac:cxnSpMkLst>
        </pc:cxnChg>
      </pc:sldChg>
      <pc:sldChg chg="new del">
        <pc:chgData name="Khan, Sahar" userId="59af738d-d237-4da9-98e2-340e7fffaba9" providerId="ADAL" clId="{DAA7CF1E-3E34-4A84-AD92-52E27BC840C1}" dt="2022-11-27T22:53:06.191" v="291" actId="47"/>
        <pc:sldMkLst>
          <pc:docMk/>
          <pc:sldMk cId="714074411" sldId="288"/>
        </pc:sldMkLst>
      </pc:sldChg>
      <pc:sldChg chg="addSp delSp modSp add mod setBg delDesignElem">
        <pc:chgData name="Khan, Sahar" userId="59af738d-d237-4da9-98e2-340e7fffaba9" providerId="ADAL" clId="{DAA7CF1E-3E34-4A84-AD92-52E27BC840C1}" dt="2022-11-27T23:26:48.564" v="1153" actId="12"/>
        <pc:sldMkLst>
          <pc:docMk/>
          <pc:sldMk cId="4281200439" sldId="288"/>
        </pc:sldMkLst>
        <pc:spChg chg="mod">
          <ac:chgData name="Khan, Sahar" userId="59af738d-d237-4da9-98e2-340e7fffaba9" providerId="ADAL" clId="{DAA7CF1E-3E34-4A84-AD92-52E27BC840C1}" dt="2022-11-27T23:24:20.752" v="1127" actId="26606"/>
          <ac:spMkLst>
            <pc:docMk/>
            <pc:sldMk cId="4281200439" sldId="288"/>
            <ac:spMk id="2" creationId="{BF669C27-D09D-4144-8BA7-DF60069B6049}"/>
          </ac:spMkLst>
        </pc:spChg>
        <pc:spChg chg="mod ord">
          <ac:chgData name="Khan, Sahar" userId="59af738d-d237-4da9-98e2-340e7fffaba9" providerId="ADAL" clId="{DAA7CF1E-3E34-4A84-AD92-52E27BC840C1}" dt="2022-11-27T23:26:48.564" v="1153" actId="12"/>
          <ac:spMkLst>
            <pc:docMk/>
            <pc:sldMk cId="4281200439" sldId="288"/>
            <ac:spMk id="3" creationId="{89333EB8-A2BB-E56F-8576-0DA73832A44E}"/>
          </ac:spMkLst>
        </pc:spChg>
        <pc:spChg chg="add del">
          <ac:chgData name="Khan, Sahar" userId="59af738d-d237-4da9-98e2-340e7fffaba9" providerId="ADAL" clId="{DAA7CF1E-3E34-4A84-AD92-52E27BC840C1}" dt="2022-11-27T23:23:56.545" v="1118" actId="26606"/>
          <ac:spMkLst>
            <pc:docMk/>
            <pc:sldMk cId="4281200439" sldId="288"/>
            <ac:spMk id="10" creationId="{51DDD252-D7C8-4CE5-9C61-D60D722BC217}"/>
          </ac:spMkLst>
        </pc:spChg>
        <pc:spChg chg="add del">
          <ac:chgData name="Khan, Sahar" userId="59af738d-d237-4da9-98e2-340e7fffaba9" providerId="ADAL" clId="{DAA7CF1E-3E34-4A84-AD92-52E27BC840C1}" dt="2022-11-27T22:56:37.292" v="343" actId="26606"/>
          <ac:spMkLst>
            <pc:docMk/>
            <pc:sldMk cId="4281200439" sldId="288"/>
            <ac:spMk id="12" creationId="{5E39A796-BE83-48B1-B33F-35C4A32AAB57}"/>
          </ac:spMkLst>
        </pc:spChg>
        <pc:spChg chg="add del">
          <ac:chgData name="Khan, Sahar" userId="59af738d-d237-4da9-98e2-340e7fffaba9" providerId="ADAL" clId="{DAA7CF1E-3E34-4A84-AD92-52E27BC840C1}" dt="2022-11-27T23:23:56.545" v="1118" actId="26606"/>
          <ac:spMkLst>
            <pc:docMk/>
            <pc:sldMk cId="4281200439" sldId="288"/>
            <ac:spMk id="13" creationId="{E5958DBC-F4DA-42A8-8C52-860179790ECD}"/>
          </ac:spMkLst>
        </pc:spChg>
        <pc:spChg chg="add del">
          <ac:chgData name="Khan, Sahar" userId="59af738d-d237-4da9-98e2-340e7fffaba9" providerId="ADAL" clId="{DAA7CF1E-3E34-4A84-AD92-52E27BC840C1}" dt="2022-11-27T22:56:37.292" v="343" actId="26606"/>
          <ac:spMkLst>
            <pc:docMk/>
            <pc:sldMk cId="4281200439" sldId="288"/>
            <ac:spMk id="14" creationId="{72F84B47-E267-4194-8194-831DB7B5547F}"/>
          </ac:spMkLst>
        </pc:spChg>
        <pc:spChg chg="add del">
          <ac:chgData name="Khan, Sahar" userId="59af738d-d237-4da9-98e2-340e7fffaba9" providerId="ADAL" clId="{DAA7CF1E-3E34-4A84-AD92-52E27BC840C1}" dt="2022-11-27T22:57:30.918" v="406" actId="26606"/>
          <ac:spMkLst>
            <pc:docMk/>
            <pc:sldMk cId="4281200439" sldId="288"/>
            <ac:spMk id="16" creationId="{2B97F24A-32CE-4C1C-A50D-3016B394DCFB}"/>
          </ac:spMkLst>
        </pc:spChg>
        <pc:spChg chg="add del">
          <ac:chgData name="Khan, Sahar" userId="59af738d-d237-4da9-98e2-340e7fffaba9" providerId="ADAL" clId="{DAA7CF1E-3E34-4A84-AD92-52E27BC840C1}" dt="2022-11-27T22:57:30.918" v="406" actId="26606"/>
          <ac:spMkLst>
            <pc:docMk/>
            <pc:sldMk cId="4281200439" sldId="288"/>
            <ac:spMk id="17" creationId="{CD8B4F24-440B-49E9-B85D-733523DC064B}"/>
          </ac:spMkLst>
        </pc:spChg>
        <pc:spChg chg="add del">
          <ac:chgData name="Khan, Sahar" userId="59af738d-d237-4da9-98e2-340e7fffaba9" providerId="ADAL" clId="{DAA7CF1E-3E34-4A84-AD92-52E27BC840C1}" dt="2022-11-27T23:23:56.545" v="1118" actId="26606"/>
          <ac:spMkLst>
            <pc:docMk/>
            <pc:sldMk cId="4281200439" sldId="288"/>
            <ac:spMk id="19" creationId="{2FBD75F5-C49C-4F6A-8D43-7A5939C23307}"/>
          </ac:spMkLst>
        </pc:spChg>
        <pc:spChg chg="add del">
          <ac:chgData name="Khan, Sahar" userId="59af738d-d237-4da9-98e2-340e7fffaba9" providerId="ADAL" clId="{DAA7CF1E-3E34-4A84-AD92-52E27BC840C1}" dt="2022-11-27T23:23:59.036" v="1120" actId="26606"/>
          <ac:spMkLst>
            <pc:docMk/>
            <pc:sldMk cId="4281200439" sldId="288"/>
            <ac:spMk id="21" creationId="{73B90B8B-F76B-4130-8370-38033EEACB93}"/>
          </ac:spMkLst>
        </pc:spChg>
        <pc:spChg chg="add del">
          <ac:chgData name="Khan, Sahar" userId="59af738d-d237-4da9-98e2-340e7fffaba9" providerId="ADAL" clId="{DAA7CF1E-3E34-4A84-AD92-52E27BC840C1}" dt="2022-11-27T22:57:30.910" v="405" actId="26606"/>
          <ac:spMkLst>
            <pc:docMk/>
            <pc:sldMk cId="4281200439" sldId="288"/>
            <ac:spMk id="22" creationId="{69D47016-023F-44BD-981C-50E7A10A6609}"/>
          </ac:spMkLst>
        </pc:spChg>
        <pc:spChg chg="add del">
          <ac:chgData name="Khan, Sahar" userId="59af738d-d237-4da9-98e2-340e7fffaba9" providerId="ADAL" clId="{DAA7CF1E-3E34-4A84-AD92-52E27BC840C1}" dt="2022-11-27T22:57:30.910" v="405" actId="26606"/>
          <ac:spMkLst>
            <pc:docMk/>
            <pc:sldMk cId="4281200439" sldId="288"/>
            <ac:spMk id="24" creationId="{6D8B37B0-0682-433E-BC8D-498C04ABD9A7}"/>
          </ac:spMkLst>
        </pc:spChg>
        <pc:spChg chg="add del">
          <ac:chgData name="Khan, Sahar" userId="59af738d-d237-4da9-98e2-340e7fffaba9" providerId="ADAL" clId="{DAA7CF1E-3E34-4A84-AD92-52E27BC840C1}" dt="2022-11-27T23:23:59.036" v="1120" actId="26606"/>
          <ac:spMkLst>
            <pc:docMk/>
            <pc:sldMk cId="4281200439" sldId="288"/>
            <ac:spMk id="25" creationId="{91C67939-3FD0-4B45-8AA4-9FE55C7EE127}"/>
          </ac:spMkLst>
        </pc:spChg>
        <pc:spChg chg="add del">
          <ac:chgData name="Khan, Sahar" userId="59af738d-d237-4da9-98e2-340e7fffaba9" providerId="ADAL" clId="{DAA7CF1E-3E34-4A84-AD92-52E27BC840C1}" dt="2022-11-27T22:58:09.794" v="409" actId="26606"/>
          <ac:spMkLst>
            <pc:docMk/>
            <pc:sldMk cId="4281200439" sldId="288"/>
            <ac:spMk id="26" creationId="{D2542E1A-076E-4A34-BB67-2BF961754E0C}"/>
          </ac:spMkLst>
        </pc:spChg>
        <pc:spChg chg="add del">
          <ac:chgData name="Khan, Sahar" userId="59af738d-d237-4da9-98e2-340e7fffaba9" providerId="ADAL" clId="{DAA7CF1E-3E34-4A84-AD92-52E27BC840C1}" dt="2022-11-27T22:58:09.794" v="409" actId="26606"/>
          <ac:spMkLst>
            <pc:docMk/>
            <pc:sldMk cId="4281200439" sldId="288"/>
            <ac:spMk id="27" creationId="{8F7AFB9A-7364-478C-B48B-8523CDD9AE8D}"/>
          </ac:spMkLst>
        </pc:spChg>
        <pc:spChg chg="add del">
          <ac:chgData name="Khan, Sahar" userId="59af738d-d237-4da9-98e2-340e7fffaba9" providerId="ADAL" clId="{DAA7CF1E-3E34-4A84-AD92-52E27BC840C1}" dt="2022-11-27T22:58:09.794" v="409" actId="26606"/>
          <ac:spMkLst>
            <pc:docMk/>
            <pc:sldMk cId="4281200439" sldId="288"/>
            <ac:spMk id="28" creationId="{75C56826-D4E5-42ED-8529-079651CB3005}"/>
          </ac:spMkLst>
        </pc:spChg>
        <pc:spChg chg="add del">
          <ac:chgData name="Khan, Sahar" userId="59af738d-d237-4da9-98e2-340e7fffaba9" providerId="ADAL" clId="{DAA7CF1E-3E34-4A84-AD92-52E27BC840C1}" dt="2022-11-27T22:58:09.794" v="409" actId="26606"/>
          <ac:spMkLst>
            <pc:docMk/>
            <pc:sldMk cId="4281200439" sldId="288"/>
            <ac:spMk id="29" creationId="{36678033-86B6-40E6-BE90-78D8ED4E3A31}"/>
          </ac:spMkLst>
        </pc:spChg>
        <pc:spChg chg="add del">
          <ac:chgData name="Khan, Sahar" userId="59af738d-d237-4da9-98e2-340e7fffaba9" providerId="ADAL" clId="{DAA7CF1E-3E34-4A84-AD92-52E27BC840C1}" dt="2022-11-27T22:58:09.794" v="409" actId="26606"/>
          <ac:spMkLst>
            <pc:docMk/>
            <pc:sldMk cId="4281200439" sldId="288"/>
            <ac:spMk id="30" creationId="{82095FCE-EF05-4443-B97A-85DEE3A5CA17}"/>
          </ac:spMkLst>
        </pc:spChg>
        <pc:spChg chg="add del">
          <ac:chgData name="Khan, Sahar" userId="59af738d-d237-4da9-98e2-340e7fffaba9" providerId="ADAL" clId="{DAA7CF1E-3E34-4A84-AD92-52E27BC840C1}" dt="2022-11-27T23:23:59.036" v="1120" actId="26606"/>
          <ac:spMkLst>
            <pc:docMk/>
            <pc:sldMk cId="4281200439" sldId="288"/>
            <ac:spMk id="31" creationId="{0981A96A-A87C-4F87-845A-3B0A6529F543}"/>
          </ac:spMkLst>
        </pc:spChg>
        <pc:spChg chg="add del">
          <ac:chgData name="Khan, Sahar" userId="59af738d-d237-4da9-98e2-340e7fffaba9" providerId="ADAL" clId="{DAA7CF1E-3E34-4A84-AD92-52E27BC840C1}" dt="2022-11-27T23:24:20.771" v="1128" actId="26606"/>
          <ac:spMkLst>
            <pc:docMk/>
            <pc:sldMk cId="4281200439" sldId="288"/>
            <ac:spMk id="33" creationId="{E5958DBC-F4DA-42A8-8C52-860179790ECD}"/>
          </ac:spMkLst>
        </pc:spChg>
        <pc:spChg chg="add del">
          <ac:chgData name="Khan, Sahar" userId="59af738d-d237-4da9-98e2-340e7fffaba9" providerId="ADAL" clId="{DAA7CF1E-3E34-4A84-AD92-52E27BC840C1}" dt="2022-11-27T23:05:58.292" v="515" actId="26606"/>
          <ac:spMkLst>
            <pc:docMk/>
            <pc:sldMk cId="4281200439" sldId="288"/>
            <ac:spMk id="35" creationId="{69D47016-023F-44BD-981C-50E7A10A6609}"/>
          </ac:spMkLst>
        </pc:spChg>
        <pc:spChg chg="add del">
          <ac:chgData name="Khan, Sahar" userId="59af738d-d237-4da9-98e2-340e7fffaba9" providerId="ADAL" clId="{DAA7CF1E-3E34-4A84-AD92-52E27BC840C1}" dt="2022-11-27T23:24:20.771" v="1128" actId="26606"/>
          <ac:spMkLst>
            <pc:docMk/>
            <pc:sldMk cId="4281200439" sldId="288"/>
            <ac:spMk id="36" creationId="{51DDD252-D7C8-4CE5-9C61-D60D722BC217}"/>
          </ac:spMkLst>
        </pc:spChg>
        <pc:spChg chg="add del">
          <ac:chgData name="Khan, Sahar" userId="59af738d-d237-4da9-98e2-340e7fffaba9" providerId="ADAL" clId="{DAA7CF1E-3E34-4A84-AD92-52E27BC840C1}" dt="2022-11-27T23:05:58.292" v="515" actId="26606"/>
          <ac:spMkLst>
            <pc:docMk/>
            <pc:sldMk cId="4281200439" sldId="288"/>
            <ac:spMk id="37" creationId="{6D8B37B0-0682-433E-BC8D-498C04ABD9A7}"/>
          </ac:spMkLst>
        </pc:spChg>
        <pc:spChg chg="add del">
          <ac:chgData name="Khan, Sahar" userId="59af738d-d237-4da9-98e2-340e7fffaba9" providerId="ADAL" clId="{DAA7CF1E-3E34-4A84-AD92-52E27BC840C1}" dt="2022-11-27T23:24:20.771" v="1128" actId="26606"/>
          <ac:spMkLst>
            <pc:docMk/>
            <pc:sldMk cId="4281200439" sldId="288"/>
            <ac:spMk id="38" creationId="{2FBD75F5-C49C-4F6A-8D43-7A5939C23307}"/>
          </ac:spMkLst>
        </pc:spChg>
        <pc:spChg chg="add del">
          <ac:chgData name="Khan, Sahar" userId="59af738d-d237-4da9-98e2-340e7fffaba9" providerId="ADAL" clId="{DAA7CF1E-3E34-4A84-AD92-52E27BC840C1}" dt="2022-11-27T23:23:16.967" v="1102"/>
          <ac:spMkLst>
            <pc:docMk/>
            <pc:sldMk cId="4281200439" sldId="288"/>
            <ac:spMk id="42" creationId="{352BEC0E-22F8-46D0-9632-375DB541B06C}"/>
          </ac:spMkLst>
        </pc:spChg>
        <pc:spChg chg="add">
          <ac:chgData name="Khan, Sahar" userId="59af738d-d237-4da9-98e2-340e7fffaba9" providerId="ADAL" clId="{DAA7CF1E-3E34-4A84-AD92-52E27BC840C1}" dt="2022-11-27T23:24:20.771" v="1128" actId="26606"/>
          <ac:spMkLst>
            <pc:docMk/>
            <pc:sldMk cId="4281200439" sldId="288"/>
            <ac:spMk id="43" creationId="{E5958DBC-F4DA-42A8-8C52-860179790ECD}"/>
          </ac:spMkLst>
        </pc:spChg>
        <pc:spChg chg="add del">
          <ac:chgData name="Khan, Sahar" userId="59af738d-d237-4da9-98e2-340e7fffaba9" providerId="ADAL" clId="{DAA7CF1E-3E34-4A84-AD92-52E27BC840C1}" dt="2022-11-27T23:23:16.967" v="1102"/>
          <ac:spMkLst>
            <pc:docMk/>
            <pc:sldMk cId="4281200439" sldId="288"/>
            <ac:spMk id="44" creationId="{3FCFB1DE-0B7E-48CC-BA90-B2AB0889F9D6}"/>
          </ac:spMkLst>
        </pc:spChg>
        <pc:spChg chg="add">
          <ac:chgData name="Khan, Sahar" userId="59af738d-d237-4da9-98e2-340e7fffaba9" providerId="ADAL" clId="{DAA7CF1E-3E34-4A84-AD92-52E27BC840C1}" dt="2022-11-27T23:24:20.771" v="1128" actId="26606"/>
          <ac:spMkLst>
            <pc:docMk/>
            <pc:sldMk cId="4281200439" sldId="288"/>
            <ac:spMk id="47" creationId="{51DDD252-D7C8-4CE5-9C61-D60D722BC217}"/>
          </ac:spMkLst>
        </pc:spChg>
        <pc:spChg chg="add">
          <ac:chgData name="Khan, Sahar" userId="59af738d-d237-4da9-98e2-340e7fffaba9" providerId="ADAL" clId="{DAA7CF1E-3E34-4A84-AD92-52E27BC840C1}" dt="2022-11-27T23:24:20.771" v="1128" actId="26606"/>
          <ac:spMkLst>
            <pc:docMk/>
            <pc:sldMk cId="4281200439" sldId="288"/>
            <ac:spMk id="49" creationId="{2FBD75F5-C49C-4F6A-8D43-7A5939C23307}"/>
          </ac:spMkLst>
        </pc:spChg>
        <pc:picChg chg="add del">
          <ac:chgData name="Khan, Sahar" userId="59af738d-d237-4da9-98e2-340e7fffaba9" providerId="ADAL" clId="{DAA7CF1E-3E34-4A84-AD92-52E27BC840C1}" dt="2022-11-27T22:56:03.884" v="336" actId="478"/>
          <ac:picMkLst>
            <pc:docMk/>
            <pc:sldMk cId="4281200439" sldId="288"/>
            <ac:picMk id="5" creationId="{56F32962-D1A3-EDCA-B741-4D9C415AE25E}"/>
          </ac:picMkLst>
        </pc:picChg>
        <pc:picChg chg="add mod ord">
          <ac:chgData name="Khan, Sahar" userId="59af738d-d237-4da9-98e2-340e7fffaba9" providerId="ADAL" clId="{DAA7CF1E-3E34-4A84-AD92-52E27BC840C1}" dt="2022-11-27T23:24:20.752" v="1127" actId="26606"/>
          <ac:picMkLst>
            <pc:docMk/>
            <pc:sldMk cId="4281200439" sldId="288"/>
            <ac:picMk id="7" creationId="{00A36F3F-83FB-FD96-C9B4-050720A5569F}"/>
          </ac:picMkLst>
        </pc:picChg>
        <pc:picChg chg="add mod modCrop">
          <ac:chgData name="Khan, Sahar" userId="59af738d-d237-4da9-98e2-340e7fffaba9" providerId="ADAL" clId="{DAA7CF1E-3E34-4A84-AD92-52E27BC840C1}" dt="2022-11-27T23:24:20.752" v="1127" actId="26606"/>
          <ac:picMkLst>
            <pc:docMk/>
            <pc:sldMk cId="4281200439" sldId="288"/>
            <ac:picMk id="8" creationId="{ED4FD43C-F841-977B-9288-EA7A15654ABA}"/>
          </ac:picMkLst>
        </pc:picChg>
        <pc:cxnChg chg="del">
          <ac:chgData name="Khan, Sahar" userId="59af738d-d237-4da9-98e2-340e7fffaba9" providerId="ADAL" clId="{DAA7CF1E-3E34-4A84-AD92-52E27BC840C1}" dt="2022-11-27T22:53:33.616" v="295"/>
          <ac:cxnSpMkLst>
            <pc:docMk/>
            <pc:sldMk cId="4281200439" sldId="288"/>
            <ac:cxnSpMk id="9" creationId="{A7F400EE-A8A5-48AF-B4D6-291B52C6F0B0}"/>
          </ac:cxnSpMkLst>
        </pc:cxnChg>
        <pc:cxnChg chg="add del">
          <ac:chgData name="Khan, Sahar" userId="59af738d-d237-4da9-98e2-340e7fffaba9" providerId="ADAL" clId="{DAA7CF1E-3E34-4A84-AD92-52E27BC840C1}" dt="2022-11-27T23:23:56.545" v="1118" actId="26606"/>
          <ac:cxnSpMkLst>
            <pc:docMk/>
            <pc:sldMk cId="4281200439" sldId="288"/>
            <ac:cxnSpMk id="15" creationId="{79FCC9A9-2031-4283-9B27-34B62BB7F305}"/>
          </ac:cxnSpMkLst>
        </pc:cxnChg>
        <pc:cxnChg chg="add del">
          <ac:chgData name="Khan, Sahar" userId="59af738d-d237-4da9-98e2-340e7fffaba9" providerId="ADAL" clId="{DAA7CF1E-3E34-4A84-AD92-52E27BC840C1}" dt="2022-11-27T23:23:59.036" v="1120" actId="26606"/>
          <ac:cxnSpMkLst>
            <pc:docMk/>
            <pc:sldMk cId="4281200439" sldId="288"/>
            <ac:cxnSpMk id="23" creationId="{C2D93264-3FF9-4175-A7FA-F927F0F77AA0}"/>
          </ac:cxnSpMkLst>
        </pc:cxnChg>
        <pc:cxnChg chg="add del">
          <ac:chgData name="Khan, Sahar" userId="59af738d-d237-4da9-98e2-340e7fffaba9" providerId="ADAL" clId="{DAA7CF1E-3E34-4A84-AD92-52E27BC840C1}" dt="2022-11-27T23:24:20.771" v="1128" actId="26606"/>
          <ac:cxnSpMkLst>
            <pc:docMk/>
            <pc:sldMk cId="4281200439" sldId="288"/>
            <ac:cxnSpMk id="34" creationId="{79FCC9A9-2031-4283-9B27-34B62BB7F305}"/>
          </ac:cxnSpMkLst>
        </pc:cxnChg>
        <pc:cxnChg chg="add">
          <ac:chgData name="Khan, Sahar" userId="59af738d-d237-4da9-98e2-340e7fffaba9" providerId="ADAL" clId="{DAA7CF1E-3E34-4A84-AD92-52E27BC840C1}" dt="2022-11-27T23:24:20.771" v="1128" actId="26606"/>
          <ac:cxnSpMkLst>
            <pc:docMk/>
            <pc:sldMk cId="4281200439" sldId="288"/>
            <ac:cxnSpMk id="45" creationId="{79FCC9A9-2031-4283-9B27-34B62BB7F305}"/>
          </ac:cxnSpMkLst>
        </pc:cxnChg>
      </pc:sldChg>
      <pc:sldChg chg="addSp delSp modSp add mod setBg delDesignElem modNotesTx">
        <pc:chgData name="Khan, Sahar" userId="59af738d-d237-4da9-98e2-340e7fffaba9" providerId="ADAL" clId="{DAA7CF1E-3E34-4A84-AD92-52E27BC840C1}" dt="2022-11-27T23:26:55.814" v="1154" actId="12"/>
        <pc:sldMkLst>
          <pc:docMk/>
          <pc:sldMk cId="1924129230" sldId="289"/>
        </pc:sldMkLst>
        <pc:spChg chg="mod">
          <ac:chgData name="Khan, Sahar" userId="59af738d-d237-4da9-98e2-340e7fffaba9" providerId="ADAL" clId="{DAA7CF1E-3E34-4A84-AD92-52E27BC840C1}" dt="2022-11-27T23:24:02.869" v="1122" actId="26606"/>
          <ac:spMkLst>
            <pc:docMk/>
            <pc:sldMk cId="1924129230" sldId="289"/>
            <ac:spMk id="2" creationId="{BF669C27-D09D-4144-8BA7-DF60069B6049}"/>
          </ac:spMkLst>
        </pc:spChg>
        <pc:spChg chg="mod ord">
          <ac:chgData name="Khan, Sahar" userId="59af738d-d237-4da9-98e2-340e7fffaba9" providerId="ADAL" clId="{DAA7CF1E-3E34-4A84-AD92-52E27BC840C1}" dt="2022-11-27T23:26:55.814" v="1154" actId="12"/>
          <ac:spMkLst>
            <pc:docMk/>
            <pc:sldMk cId="1924129230" sldId="289"/>
            <ac:spMk id="3" creationId="{89333EB8-A2BB-E56F-8576-0DA73832A44E}"/>
          </ac:spMkLst>
        </pc:spChg>
        <pc:spChg chg="add">
          <ac:chgData name="Khan, Sahar" userId="59af738d-d237-4da9-98e2-340e7fffaba9" providerId="ADAL" clId="{DAA7CF1E-3E34-4A84-AD92-52E27BC840C1}" dt="2022-11-27T23:24:02.869" v="1122" actId="26606"/>
          <ac:spMkLst>
            <pc:docMk/>
            <pc:sldMk cId="1924129230" sldId="289"/>
            <ac:spMk id="13" creationId="{76802D78-08AE-4322-A011-F916F2D42CDA}"/>
          </ac:spMkLst>
        </pc:spChg>
        <pc:spChg chg="add">
          <ac:chgData name="Khan, Sahar" userId="59af738d-d237-4da9-98e2-340e7fffaba9" providerId="ADAL" clId="{DAA7CF1E-3E34-4A84-AD92-52E27BC840C1}" dt="2022-11-27T23:24:02.869" v="1122" actId="26606"/>
          <ac:spMkLst>
            <pc:docMk/>
            <pc:sldMk cId="1924129230" sldId="289"/>
            <ac:spMk id="15" creationId="{45598703-F094-4F74-93F0-945A832FFA5D}"/>
          </ac:spMkLst>
        </pc:spChg>
        <pc:spChg chg="add del">
          <ac:chgData name="Khan, Sahar" userId="59af738d-d237-4da9-98e2-340e7fffaba9" providerId="ADAL" clId="{DAA7CF1E-3E34-4A84-AD92-52E27BC840C1}" dt="2022-11-27T23:05:48.362" v="514" actId="26606"/>
          <ac:spMkLst>
            <pc:docMk/>
            <pc:sldMk cId="1924129230" sldId="289"/>
            <ac:spMk id="16" creationId="{614141FC-8189-47F8-821A-FC9A4E91E039}"/>
          </ac:spMkLst>
        </pc:spChg>
        <pc:spChg chg="add">
          <ac:chgData name="Khan, Sahar" userId="59af738d-d237-4da9-98e2-340e7fffaba9" providerId="ADAL" clId="{DAA7CF1E-3E34-4A84-AD92-52E27BC840C1}" dt="2022-11-27T23:24:02.869" v="1122" actId="26606"/>
          <ac:spMkLst>
            <pc:docMk/>
            <pc:sldMk cId="1924129230" sldId="289"/>
            <ac:spMk id="17" creationId="{F0AC4F6F-0DD7-4E3F-ADF7-26B8E879762E}"/>
          </ac:spMkLst>
        </pc:spChg>
        <pc:spChg chg="add del">
          <ac:chgData name="Khan, Sahar" userId="59af738d-d237-4da9-98e2-340e7fffaba9" providerId="ADAL" clId="{DAA7CF1E-3E34-4A84-AD92-52E27BC840C1}" dt="2022-11-27T23:05:48.362" v="514" actId="26606"/>
          <ac:spMkLst>
            <pc:docMk/>
            <pc:sldMk cId="1924129230" sldId="289"/>
            <ac:spMk id="18" creationId="{C062E60F-5CD4-4268-8359-8076634680E5}"/>
          </ac:spMkLst>
        </pc:spChg>
        <pc:spChg chg="add del">
          <ac:chgData name="Khan, Sahar" userId="59af738d-d237-4da9-98e2-340e7fffaba9" providerId="ADAL" clId="{DAA7CF1E-3E34-4A84-AD92-52E27BC840C1}" dt="2022-11-27T23:05:48.362" v="514" actId="26606"/>
          <ac:spMkLst>
            <pc:docMk/>
            <pc:sldMk cId="1924129230" sldId="289"/>
            <ac:spMk id="20" creationId="{BB341EC3-1810-4D33-BA3F-E2D0AA0ECFB6}"/>
          </ac:spMkLst>
        </pc:spChg>
        <pc:spChg chg="add del">
          <ac:chgData name="Khan, Sahar" userId="59af738d-d237-4da9-98e2-340e7fffaba9" providerId="ADAL" clId="{DAA7CF1E-3E34-4A84-AD92-52E27BC840C1}" dt="2022-11-27T23:05:48.362" v="514" actId="26606"/>
          <ac:spMkLst>
            <pc:docMk/>
            <pc:sldMk cId="1924129230" sldId="289"/>
            <ac:spMk id="22" creationId="{10127CDE-2B99-47A8-BB3C-7D17519105E0}"/>
          </ac:spMkLst>
        </pc:spChg>
        <pc:spChg chg="add del">
          <ac:chgData name="Khan, Sahar" userId="59af738d-d237-4da9-98e2-340e7fffaba9" providerId="ADAL" clId="{DAA7CF1E-3E34-4A84-AD92-52E27BC840C1}" dt="2022-11-27T23:23:16.967" v="1102"/>
          <ac:spMkLst>
            <pc:docMk/>
            <pc:sldMk cId="1924129230" sldId="289"/>
            <ac:spMk id="27" creationId="{959C6B72-F8E6-4281-8F3E-93FC0DC98039}"/>
          </ac:spMkLst>
        </pc:spChg>
        <pc:spChg chg="add del">
          <ac:chgData name="Khan, Sahar" userId="59af738d-d237-4da9-98e2-340e7fffaba9" providerId="ADAL" clId="{DAA7CF1E-3E34-4A84-AD92-52E27BC840C1}" dt="2022-11-27T23:23:16.967" v="1102"/>
          <ac:spMkLst>
            <pc:docMk/>
            <pc:sldMk cId="1924129230" sldId="289"/>
            <ac:spMk id="29" creationId="{490234EE-E0D8-4805-9227-CCEAC601691F}"/>
          </ac:spMkLst>
        </pc:spChg>
        <pc:spChg chg="del">
          <ac:chgData name="Khan, Sahar" userId="59af738d-d237-4da9-98e2-340e7fffaba9" providerId="ADAL" clId="{DAA7CF1E-3E34-4A84-AD92-52E27BC840C1}" dt="2022-11-27T22:59:09.681" v="417"/>
          <ac:spMkLst>
            <pc:docMk/>
            <pc:sldMk cId="1924129230" sldId="289"/>
            <ac:spMk id="35" creationId="{69D47016-023F-44BD-981C-50E7A10A6609}"/>
          </ac:spMkLst>
        </pc:spChg>
        <pc:spChg chg="del">
          <ac:chgData name="Khan, Sahar" userId="59af738d-d237-4da9-98e2-340e7fffaba9" providerId="ADAL" clId="{DAA7CF1E-3E34-4A84-AD92-52E27BC840C1}" dt="2022-11-27T22:59:09.681" v="417"/>
          <ac:spMkLst>
            <pc:docMk/>
            <pc:sldMk cId="1924129230" sldId="289"/>
            <ac:spMk id="37" creationId="{6D8B37B0-0682-433E-BC8D-498C04ABD9A7}"/>
          </ac:spMkLst>
        </pc:spChg>
        <pc:picChg chg="add mod ord">
          <ac:chgData name="Khan, Sahar" userId="59af738d-d237-4da9-98e2-340e7fffaba9" providerId="ADAL" clId="{DAA7CF1E-3E34-4A84-AD92-52E27BC840C1}" dt="2022-11-27T23:24:02.869" v="1122" actId="26606"/>
          <ac:picMkLst>
            <pc:docMk/>
            <pc:sldMk cId="1924129230" sldId="289"/>
            <ac:picMk id="5" creationId="{A182F384-DB2A-65E1-E893-63ED8D22BF73}"/>
          </ac:picMkLst>
        </pc:picChg>
        <pc:picChg chg="del">
          <ac:chgData name="Khan, Sahar" userId="59af738d-d237-4da9-98e2-340e7fffaba9" providerId="ADAL" clId="{DAA7CF1E-3E34-4A84-AD92-52E27BC840C1}" dt="2022-11-27T23:00:42.937" v="429" actId="478"/>
          <ac:picMkLst>
            <pc:docMk/>
            <pc:sldMk cId="1924129230" sldId="289"/>
            <ac:picMk id="7" creationId="{00A36F3F-83FB-FD96-C9B4-050720A5569F}"/>
          </ac:picMkLst>
        </pc:picChg>
        <pc:picChg chg="del">
          <ac:chgData name="Khan, Sahar" userId="59af738d-d237-4da9-98e2-340e7fffaba9" providerId="ADAL" clId="{DAA7CF1E-3E34-4A84-AD92-52E27BC840C1}" dt="2022-11-27T23:00:44.471" v="430" actId="478"/>
          <ac:picMkLst>
            <pc:docMk/>
            <pc:sldMk cId="1924129230" sldId="289"/>
            <ac:picMk id="8" creationId="{ED4FD43C-F841-977B-9288-EA7A15654ABA}"/>
          </ac:picMkLst>
        </pc:picChg>
        <pc:picChg chg="add mod ord">
          <ac:chgData name="Khan, Sahar" userId="59af738d-d237-4da9-98e2-340e7fffaba9" providerId="ADAL" clId="{DAA7CF1E-3E34-4A84-AD92-52E27BC840C1}" dt="2022-11-27T23:24:02.869" v="1122" actId="26606"/>
          <ac:picMkLst>
            <pc:docMk/>
            <pc:sldMk cId="1924129230" sldId="289"/>
            <ac:picMk id="9" creationId="{6108E1E2-C754-67FB-7EA0-AC7BC9046586}"/>
          </ac:picMkLst>
        </pc:picChg>
        <pc:picChg chg="add mod ord">
          <ac:chgData name="Khan, Sahar" userId="59af738d-d237-4da9-98e2-340e7fffaba9" providerId="ADAL" clId="{DAA7CF1E-3E34-4A84-AD92-52E27BC840C1}" dt="2022-11-27T23:24:02.869" v="1122" actId="26606"/>
          <ac:picMkLst>
            <pc:docMk/>
            <pc:sldMk cId="1924129230" sldId="289"/>
            <ac:picMk id="11" creationId="{3B68554C-80CA-C725-D528-C66CF7970868}"/>
          </ac:picMkLst>
        </pc:picChg>
        <pc:cxnChg chg="add">
          <ac:chgData name="Khan, Sahar" userId="59af738d-d237-4da9-98e2-340e7fffaba9" providerId="ADAL" clId="{DAA7CF1E-3E34-4A84-AD92-52E27BC840C1}" dt="2022-11-27T23:24:02.869" v="1122" actId="26606"/>
          <ac:cxnSpMkLst>
            <pc:docMk/>
            <pc:sldMk cId="1924129230" sldId="289"/>
            <ac:cxnSpMk id="14" creationId="{95FA3E87-F218-4BA5-921F-838DB6FC6FD7}"/>
          </ac:cxnSpMkLst>
        </pc:cxnChg>
      </pc:sldChg>
      <pc:sldChg chg="addSp delSp modSp add mod setBg delDesignElem">
        <pc:chgData name="Khan, Sahar" userId="59af738d-d237-4da9-98e2-340e7fffaba9" providerId="ADAL" clId="{DAA7CF1E-3E34-4A84-AD92-52E27BC840C1}" dt="2022-11-27T23:27:02.276" v="1155" actId="12"/>
        <pc:sldMkLst>
          <pc:docMk/>
          <pc:sldMk cId="1821718737" sldId="290"/>
        </pc:sldMkLst>
        <pc:spChg chg="mod">
          <ac:chgData name="Khan, Sahar" userId="59af738d-d237-4da9-98e2-340e7fffaba9" providerId="ADAL" clId="{DAA7CF1E-3E34-4A84-AD92-52E27BC840C1}" dt="2022-11-27T23:24:11.039" v="1125" actId="26606"/>
          <ac:spMkLst>
            <pc:docMk/>
            <pc:sldMk cId="1821718737" sldId="290"/>
            <ac:spMk id="2" creationId="{BF669C27-D09D-4144-8BA7-DF60069B6049}"/>
          </ac:spMkLst>
        </pc:spChg>
        <pc:spChg chg="mod ord">
          <ac:chgData name="Khan, Sahar" userId="59af738d-d237-4da9-98e2-340e7fffaba9" providerId="ADAL" clId="{DAA7CF1E-3E34-4A84-AD92-52E27BC840C1}" dt="2022-11-27T23:27:02.276" v="1155" actId="12"/>
          <ac:spMkLst>
            <pc:docMk/>
            <pc:sldMk cId="1821718737" sldId="290"/>
            <ac:spMk id="3" creationId="{89333EB8-A2BB-E56F-8576-0DA73832A44E}"/>
          </ac:spMkLst>
        </pc:spChg>
        <pc:spChg chg="add del">
          <ac:chgData name="Khan, Sahar" userId="59af738d-d237-4da9-98e2-340e7fffaba9" providerId="ADAL" clId="{DAA7CF1E-3E34-4A84-AD92-52E27BC840C1}" dt="2022-11-27T23:05:37.038" v="508" actId="26606"/>
          <ac:spMkLst>
            <pc:docMk/>
            <pc:sldMk cId="1821718737" sldId="290"/>
            <ac:spMk id="8" creationId="{8FC9BE17-9A7B-462D-AE50-3D8777387304}"/>
          </ac:spMkLst>
        </pc:spChg>
        <pc:spChg chg="add del">
          <ac:chgData name="Khan, Sahar" userId="59af738d-d237-4da9-98e2-340e7fffaba9" providerId="ADAL" clId="{DAA7CF1E-3E34-4A84-AD92-52E27BC840C1}" dt="2022-11-27T23:24:11.013" v="1124" actId="26606"/>
          <ac:spMkLst>
            <pc:docMk/>
            <pc:sldMk cId="1821718737" sldId="290"/>
            <ac:spMk id="10" creationId="{52ABB703-2B0E-4C3B-B4A2-F3973548E561}"/>
          </ac:spMkLst>
        </pc:spChg>
        <pc:spChg chg="add del">
          <ac:chgData name="Khan, Sahar" userId="59af738d-d237-4da9-98e2-340e7fffaba9" providerId="ADAL" clId="{DAA7CF1E-3E34-4A84-AD92-52E27BC840C1}" dt="2022-11-27T23:05:37.038" v="508" actId="26606"/>
          <ac:spMkLst>
            <pc:docMk/>
            <pc:sldMk cId="1821718737" sldId="290"/>
            <ac:spMk id="13" creationId="{3EBE8569-6AEC-4B8C-8D53-2DE337CDBA65}"/>
          </ac:spMkLst>
        </pc:spChg>
        <pc:spChg chg="add del">
          <ac:chgData name="Khan, Sahar" userId="59af738d-d237-4da9-98e2-340e7fffaba9" providerId="ADAL" clId="{DAA7CF1E-3E34-4A84-AD92-52E27BC840C1}" dt="2022-11-27T23:24:11.013" v="1124" actId="26606"/>
          <ac:spMkLst>
            <pc:docMk/>
            <pc:sldMk cId="1821718737" sldId="290"/>
            <ac:spMk id="14" creationId="{E95DA498-D9A2-4DA9-B9DA-B3776E08CF7E}"/>
          </ac:spMkLst>
        </pc:spChg>
        <pc:spChg chg="add del">
          <ac:chgData name="Khan, Sahar" userId="59af738d-d237-4da9-98e2-340e7fffaba9" providerId="ADAL" clId="{DAA7CF1E-3E34-4A84-AD92-52E27BC840C1}" dt="2022-11-27T23:05:37.038" v="508" actId="26606"/>
          <ac:spMkLst>
            <pc:docMk/>
            <pc:sldMk cId="1821718737" sldId="290"/>
            <ac:spMk id="15" creationId="{55D4142C-5077-457F-A6AD-3FECFDB39685}"/>
          </ac:spMkLst>
        </pc:spChg>
        <pc:spChg chg="del">
          <ac:chgData name="Khan, Sahar" userId="59af738d-d237-4da9-98e2-340e7fffaba9" providerId="ADAL" clId="{DAA7CF1E-3E34-4A84-AD92-52E27BC840C1}" dt="2022-11-27T23:04:01.087" v="462"/>
          <ac:spMkLst>
            <pc:docMk/>
            <pc:sldMk cId="1821718737" sldId="290"/>
            <ac:spMk id="16" creationId="{614141FC-8189-47F8-821A-FC9A4E91E039}"/>
          </ac:spMkLst>
        </pc:spChg>
        <pc:spChg chg="add del">
          <ac:chgData name="Khan, Sahar" userId="59af738d-d237-4da9-98e2-340e7fffaba9" providerId="ADAL" clId="{DAA7CF1E-3E34-4A84-AD92-52E27BC840C1}" dt="2022-11-27T23:05:37.038" v="508" actId="26606"/>
          <ac:spMkLst>
            <pc:docMk/>
            <pc:sldMk cId="1821718737" sldId="290"/>
            <ac:spMk id="17" creationId="{7A5F0580-5EE9-419F-96EE-B6529EF6E7D0}"/>
          </ac:spMkLst>
        </pc:spChg>
        <pc:spChg chg="del">
          <ac:chgData name="Khan, Sahar" userId="59af738d-d237-4da9-98e2-340e7fffaba9" providerId="ADAL" clId="{DAA7CF1E-3E34-4A84-AD92-52E27BC840C1}" dt="2022-11-27T23:04:01.087" v="462"/>
          <ac:spMkLst>
            <pc:docMk/>
            <pc:sldMk cId="1821718737" sldId="290"/>
            <ac:spMk id="18" creationId="{C062E60F-5CD4-4268-8359-8076634680E5}"/>
          </ac:spMkLst>
        </pc:spChg>
        <pc:spChg chg="add del">
          <ac:chgData name="Khan, Sahar" userId="59af738d-d237-4da9-98e2-340e7fffaba9" providerId="ADAL" clId="{DAA7CF1E-3E34-4A84-AD92-52E27BC840C1}" dt="2022-11-27T23:05:37.752" v="510" actId="26606"/>
          <ac:spMkLst>
            <pc:docMk/>
            <pc:sldMk cId="1821718737" sldId="290"/>
            <ac:spMk id="19" creationId="{5E39A796-BE83-48B1-B33F-35C4A32AAB57}"/>
          </ac:spMkLst>
        </pc:spChg>
        <pc:spChg chg="del">
          <ac:chgData name="Khan, Sahar" userId="59af738d-d237-4da9-98e2-340e7fffaba9" providerId="ADAL" clId="{DAA7CF1E-3E34-4A84-AD92-52E27BC840C1}" dt="2022-11-27T23:04:01.087" v="462"/>
          <ac:spMkLst>
            <pc:docMk/>
            <pc:sldMk cId="1821718737" sldId="290"/>
            <ac:spMk id="20" creationId="{BB341EC3-1810-4D33-BA3F-E2D0AA0ECFB6}"/>
          </ac:spMkLst>
        </pc:spChg>
        <pc:spChg chg="add del">
          <ac:chgData name="Khan, Sahar" userId="59af738d-d237-4da9-98e2-340e7fffaba9" providerId="ADAL" clId="{DAA7CF1E-3E34-4A84-AD92-52E27BC840C1}" dt="2022-11-27T23:05:37.752" v="510" actId="26606"/>
          <ac:spMkLst>
            <pc:docMk/>
            <pc:sldMk cId="1821718737" sldId="290"/>
            <ac:spMk id="21" creationId="{72F84B47-E267-4194-8194-831DB7B5547F}"/>
          </ac:spMkLst>
        </pc:spChg>
        <pc:spChg chg="del">
          <ac:chgData name="Khan, Sahar" userId="59af738d-d237-4da9-98e2-340e7fffaba9" providerId="ADAL" clId="{DAA7CF1E-3E34-4A84-AD92-52E27BC840C1}" dt="2022-11-27T23:04:01.087" v="462"/>
          <ac:spMkLst>
            <pc:docMk/>
            <pc:sldMk cId="1821718737" sldId="290"/>
            <ac:spMk id="22" creationId="{10127CDE-2B99-47A8-BB3C-7D17519105E0}"/>
          </ac:spMkLst>
        </pc:spChg>
        <pc:spChg chg="add del">
          <ac:chgData name="Khan, Sahar" userId="59af738d-d237-4da9-98e2-340e7fffaba9" providerId="ADAL" clId="{DAA7CF1E-3E34-4A84-AD92-52E27BC840C1}" dt="2022-11-27T23:05:42.442" v="512" actId="26606"/>
          <ac:spMkLst>
            <pc:docMk/>
            <pc:sldMk cId="1821718737" sldId="290"/>
            <ac:spMk id="23" creationId="{1ECAB1E8-8195-4748-BE71-FF806D86892E}"/>
          </ac:spMkLst>
        </pc:spChg>
        <pc:spChg chg="add del">
          <ac:chgData name="Khan, Sahar" userId="59af738d-d237-4da9-98e2-340e7fffaba9" providerId="ADAL" clId="{DAA7CF1E-3E34-4A84-AD92-52E27BC840C1}" dt="2022-11-27T23:05:42.442" v="512" actId="26606"/>
          <ac:spMkLst>
            <pc:docMk/>
            <pc:sldMk cId="1821718737" sldId="290"/>
            <ac:spMk id="24" creationId="{57F6BDD4-E066-4008-8011-6CC31AEB4556}"/>
          </ac:spMkLst>
        </pc:spChg>
        <pc:spChg chg="add del">
          <ac:chgData name="Khan, Sahar" userId="59af738d-d237-4da9-98e2-340e7fffaba9" providerId="ADAL" clId="{DAA7CF1E-3E34-4A84-AD92-52E27BC840C1}" dt="2022-11-27T23:05:42.442" v="512" actId="26606"/>
          <ac:spMkLst>
            <pc:docMk/>
            <pc:sldMk cId="1821718737" sldId="290"/>
            <ac:spMk id="25" creationId="{2711A8FB-68FC-45FC-B01E-38F809E2D439}"/>
          </ac:spMkLst>
        </pc:spChg>
        <pc:spChg chg="add del">
          <ac:chgData name="Khan, Sahar" userId="59af738d-d237-4da9-98e2-340e7fffaba9" providerId="ADAL" clId="{DAA7CF1E-3E34-4A84-AD92-52E27BC840C1}" dt="2022-11-27T23:05:42.442" v="512" actId="26606"/>
          <ac:spMkLst>
            <pc:docMk/>
            <pc:sldMk cId="1821718737" sldId="290"/>
            <ac:spMk id="26" creationId="{2A865FE3-5FC9-4049-87CF-30019C46C0F5}"/>
          </ac:spMkLst>
        </pc:spChg>
        <pc:spChg chg="add del">
          <ac:chgData name="Khan, Sahar" userId="59af738d-d237-4da9-98e2-340e7fffaba9" providerId="ADAL" clId="{DAA7CF1E-3E34-4A84-AD92-52E27BC840C1}" dt="2022-11-27T23:24:11.013" v="1124" actId="26606"/>
          <ac:spMkLst>
            <pc:docMk/>
            <pc:sldMk cId="1821718737" sldId="290"/>
            <ac:spMk id="27" creationId="{82A73093-4B9D-420D-B17E-52293703A1D4}"/>
          </ac:spMkLst>
        </pc:spChg>
        <pc:spChg chg="add del">
          <ac:chgData name="Khan, Sahar" userId="59af738d-d237-4da9-98e2-340e7fffaba9" providerId="ADAL" clId="{DAA7CF1E-3E34-4A84-AD92-52E27BC840C1}" dt="2022-11-27T23:23:16.967" v="1102"/>
          <ac:spMkLst>
            <pc:docMk/>
            <pc:sldMk cId="1821718737" sldId="290"/>
            <ac:spMk id="28" creationId="{743AA782-23D1-4521-8CAD-47662984AA08}"/>
          </ac:spMkLst>
        </pc:spChg>
        <pc:spChg chg="add del">
          <ac:chgData name="Khan, Sahar" userId="59af738d-d237-4da9-98e2-340e7fffaba9" providerId="ADAL" clId="{DAA7CF1E-3E34-4A84-AD92-52E27BC840C1}" dt="2022-11-27T23:23:16.967" v="1102"/>
          <ac:spMkLst>
            <pc:docMk/>
            <pc:sldMk cId="1821718737" sldId="290"/>
            <ac:spMk id="29" creationId="{71877DBC-BB60-40F0-AC93-2ACDBAAE60CE}"/>
          </ac:spMkLst>
        </pc:spChg>
        <pc:spChg chg="add">
          <ac:chgData name="Khan, Sahar" userId="59af738d-d237-4da9-98e2-340e7fffaba9" providerId="ADAL" clId="{DAA7CF1E-3E34-4A84-AD92-52E27BC840C1}" dt="2022-11-27T23:24:11.039" v="1125" actId="26606"/>
          <ac:spMkLst>
            <pc:docMk/>
            <pc:sldMk cId="1821718737" sldId="290"/>
            <ac:spMk id="30" creationId="{C33BF9DD-8A45-4EEE-B231-0A14D322E5F9}"/>
          </ac:spMkLst>
        </pc:spChg>
        <pc:spChg chg="add">
          <ac:chgData name="Khan, Sahar" userId="59af738d-d237-4da9-98e2-340e7fffaba9" providerId="ADAL" clId="{DAA7CF1E-3E34-4A84-AD92-52E27BC840C1}" dt="2022-11-27T23:24:11.039" v="1125" actId="26606"/>
          <ac:spMkLst>
            <pc:docMk/>
            <pc:sldMk cId="1821718737" sldId="290"/>
            <ac:spMk id="32" creationId="{D5FBCAC9-BD8B-4F3B-AD74-EF37D4211349}"/>
          </ac:spMkLst>
        </pc:spChg>
        <pc:spChg chg="add">
          <ac:chgData name="Khan, Sahar" userId="59af738d-d237-4da9-98e2-340e7fffaba9" providerId="ADAL" clId="{DAA7CF1E-3E34-4A84-AD92-52E27BC840C1}" dt="2022-11-27T23:24:11.039" v="1125" actId="26606"/>
          <ac:spMkLst>
            <pc:docMk/>
            <pc:sldMk cId="1821718737" sldId="290"/>
            <ac:spMk id="33" creationId="{9556C5A8-AD7E-4CE7-87BE-9EA3B5E1786F}"/>
          </ac:spMkLst>
        </pc:spChg>
        <pc:picChg chg="del">
          <ac:chgData name="Khan, Sahar" userId="59af738d-d237-4da9-98e2-340e7fffaba9" providerId="ADAL" clId="{DAA7CF1E-3E34-4A84-AD92-52E27BC840C1}" dt="2022-11-27T23:05:26.536" v="503" actId="478"/>
          <ac:picMkLst>
            <pc:docMk/>
            <pc:sldMk cId="1821718737" sldId="290"/>
            <ac:picMk id="5" creationId="{A182F384-DB2A-65E1-E893-63ED8D22BF73}"/>
          </ac:picMkLst>
        </pc:picChg>
        <pc:picChg chg="add mod ord">
          <ac:chgData name="Khan, Sahar" userId="59af738d-d237-4da9-98e2-340e7fffaba9" providerId="ADAL" clId="{DAA7CF1E-3E34-4A84-AD92-52E27BC840C1}" dt="2022-11-27T23:24:11.039" v="1125" actId="26606"/>
          <ac:picMkLst>
            <pc:docMk/>
            <pc:sldMk cId="1821718737" sldId="290"/>
            <ac:picMk id="6" creationId="{31685DA2-69A6-7D0E-41B7-83C9D0398A4E}"/>
          </ac:picMkLst>
        </pc:picChg>
        <pc:picChg chg="del">
          <ac:chgData name="Khan, Sahar" userId="59af738d-d237-4da9-98e2-340e7fffaba9" providerId="ADAL" clId="{DAA7CF1E-3E34-4A84-AD92-52E27BC840C1}" dt="2022-11-27T23:05:27.951" v="504" actId="478"/>
          <ac:picMkLst>
            <pc:docMk/>
            <pc:sldMk cId="1821718737" sldId="290"/>
            <ac:picMk id="9" creationId="{6108E1E2-C754-67FB-7EA0-AC7BC9046586}"/>
          </ac:picMkLst>
        </pc:picChg>
        <pc:picChg chg="del">
          <ac:chgData name="Khan, Sahar" userId="59af738d-d237-4da9-98e2-340e7fffaba9" providerId="ADAL" clId="{DAA7CF1E-3E34-4A84-AD92-52E27BC840C1}" dt="2022-11-27T23:05:25.725" v="502" actId="478"/>
          <ac:picMkLst>
            <pc:docMk/>
            <pc:sldMk cId="1821718737" sldId="290"/>
            <ac:picMk id="11" creationId="{3B68554C-80CA-C725-D528-C66CF7970868}"/>
          </ac:picMkLst>
        </pc:picChg>
        <pc:cxnChg chg="add del">
          <ac:chgData name="Khan, Sahar" userId="59af738d-d237-4da9-98e2-340e7fffaba9" providerId="ADAL" clId="{DAA7CF1E-3E34-4A84-AD92-52E27BC840C1}" dt="2022-11-27T23:24:11.013" v="1124" actId="26606"/>
          <ac:cxnSpMkLst>
            <pc:docMk/>
            <pc:sldMk cId="1821718737" sldId="290"/>
            <ac:cxnSpMk id="12" creationId="{9C21570E-E159-49A6-9891-FA397B7A92D3}"/>
          </ac:cxnSpMkLst>
        </pc:cxnChg>
        <pc:cxnChg chg="add">
          <ac:chgData name="Khan, Sahar" userId="59af738d-d237-4da9-98e2-340e7fffaba9" providerId="ADAL" clId="{DAA7CF1E-3E34-4A84-AD92-52E27BC840C1}" dt="2022-11-27T23:24:11.039" v="1125" actId="26606"/>
          <ac:cxnSpMkLst>
            <pc:docMk/>
            <pc:sldMk cId="1821718737" sldId="290"/>
            <ac:cxnSpMk id="31" creationId="{9020DCC9-F851-4562-BB20-1AB3C51BFD08}"/>
          </ac:cxnSpMkLst>
        </pc:cxnChg>
      </pc:sldChg>
      <pc:sldChg chg="addSp delSp add del setBg delDesignElem">
        <pc:chgData name="Khan, Sahar" userId="59af738d-d237-4da9-98e2-340e7fffaba9" providerId="ADAL" clId="{DAA7CF1E-3E34-4A84-AD92-52E27BC840C1}" dt="2022-11-27T22:59:15.797" v="420"/>
        <pc:sldMkLst>
          <pc:docMk/>
          <pc:sldMk cId="2506769139" sldId="290"/>
        </pc:sldMkLst>
        <pc:spChg chg="add del">
          <ac:chgData name="Khan, Sahar" userId="59af738d-d237-4da9-98e2-340e7fffaba9" providerId="ADAL" clId="{DAA7CF1E-3E34-4A84-AD92-52E27BC840C1}" dt="2022-11-27T22:59:15.797" v="420"/>
          <ac:spMkLst>
            <pc:docMk/>
            <pc:sldMk cId="2506769139" sldId="290"/>
            <ac:spMk id="35" creationId="{69D47016-023F-44BD-981C-50E7A10A6609}"/>
          </ac:spMkLst>
        </pc:spChg>
        <pc:spChg chg="add del">
          <ac:chgData name="Khan, Sahar" userId="59af738d-d237-4da9-98e2-340e7fffaba9" providerId="ADAL" clId="{DAA7CF1E-3E34-4A84-AD92-52E27BC840C1}" dt="2022-11-27T22:59:15.797" v="420"/>
          <ac:spMkLst>
            <pc:docMk/>
            <pc:sldMk cId="2506769139" sldId="290"/>
            <ac:spMk id="37" creationId="{6D8B37B0-0682-433E-BC8D-498C04ABD9A7}"/>
          </ac:spMkLst>
        </pc:spChg>
      </pc:sldChg>
      <pc:sldChg chg="addSp delSp add del setBg delDesignElem">
        <pc:chgData name="Khan, Sahar" userId="59af738d-d237-4da9-98e2-340e7fffaba9" providerId="ADAL" clId="{DAA7CF1E-3E34-4A84-AD92-52E27BC840C1}" dt="2022-11-27T23:04:05.899" v="465"/>
        <pc:sldMkLst>
          <pc:docMk/>
          <pc:sldMk cId="3230496010" sldId="291"/>
        </pc:sldMkLst>
        <pc:spChg chg="add del">
          <ac:chgData name="Khan, Sahar" userId="59af738d-d237-4da9-98e2-340e7fffaba9" providerId="ADAL" clId="{DAA7CF1E-3E34-4A84-AD92-52E27BC840C1}" dt="2022-11-27T23:04:05.899" v="465"/>
          <ac:spMkLst>
            <pc:docMk/>
            <pc:sldMk cId="3230496010" sldId="291"/>
            <ac:spMk id="16" creationId="{614141FC-8189-47F8-821A-FC9A4E91E039}"/>
          </ac:spMkLst>
        </pc:spChg>
        <pc:spChg chg="add del">
          <ac:chgData name="Khan, Sahar" userId="59af738d-d237-4da9-98e2-340e7fffaba9" providerId="ADAL" clId="{DAA7CF1E-3E34-4A84-AD92-52E27BC840C1}" dt="2022-11-27T23:04:05.899" v="465"/>
          <ac:spMkLst>
            <pc:docMk/>
            <pc:sldMk cId="3230496010" sldId="291"/>
            <ac:spMk id="18" creationId="{C062E60F-5CD4-4268-8359-8076634680E5}"/>
          </ac:spMkLst>
        </pc:spChg>
        <pc:spChg chg="add del">
          <ac:chgData name="Khan, Sahar" userId="59af738d-d237-4da9-98e2-340e7fffaba9" providerId="ADAL" clId="{DAA7CF1E-3E34-4A84-AD92-52E27BC840C1}" dt="2022-11-27T23:04:05.899" v="465"/>
          <ac:spMkLst>
            <pc:docMk/>
            <pc:sldMk cId="3230496010" sldId="291"/>
            <ac:spMk id="20" creationId="{BB341EC3-1810-4D33-BA3F-E2D0AA0ECFB6}"/>
          </ac:spMkLst>
        </pc:spChg>
        <pc:spChg chg="add del">
          <ac:chgData name="Khan, Sahar" userId="59af738d-d237-4da9-98e2-340e7fffaba9" providerId="ADAL" clId="{DAA7CF1E-3E34-4A84-AD92-52E27BC840C1}" dt="2022-11-27T23:04:05.899" v="465"/>
          <ac:spMkLst>
            <pc:docMk/>
            <pc:sldMk cId="3230496010" sldId="291"/>
            <ac:spMk id="22" creationId="{10127CDE-2B99-47A8-BB3C-7D17519105E0}"/>
          </ac:spMkLst>
        </pc:spChg>
      </pc:sldChg>
      <pc:sldChg chg="addSp delSp modSp add mod setBg delDesignElem">
        <pc:chgData name="Khan, Sahar" userId="59af738d-d237-4da9-98e2-340e7fffaba9" providerId="ADAL" clId="{DAA7CF1E-3E34-4A84-AD92-52E27BC840C1}" dt="2022-11-27T23:25:56.527" v="1141" actId="12"/>
        <pc:sldMkLst>
          <pc:docMk/>
          <pc:sldMk cId="3707729190" sldId="291"/>
        </pc:sldMkLst>
        <pc:spChg chg="mod">
          <ac:chgData name="Khan, Sahar" userId="59af738d-d237-4da9-98e2-340e7fffaba9" providerId="ADAL" clId="{DAA7CF1E-3E34-4A84-AD92-52E27BC840C1}" dt="2022-11-27T23:24:31.813" v="1129" actId="26606"/>
          <ac:spMkLst>
            <pc:docMk/>
            <pc:sldMk cId="3707729190" sldId="291"/>
            <ac:spMk id="2" creationId="{BF669C27-D09D-4144-8BA7-DF60069B6049}"/>
          </ac:spMkLst>
        </pc:spChg>
        <pc:spChg chg="mod ord">
          <ac:chgData name="Khan, Sahar" userId="59af738d-d237-4da9-98e2-340e7fffaba9" providerId="ADAL" clId="{DAA7CF1E-3E34-4A84-AD92-52E27BC840C1}" dt="2022-11-27T23:25:56.527" v="1141" actId="12"/>
          <ac:spMkLst>
            <pc:docMk/>
            <pc:sldMk cId="3707729190" sldId="291"/>
            <ac:spMk id="3" creationId="{89333EB8-A2BB-E56F-8576-0DA73832A44E}"/>
          </ac:spMkLst>
        </pc:spChg>
        <pc:spChg chg="add">
          <ac:chgData name="Khan, Sahar" userId="59af738d-d237-4da9-98e2-340e7fffaba9" providerId="ADAL" clId="{DAA7CF1E-3E34-4A84-AD92-52E27BC840C1}" dt="2022-11-27T23:24:31.813" v="1129" actId="26606"/>
          <ac:spMkLst>
            <pc:docMk/>
            <pc:sldMk cId="3707729190" sldId="291"/>
            <ac:spMk id="7" creationId="{52ABB703-2B0E-4C3B-B4A2-F3973548E561}"/>
          </ac:spMkLst>
        </pc:spChg>
        <pc:spChg chg="add del">
          <ac:chgData name="Khan, Sahar" userId="59af738d-d237-4da9-98e2-340e7fffaba9" providerId="ADAL" clId="{DAA7CF1E-3E34-4A84-AD92-52E27BC840C1}" dt="2022-11-27T23:23:16.967" v="1102"/>
          <ac:spMkLst>
            <pc:docMk/>
            <pc:sldMk cId="3707729190" sldId="291"/>
            <ac:spMk id="10" creationId="{2B97F24A-32CE-4C1C-A50D-3016B394DCFB}"/>
          </ac:spMkLst>
        </pc:spChg>
        <pc:spChg chg="add del">
          <ac:chgData name="Khan, Sahar" userId="59af738d-d237-4da9-98e2-340e7fffaba9" providerId="ADAL" clId="{DAA7CF1E-3E34-4A84-AD92-52E27BC840C1}" dt="2022-11-27T23:23:16.967" v="1102"/>
          <ac:spMkLst>
            <pc:docMk/>
            <pc:sldMk cId="3707729190" sldId="291"/>
            <ac:spMk id="12" creationId="{CD8B4F24-440B-49E9-B85D-733523DC064B}"/>
          </ac:spMkLst>
        </pc:spChg>
        <pc:spChg chg="add">
          <ac:chgData name="Khan, Sahar" userId="59af738d-d237-4da9-98e2-340e7fffaba9" providerId="ADAL" clId="{DAA7CF1E-3E34-4A84-AD92-52E27BC840C1}" dt="2022-11-27T23:24:31.813" v="1129" actId="26606"/>
          <ac:spMkLst>
            <pc:docMk/>
            <pc:sldMk cId="3707729190" sldId="291"/>
            <ac:spMk id="14" creationId="{E95DA498-D9A2-4DA9-B9DA-B3776E08CF7E}"/>
          </ac:spMkLst>
        </pc:spChg>
        <pc:spChg chg="add">
          <ac:chgData name="Khan, Sahar" userId="59af738d-d237-4da9-98e2-340e7fffaba9" providerId="ADAL" clId="{DAA7CF1E-3E34-4A84-AD92-52E27BC840C1}" dt="2022-11-27T23:24:31.813" v="1129" actId="26606"/>
          <ac:spMkLst>
            <pc:docMk/>
            <pc:sldMk cId="3707729190" sldId="291"/>
            <ac:spMk id="16" creationId="{82A73093-4B9D-420D-B17E-52293703A1D4}"/>
          </ac:spMkLst>
        </pc:spChg>
        <pc:spChg chg="del">
          <ac:chgData name="Khan, Sahar" userId="59af738d-d237-4da9-98e2-340e7fffaba9" providerId="ADAL" clId="{DAA7CF1E-3E34-4A84-AD92-52E27BC840C1}" dt="2022-11-27T23:08:13.135" v="551"/>
          <ac:spMkLst>
            <pc:docMk/>
            <pc:sldMk cId="3707729190" sldId="291"/>
            <ac:spMk id="28" creationId="{743AA782-23D1-4521-8CAD-47662984AA08}"/>
          </ac:spMkLst>
        </pc:spChg>
        <pc:spChg chg="del">
          <ac:chgData name="Khan, Sahar" userId="59af738d-d237-4da9-98e2-340e7fffaba9" providerId="ADAL" clId="{DAA7CF1E-3E34-4A84-AD92-52E27BC840C1}" dt="2022-11-27T23:08:13.135" v="551"/>
          <ac:spMkLst>
            <pc:docMk/>
            <pc:sldMk cId="3707729190" sldId="291"/>
            <ac:spMk id="29" creationId="{71877DBC-BB60-40F0-AC93-2ACDBAAE60CE}"/>
          </ac:spMkLst>
        </pc:spChg>
        <pc:picChg chg="add mod">
          <ac:chgData name="Khan, Sahar" userId="59af738d-d237-4da9-98e2-340e7fffaba9" providerId="ADAL" clId="{DAA7CF1E-3E34-4A84-AD92-52E27BC840C1}" dt="2022-11-27T23:24:31.813" v="1129" actId="26606"/>
          <ac:picMkLst>
            <pc:docMk/>
            <pc:sldMk cId="3707729190" sldId="291"/>
            <ac:picMk id="5" creationId="{8F076C9B-516A-E01A-15D1-9CCF0E621F5F}"/>
          </ac:picMkLst>
        </pc:picChg>
        <pc:picChg chg="del">
          <ac:chgData name="Khan, Sahar" userId="59af738d-d237-4da9-98e2-340e7fffaba9" providerId="ADAL" clId="{DAA7CF1E-3E34-4A84-AD92-52E27BC840C1}" dt="2022-11-27T23:09:00.804" v="563" actId="478"/>
          <ac:picMkLst>
            <pc:docMk/>
            <pc:sldMk cId="3707729190" sldId="291"/>
            <ac:picMk id="6" creationId="{31685DA2-69A6-7D0E-41B7-83C9D0398A4E}"/>
          </ac:picMkLst>
        </pc:picChg>
        <pc:cxnChg chg="add">
          <ac:chgData name="Khan, Sahar" userId="59af738d-d237-4da9-98e2-340e7fffaba9" providerId="ADAL" clId="{DAA7CF1E-3E34-4A84-AD92-52E27BC840C1}" dt="2022-11-27T23:24:31.813" v="1129" actId="26606"/>
          <ac:cxnSpMkLst>
            <pc:docMk/>
            <pc:sldMk cId="3707729190" sldId="291"/>
            <ac:cxnSpMk id="8" creationId="{9C21570E-E159-49A6-9891-FA397B7A92D3}"/>
          </ac:cxnSpMkLst>
        </pc:cxnChg>
      </pc:sldChg>
      <pc:sldChg chg="addSp delSp modSp add mod setBg delDesignElem">
        <pc:chgData name="Khan, Sahar" userId="59af738d-d237-4da9-98e2-340e7fffaba9" providerId="ADAL" clId="{DAA7CF1E-3E34-4A84-AD92-52E27BC840C1}" dt="2022-11-28T00:34:19.320" v="1679" actId="1076"/>
        <pc:sldMkLst>
          <pc:docMk/>
          <pc:sldMk cId="629122172" sldId="292"/>
        </pc:sldMkLst>
        <pc:spChg chg="mod">
          <ac:chgData name="Khan, Sahar" userId="59af738d-d237-4da9-98e2-340e7fffaba9" providerId="ADAL" clId="{DAA7CF1E-3E34-4A84-AD92-52E27BC840C1}" dt="2022-11-28T00:17:41.655" v="1181" actId="26606"/>
          <ac:spMkLst>
            <pc:docMk/>
            <pc:sldMk cId="629122172" sldId="292"/>
            <ac:spMk id="2" creationId="{BF669C27-D09D-4144-8BA7-DF60069B6049}"/>
          </ac:spMkLst>
        </pc:spChg>
        <pc:spChg chg="mod ord">
          <ac:chgData name="Khan, Sahar" userId="59af738d-d237-4da9-98e2-340e7fffaba9" providerId="ADAL" clId="{DAA7CF1E-3E34-4A84-AD92-52E27BC840C1}" dt="2022-11-28T00:19:40.012" v="1202" actId="20577"/>
          <ac:spMkLst>
            <pc:docMk/>
            <pc:sldMk cId="629122172" sldId="292"/>
            <ac:spMk id="3" creationId="{89333EB8-A2BB-E56F-8576-0DA73832A44E}"/>
          </ac:spMkLst>
        </pc:spChg>
        <pc:spChg chg="add mod">
          <ac:chgData name="Khan, Sahar" userId="59af738d-d237-4da9-98e2-340e7fffaba9" providerId="ADAL" clId="{DAA7CF1E-3E34-4A84-AD92-52E27BC840C1}" dt="2022-11-28T00:34:06.808" v="1676" actId="14100"/>
          <ac:spMkLst>
            <pc:docMk/>
            <pc:sldMk cId="629122172" sldId="292"/>
            <ac:spMk id="6" creationId="{D175EA04-35A8-6122-9262-B52708A2FA05}"/>
          </ac:spMkLst>
        </pc:spChg>
        <pc:spChg chg="del">
          <ac:chgData name="Khan, Sahar" userId="59af738d-d237-4da9-98e2-340e7fffaba9" providerId="ADAL" clId="{DAA7CF1E-3E34-4A84-AD92-52E27BC840C1}" dt="2022-11-28T00:16:53.919" v="1170"/>
          <ac:spMkLst>
            <pc:docMk/>
            <pc:sldMk cId="629122172" sldId="292"/>
            <ac:spMk id="7" creationId="{52ABB703-2B0E-4C3B-B4A2-F3973548E561}"/>
          </ac:spMkLst>
        </pc:spChg>
        <pc:spChg chg="add del">
          <ac:chgData name="Khan, Sahar" userId="59af738d-d237-4da9-98e2-340e7fffaba9" providerId="ADAL" clId="{DAA7CF1E-3E34-4A84-AD92-52E27BC840C1}" dt="2022-11-28T00:17:41.631" v="1180" actId="26606"/>
          <ac:spMkLst>
            <pc:docMk/>
            <pc:sldMk cId="629122172" sldId="292"/>
            <ac:spMk id="9" creationId="{C33BF9DD-8A45-4EEE-B231-0A14D322E5F9}"/>
          </ac:spMkLst>
        </pc:spChg>
        <pc:spChg chg="add del">
          <ac:chgData name="Khan, Sahar" userId="59af738d-d237-4da9-98e2-340e7fffaba9" providerId="ADAL" clId="{DAA7CF1E-3E34-4A84-AD92-52E27BC840C1}" dt="2022-11-28T00:17:41.631" v="1180" actId="26606"/>
          <ac:spMkLst>
            <pc:docMk/>
            <pc:sldMk cId="629122172" sldId="292"/>
            <ac:spMk id="13" creationId="{D5FBCAC9-BD8B-4F3B-AD74-EF37D4211349}"/>
          </ac:spMkLst>
        </pc:spChg>
        <pc:spChg chg="del">
          <ac:chgData name="Khan, Sahar" userId="59af738d-d237-4da9-98e2-340e7fffaba9" providerId="ADAL" clId="{DAA7CF1E-3E34-4A84-AD92-52E27BC840C1}" dt="2022-11-28T00:16:53.919" v="1170"/>
          <ac:spMkLst>
            <pc:docMk/>
            <pc:sldMk cId="629122172" sldId="292"/>
            <ac:spMk id="14" creationId="{E95DA498-D9A2-4DA9-B9DA-B3776E08CF7E}"/>
          </ac:spMkLst>
        </pc:spChg>
        <pc:spChg chg="add del">
          <ac:chgData name="Khan, Sahar" userId="59af738d-d237-4da9-98e2-340e7fffaba9" providerId="ADAL" clId="{DAA7CF1E-3E34-4A84-AD92-52E27BC840C1}" dt="2022-11-28T00:17:41.631" v="1180" actId="26606"/>
          <ac:spMkLst>
            <pc:docMk/>
            <pc:sldMk cId="629122172" sldId="292"/>
            <ac:spMk id="15" creationId="{9556C5A8-AD7E-4CE7-87BE-9EA3B5E1786F}"/>
          </ac:spMkLst>
        </pc:spChg>
        <pc:spChg chg="del">
          <ac:chgData name="Khan, Sahar" userId="59af738d-d237-4da9-98e2-340e7fffaba9" providerId="ADAL" clId="{DAA7CF1E-3E34-4A84-AD92-52E27BC840C1}" dt="2022-11-28T00:16:53.919" v="1170"/>
          <ac:spMkLst>
            <pc:docMk/>
            <pc:sldMk cId="629122172" sldId="292"/>
            <ac:spMk id="16" creationId="{82A73093-4B9D-420D-B17E-52293703A1D4}"/>
          </ac:spMkLst>
        </pc:spChg>
        <pc:spChg chg="add">
          <ac:chgData name="Khan, Sahar" userId="59af738d-d237-4da9-98e2-340e7fffaba9" providerId="ADAL" clId="{DAA7CF1E-3E34-4A84-AD92-52E27BC840C1}" dt="2022-11-28T00:17:41.655" v="1181" actId="26606"/>
          <ac:spMkLst>
            <pc:docMk/>
            <pc:sldMk cId="629122172" sldId="292"/>
            <ac:spMk id="17" creationId="{52ABB703-2B0E-4C3B-B4A2-F3973548E561}"/>
          </ac:spMkLst>
        </pc:spChg>
        <pc:spChg chg="add">
          <ac:chgData name="Khan, Sahar" userId="59af738d-d237-4da9-98e2-340e7fffaba9" providerId="ADAL" clId="{DAA7CF1E-3E34-4A84-AD92-52E27BC840C1}" dt="2022-11-28T00:17:41.655" v="1181" actId="26606"/>
          <ac:spMkLst>
            <pc:docMk/>
            <pc:sldMk cId="629122172" sldId="292"/>
            <ac:spMk id="19" creationId="{E95DA498-D9A2-4DA9-B9DA-B3776E08CF7E}"/>
          </ac:spMkLst>
        </pc:spChg>
        <pc:spChg chg="add">
          <ac:chgData name="Khan, Sahar" userId="59af738d-d237-4da9-98e2-340e7fffaba9" providerId="ADAL" clId="{DAA7CF1E-3E34-4A84-AD92-52E27BC840C1}" dt="2022-11-28T00:17:41.655" v="1181" actId="26606"/>
          <ac:spMkLst>
            <pc:docMk/>
            <pc:sldMk cId="629122172" sldId="292"/>
            <ac:spMk id="20" creationId="{82A73093-4B9D-420D-B17E-52293703A1D4}"/>
          </ac:spMkLst>
        </pc:spChg>
        <pc:picChg chg="add mod modCrop">
          <ac:chgData name="Khan, Sahar" userId="59af738d-d237-4da9-98e2-340e7fffaba9" providerId="ADAL" clId="{DAA7CF1E-3E34-4A84-AD92-52E27BC840C1}" dt="2022-11-28T00:34:19.320" v="1679" actId="1076"/>
          <ac:picMkLst>
            <pc:docMk/>
            <pc:sldMk cId="629122172" sldId="292"/>
            <ac:picMk id="4" creationId="{D685CEA1-F7C7-E5DF-C3CD-B57BADBB88F8}"/>
          </ac:picMkLst>
        </pc:picChg>
        <pc:picChg chg="del">
          <ac:chgData name="Khan, Sahar" userId="59af738d-d237-4da9-98e2-340e7fffaba9" providerId="ADAL" clId="{DAA7CF1E-3E34-4A84-AD92-52E27BC840C1}" dt="2022-11-28T00:17:34.365" v="1176" actId="478"/>
          <ac:picMkLst>
            <pc:docMk/>
            <pc:sldMk cId="629122172" sldId="292"/>
            <ac:picMk id="5" creationId="{8F076C9B-516A-E01A-15D1-9CCF0E621F5F}"/>
          </ac:picMkLst>
        </pc:picChg>
        <pc:cxnChg chg="del">
          <ac:chgData name="Khan, Sahar" userId="59af738d-d237-4da9-98e2-340e7fffaba9" providerId="ADAL" clId="{DAA7CF1E-3E34-4A84-AD92-52E27BC840C1}" dt="2022-11-28T00:16:53.919" v="1170"/>
          <ac:cxnSpMkLst>
            <pc:docMk/>
            <pc:sldMk cId="629122172" sldId="292"/>
            <ac:cxnSpMk id="8" creationId="{9C21570E-E159-49A6-9891-FA397B7A92D3}"/>
          </ac:cxnSpMkLst>
        </pc:cxnChg>
        <pc:cxnChg chg="add del">
          <ac:chgData name="Khan, Sahar" userId="59af738d-d237-4da9-98e2-340e7fffaba9" providerId="ADAL" clId="{DAA7CF1E-3E34-4A84-AD92-52E27BC840C1}" dt="2022-11-28T00:17:41.631" v="1180" actId="26606"/>
          <ac:cxnSpMkLst>
            <pc:docMk/>
            <pc:sldMk cId="629122172" sldId="292"/>
            <ac:cxnSpMk id="11" creationId="{9020DCC9-F851-4562-BB20-1AB3C51BFD08}"/>
          </ac:cxnSpMkLst>
        </pc:cxnChg>
        <pc:cxnChg chg="add">
          <ac:chgData name="Khan, Sahar" userId="59af738d-d237-4da9-98e2-340e7fffaba9" providerId="ADAL" clId="{DAA7CF1E-3E34-4A84-AD92-52E27BC840C1}" dt="2022-11-28T00:17:41.655" v="1181" actId="26606"/>
          <ac:cxnSpMkLst>
            <pc:docMk/>
            <pc:sldMk cId="629122172" sldId="292"/>
            <ac:cxnSpMk id="18" creationId="{9C21570E-E159-49A6-9891-FA397B7A92D3}"/>
          </ac:cxnSpMkLst>
        </pc:cxnChg>
      </pc:sldChg>
      <pc:sldChg chg="addSp delSp modSp new mod setBg">
        <pc:chgData name="Khan, Sahar" userId="59af738d-d237-4da9-98e2-340e7fffaba9" providerId="ADAL" clId="{DAA7CF1E-3E34-4A84-AD92-52E27BC840C1}" dt="2022-11-28T00:33:01.197" v="1674" actId="26606"/>
        <pc:sldMkLst>
          <pc:docMk/>
          <pc:sldMk cId="1215983465" sldId="293"/>
        </pc:sldMkLst>
        <pc:spChg chg="mod">
          <ac:chgData name="Khan, Sahar" userId="59af738d-d237-4da9-98e2-340e7fffaba9" providerId="ADAL" clId="{DAA7CF1E-3E34-4A84-AD92-52E27BC840C1}" dt="2022-11-28T00:32:10.927" v="1607" actId="26606"/>
          <ac:spMkLst>
            <pc:docMk/>
            <pc:sldMk cId="1215983465" sldId="293"/>
            <ac:spMk id="2" creationId="{EA88BDB9-E0CE-8662-BEDA-78295D9C597A}"/>
          </ac:spMkLst>
        </pc:spChg>
        <pc:spChg chg="add del mod">
          <ac:chgData name="Khan, Sahar" userId="59af738d-d237-4da9-98e2-340e7fffaba9" providerId="ADAL" clId="{DAA7CF1E-3E34-4A84-AD92-52E27BC840C1}" dt="2022-11-28T00:32:10.927" v="1607" actId="26606"/>
          <ac:spMkLst>
            <pc:docMk/>
            <pc:sldMk cId="1215983465" sldId="293"/>
            <ac:spMk id="3" creationId="{E6E8513D-417F-B009-8163-9539CA692E02}"/>
          </ac:spMkLst>
        </pc:spChg>
        <pc:spChg chg="add del">
          <ac:chgData name="Khan, Sahar" userId="59af738d-d237-4da9-98e2-340e7fffaba9" providerId="ADAL" clId="{DAA7CF1E-3E34-4A84-AD92-52E27BC840C1}" dt="2022-11-28T00:32:10.927" v="1607" actId="26606"/>
          <ac:spMkLst>
            <pc:docMk/>
            <pc:sldMk cId="1215983465" sldId="293"/>
            <ac:spMk id="8" creationId="{3741B58E-3B65-4A01-A276-975AB2CF8A08}"/>
          </ac:spMkLst>
        </pc:spChg>
        <pc:spChg chg="add del">
          <ac:chgData name="Khan, Sahar" userId="59af738d-d237-4da9-98e2-340e7fffaba9" providerId="ADAL" clId="{DAA7CF1E-3E34-4A84-AD92-52E27BC840C1}" dt="2022-11-28T00:32:10.927" v="1607" actId="26606"/>
          <ac:spMkLst>
            <pc:docMk/>
            <pc:sldMk cId="1215983465" sldId="293"/>
            <ac:spMk id="10" creationId="{7AAC67C3-831B-4AB1-A259-DFB839CAFAFC}"/>
          </ac:spMkLst>
        </pc:spChg>
        <pc:spChg chg="add del">
          <ac:chgData name="Khan, Sahar" userId="59af738d-d237-4da9-98e2-340e7fffaba9" providerId="ADAL" clId="{DAA7CF1E-3E34-4A84-AD92-52E27BC840C1}" dt="2022-11-28T00:32:10.927" v="1607" actId="26606"/>
          <ac:spMkLst>
            <pc:docMk/>
            <pc:sldMk cId="1215983465" sldId="293"/>
            <ac:spMk id="12" creationId="{054B3F04-9EAC-45C0-B3CE-0387EEA10A0C}"/>
          </ac:spMkLst>
        </pc:spChg>
        <pc:spChg chg="add del">
          <ac:chgData name="Khan, Sahar" userId="59af738d-d237-4da9-98e2-340e7fffaba9" providerId="ADAL" clId="{DAA7CF1E-3E34-4A84-AD92-52E27BC840C1}" dt="2022-11-28T00:32:10.905" v="1606" actId="26606"/>
          <ac:spMkLst>
            <pc:docMk/>
            <pc:sldMk cId="1215983465" sldId="293"/>
            <ac:spMk id="18" creationId="{FB5993E2-C02B-4335-ABA5-D8EC465551E3}"/>
          </ac:spMkLst>
        </pc:spChg>
        <pc:spChg chg="add del">
          <ac:chgData name="Khan, Sahar" userId="59af738d-d237-4da9-98e2-340e7fffaba9" providerId="ADAL" clId="{DAA7CF1E-3E34-4A84-AD92-52E27BC840C1}" dt="2022-11-28T00:32:10.905" v="1606" actId="26606"/>
          <ac:spMkLst>
            <pc:docMk/>
            <pc:sldMk cId="1215983465" sldId="293"/>
            <ac:spMk id="20" creationId="{C0B801A2-5622-4BE8-9AD2-C337A2CD0022}"/>
          </ac:spMkLst>
        </pc:spChg>
        <pc:spChg chg="add del">
          <ac:chgData name="Khan, Sahar" userId="59af738d-d237-4da9-98e2-340e7fffaba9" providerId="ADAL" clId="{DAA7CF1E-3E34-4A84-AD92-52E27BC840C1}" dt="2022-11-28T00:32:10.905" v="1606" actId="26606"/>
          <ac:spMkLst>
            <pc:docMk/>
            <pc:sldMk cId="1215983465" sldId="293"/>
            <ac:spMk id="22" creationId="{B7AF614F-5BC3-4086-99F5-B87C5847A071}"/>
          </ac:spMkLst>
        </pc:spChg>
        <pc:graphicFrameChg chg="add del">
          <ac:chgData name="Khan, Sahar" userId="59af738d-d237-4da9-98e2-340e7fffaba9" providerId="ADAL" clId="{DAA7CF1E-3E34-4A84-AD92-52E27BC840C1}" dt="2022-11-28T00:29:04.169" v="1518" actId="26606"/>
          <ac:graphicFrameMkLst>
            <pc:docMk/>
            <pc:sldMk cId="1215983465" sldId="293"/>
            <ac:graphicFrameMk id="5" creationId="{AD84E75C-0609-8022-CEE7-C9780B02286F}"/>
          </ac:graphicFrameMkLst>
        </pc:graphicFrameChg>
        <pc:graphicFrameChg chg="add del">
          <ac:chgData name="Khan, Sahar" userId="59af738d-d237-4da9-98e2-340e7fffaba9" providerId="ADAL" clId="{DAA7CF1E-3E34-4A84-AD92-52E27BC840C1}" dt="2022-11-28T00:32:10.905" v="1606" actId="26606"/>
          <ac:graphicFrameMkLst>
            <pc:docMk/>
            <pc:sldMk cId="1215983465" sldId="293"/>
            <ac:graphicFrameMk id="14" creationId="{036B10DB-F03F-CA19-17F9-349947485DF1}"/>
          </ac:graphicFrameMkLst>
        </pc:graphicFrameChg>
        <pc:graphicFrameChg chg="add mod modGraphic">
          <ac:chgData name="Khan, Sahar" userId="59af738d-d237-4da9-98e2-340e7fffaba9" providerId="ADAL" clId="{DAA7CF1E-3E34-4A84-AD92-52E27BC840C1}" dt="2022-11-28T00:33:01.197" v="1674" actId="26606"/>
          <ac:graphicFrameMkLst>
            <pc:docMk/>
            <pc:sldMk cId="1215983465" sldId="293"/>
            <ac:graphicFrameMk id="24" creationId="{BA385717-B579-474B-17F6-0930E8902D91}"/>
          </ac:graphicFrameMkLst>
        </pc:graphicFrameChg>
        <pc:picChg chg="add del mod">
          <ac:chgData name="Khan, Sahar" userId="59af738d-d237-4da9-98e2-340e7fffaba9" providerId="ADAL" clId="{DAA7CF1E-3E34-4A84-AD92-52E27BC840C1}" dt="2022-11-28T00:28:50.029" v="1516" actId="478"/>
          <ac:picMkLst>
            <pc:docMk/>
            <pc:sldMk cId="1215983465" sldId="293"/>
            <ac:picMk id="4" creationId="{72F5108C-6334-835F-F782-487CBA9428B6}"/>
          </ac:picMkLst>
        </pc:picChg>
        <pc:picChg chg="add del mod">
          <ac:chgData name="Khan, Sahar" userId="59af738d-d237-4da9-98e2-340e7fffaba9" providerId="ADAL" clId="{DAA7CF1E-3E34-4A84-AD92-52E27BC840C1}" dt="2022-11-28T00:32:03.219" v="1604" actId="478"/>
          <ac:picMkLst>
            <pc:docMk/>
            <pc:sldMk cId="1215983465" sldId="293"/>
            <ac:picMk id="6" creationId="{04F80094-920E-76FE-C8CB-01767B3AC75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60BD19-B9A7-4F08-8EBD-E64CCD53C3D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A124786-0235-442E-B7ED-7CA6D726FF41}">
      <dgm:prSet/>
      <dgm:spPr/>
      <dgm:t>
        <a:bodyPr/>
        <a:lstStyle/>
        <a:p>
          <a:r>
            <a:rPr lang="en-US"/>
            <a:t>Use Neural Network Model for best accuracy</a:t>
          </a:r>
        </a:p>
      </dgm:t>
    </dgm:pt>
    <dgm:pt modelId="{54982BD1-25FB-4D92-B58D-4B115CA88B1C}" type="parTrans" cxnId="{61B2A9CD-5BFD-4A3D-9F56-8B88C7E4A9AD}">
      <dgm:prSet/>
      <dgm:spPr/>
      <dgm:t>
        <a:bodyPr/>
        <a:lstStyle/>
        <a:p>
          <a:endParaRPr lang="en-US"/>
        </a:p>
      </dgm:t>
    </dgm:pt>
    <dgm:pt modelId="{816A1A60-11FE-4F4C-9E3B-1884F1DEADEB}" type="sibTrans" cxnId="{61B2A9CD-5BFD-4A3D-9F56-8B88C7E4A9AD}">
      <dgm:prSet/>
      <dgm:spPr/>
      <dgm:t>
        <a:bodyPr/>
        <a:lstStyle/>
        <a:p>
          <a:endParaRPr lang="en-US"/>
        </a:p>
      </dgm:t>
    </dgm:pt>
    <dgm:pt modelId="{34127A99-2955-46F1-8AFB-34EF79E9F24B}">
      <dgm:prSet/>
      <dgm:spPr/>
      <dgm:t>
        <a:bodyPr/>
        <a:lstStyle/>
        <a:p>
          <a:r>
            <a:rPr lang="en-US"/>
            <a:t>Variable Relationship with Default : Females likely default, Strong relationship between payments and defaults</a:t>
          </a:r>
        </a:p>
      </dgm:t>
    </dgm:pt>
    <dgm:pt modelId="{3C812661-444B-4009-A98A-424CB88A0AEF}" type="parTrans" cxnId="{5C4B131B-0B89-4095-83D6-81277ED90A7D}">
      <dgm:prSet/>
      <dgm:spPr/>
      <dgm:t>
        <a:bodyPr/>
        <a:lstStyle/>
        <a:p>
          <a:endParaRPr lang="en-US"/>
        </a:p>
      </dgm:t>
    </dgm:pt>
    <dgm:pt modelId="{4EFC65D6-09DD-4E4F-952E-ED316C30707B}" type="sibTrans" cxnId="{5C4B131B-0B89-4095-83D6-81277ED90A7D}">
      <dgm:prSet/>
      <dgm:spPr/>
      <dgm:t>
        <a:bodyPr/>
        <a:lstStyle/>
        <a:p>
          <a:endParaRPr lang="en-US"/>
        </a:p>
      </dgm:t>
    </dgm:pt>
    <dgm:pt modelId="{8B704EFE-32F4-44F5-A095-3046437E48DD}">
      <dgm:prSet/>
      <dgm:spPr/>
      <dgm:t>
        <a:bodyPr/>
        <a:lstStyle/>
        <a:p>
          <a:r>
            <a:rPr lang="en-US"/>
            <a:t>The Bank can use different segments to aid in determining their loan process through Credit Limit, Education and Age segmentation</a:t>
          </a:r>
        </a:p>
      </dgm:t>
    </dgm:pt>
    <dgm:pt modelId="{46313D32-0A11-4572-BB93-5022C6AA563A}" type="parTrans" cxnId="{6FD6713A-62F0-4C5B-B92F-92C230FCECF0}">
      <dgm:prSet/>
      <dgm:spPr/>
      <dgm:t>
        <a:bodyPr/>
        <a:lstStyle/>
        <a:p>
          <a:endParaRPr lang="en-US"/>
        </a:p>
      </dgm:t>
    </dgm:pt>
    <dgm:pt modelId="{BB95DC68-518D-4FF1-A186-03AFE4502194}" type="sibTrans" cxnId="{6FD6713A-62F0-4C5B-B92F-92C230FCECF0}">
      <dgm:prSet/>
      <dgm:spPr/>
      <dgm:t>
        <a:bodyPr/>
        <a:lstStyle/>
        <a:p>
          <a:endParaRPr lang="en-US"/>
        </a:p>
      </dgm:t>
    </dgm:pt>
    <dgm:pt modelId="{887BED89-CAF3-48D3-8B55-B3D8275171B8}" type="pres">
      <dgm:prSet presAssocID="{5160BD19-B9A7-4F08-8EBD-E64CCD53C3D8}" presName="hierChild1" presStyleCnt="0">
        <dgm:presLayoutVars>
          <dgm:chPref val="1"/>
          <dgm:dir/>
          <dgm:animOne val="branch"/>
          <dgm:animLvl val="lvl"/>
          <dgm:resizeHandles/>
        </dgm:presLayoutVars>
      </dgm:prSet>
      <dgm:spPr/>
    </dgm:pt>
    <dgm:pt modelId="{EDFDFD49-B8B7-4D6E-87E8-2E42A76346EE}" type="pres">
      <dgm:prSet presAssocID="{AA124786-0235-442E-B7ED-7CA6D726FF41}" presName="hierRoot1" presStyleCnt="0"/>
      <dgm:spPr/>
    </dgm:pt>
    <dgm:pt modelId="{84028152-7847-49D8-BE4C-81661300FAC8}" type="pres">
      <dgm:prSet presAssocID="{AA124786-0235-442E-B7ED-7CA6D726FF41}" presName="composite" presStyleCnt="0"/>
      <dgm:spPr/>
    </dgm:pt>
    <dgm:pt modelId="{F15FDC59-7C09-45EB-B452-3950DDAB2497}" type="pres">
      <dgm:prSet presAssocID="{AA124786-0235-442E-B7ED-7CA6D726FF41}" presName="background" presStyleLbl="node0" presStyleIdx="0" presStyleCnt="3"/>
      <dgm:spPr/>
    </dgm:pt>
    <dgm:pt modelId="{FCE02202-D14F-4459-B575-829611136DD5}" type="pres">
      <dgm:prSet presAssocID="{AA124786-0235-442E-B7ED-7CA6D726FF41}" presName="text" presStyleLbl="fgAcc0" presStyleIdx="0" presStyleCnt="3">
        <dgm:presLayoutVars>
          <dgm:chPref val="3"/>
        </dgm:presLayoutVars>
      </dgm:prSet>
      <dgm:spPr/>
    </dgm:pt>
    <dgm:pt modelId="{3FD1A7C0-6CA8-4757-AFC1-8F0911B003E3}" type="pres">
      <dgm:prSet presAssocID="{AA124786-0235-442E-B7ED-7CA6D726FF41}" presName="hierChild2" presStyleCnt="0"/>
      <dgm:spPr/>
    </dgm:pt>
    <dgm:pt modelId="{0F54B074-C85C-4495-AAC6-4399D7CC8DB7}" type="pres">
      <dgm:prSet presAssocID="{34127A99-2955-46F1-8AFB-34EF79E9F24B}" presName="hierRoot1" presStyleCnt="0"/>
      <dgm:spPr/>
    </dgm:pt>
    <dgm:pt modelId="{00F02F38-EE59-47B2-ABD2-19E0FFEE06F3}" type="pres">
      <dgm:prSet presAssocID="{34127A99-2955-46F1-8AFB-34EF79E9F24B}" presName="composite" presStyleCnt="0"/>
      <dgm:spPr/>
    </dgm:pt>
    <dgm:pt modelId="{074870FF-99D3-415A-A941-931FBCAE899F}" type="pres">
      <dgm:prSet presAssocID="{34127A99-2955-46F1-8AFB-34EF79E9F24B}" presName="background" presStyleLbl="node0" presStyleIdx="1" presStyleCnt="3"/>
      <dgm:spPr/>
    </dgm:pt>
    <dgm:pt modelId="{D92B6D46-471C-474E-9EDE-06F04A6BE194}" type="pres">
      <dgm:prSet presAssocID="{34127A99-2955-46F1-8AFB-34EF79E9F24B}" presName="text" presStyleLbl="fgAcc0" presStyleIdx="1" presStyleCnt="3">
        <dgm:presLayoutVars>
          <dgm:chPref val="3"/>
        </dgm:presLayoutVars>
      </dgm:prSet>
      <dgm:spPr/>
    </dgm:pt>
    <dgm:pt modelId="{4963EA85-D457-40F6-B2F5-417A4F3556E2}" type="pres">
      <dgm:prSet presAssocID="{34127A99-2955-46F1-8AFB-34EF79E9F24B}" presName="hierChild2" presStyleCnt="0"/>
      <dgm:spPr/>
    </dgm:pt>
    <dgm:pt modelId="{C09A96F5-2B23-46A1-8FCC-F8E0A4409FA3}" type="pres">
      <dgm:prSet presAssocID="{8B704EFE-32F4-44F5-A095-3046437E48DD}" presName="hierRoot1" presStyleCnt="0"/>
      <dgm:spPr/>
    </dgm:pt>
    <dgm:pt modelId="{022A4C65-D03F-4291-B176-EF6187C2FCDC}" type="pres">
      <dgm:prSet presAssocID="{8B704EFE-32F4-44F5-A095-3046437E48DD}" presName="composite" presStyleCnt="0"/>
      <dgm:spPr/>
    </dgm:pt>
    <dgm:pt modelId="{454D7AF4-B725-453D-91F0-75A50DF69F44}" type="pres">
      <dgm:prSet presAssocID="{8B704EFE-32F4-44F5-A095-3046437E48DD}" presName="background" presStyleLbl="node0" presStyleIdx="2" presStyleCnt="3"/>
      <dgm:spPr/>
    </dgm:pt>
    <dgm:pt modelId="{833611DC-107B-470A-A33A-31F442921A7C}" type="pres">
      <dgm:prSet presAssocID="{8B704EFE-32F4-44F5-A095-3046437E48DD}" presName="text" presStyleLbl="fgAcc0" presStyleIdx="2" presStyleCnt="3">
        <dgm:presLayoutVars>
          <dgm:chPref val="3"/>
        </dgm:presLayoutVars>
      </dgm:prSet>
      <dgm:spPr/>
    </dgm:pt>
    <dgm:pt modelId="{486A0684-2EC3-4010-9382-29D755E4494B}" type="pres">
      <dgm:prSet presAssocID="{8B704EFE-32F4-44F5-A095-3046437E48DD}" presName="hierChild2" presStyleCnt="0"/>
      <dgm:spPr/>
    </dgm:pt>
  </dgm:ptLst>
  <dgm:cxnLst>
    <dgm:cxn modelId="{5C4B131B-0B89-4095-83D6-81277ED90A7D}" srcId="{5160BD19-B9A7-4F08-8EBD-E64CCD53C3D8}" destId="{34127A99-2955-46F1-8AFB-34EF79E9F24B}" srcOrd="1" destOrd="0" parTransId="{3C812661-444B-4009-A98A-424CB88A0AEF}" sibTransId="{4EFC65D6-09DD-4E4F-952E-ED316C30707B}"/>
    <dgm:cxn modelId="{2258A32B-5619-403A-809C-F670434D23C2}" type="presOf" srcId="{AA124786-0235-442E-B7ED-7CA6D726FF41}" destId="{FCE02202-D14F-4459-B575-829611136DD5}" srcOrd="0" destOrd="0" presId="urn:microsoft.com/office/officeart/2005/8/layout/hierarchy1"/>
    <dgm:cxn modelId="{6FD6713A-62F0-4C5B-B92F-92C230FCECF0}" srcId="{5160BD19-B9A7-4F08-8EBD-E64CCD53C3D8}" destId="{8B704EFE-32F4-44F5-A095-3046437E48DD}" srcOrd="2" destOrd="0" parTransId="{46313D32-0A11-4572-BB93-5022C6AA563A}" sibTransId="{BB95DC68-518D-4FF1-A186-03AFE4502194}"/>
    <dgm:cxn modelId="{E2916073-7EE8-4717-9C36-A6DEA97B7A49}" type="presOf" srcId="{8B704EFE-32F4-44F5-A095-3046437E48DD}" destId="{833611DC-107B-470A-A33A-31F442921A7C}" srcOrd="0" destOrd="0" presId="urn:microsoft.com/office/officeart/2005/8/layout/hierarchy1"/>
    <dgm:cxn modelId="{61B2A9CD-5BFD-4A3D-9F56-8B88C7E4A9AD}" srcId="{5160BD19-B9A7-4F08-8EBD-E64CCD53C3D8}" destId="{AA124786-0235-442E-B7ED-7CA6D726FF41}" srcOrd="0" destOrd="0" parTransId="{54982BD1-25FB-4D92-B58D-4B115CA88B1C}" sibTransId="{816A1A60-11FE-4F4C-9E3B-1884F1DEADEB}"/>
    <dgm:cxn modelId="{B61B27DE-C069-49B2-9C06-07026E04ADA6}" type="presOf" srcId="{5160BD19-B9A7-4F08-8EBD-E64CCD53C3D8}" destId="{887BED89-CAF3-48D3-8B55-B3D8275171B8}" srcOrd="0" destOrd="0" presId="urn:microsoft.com/office/officeart/2005/8/layout/hierarchy1"/>
    <dgm:cxn modelId="{574E1FEF-0E95-4A87-8EC5-1BCC64D30447}" type="presOf" srcId="{34127A99-2955-46F1-8AFB-34EF79E9F24B}" destId="{D92B6D46-471C-474E-9EDE-06F04A6BE194}" srcOrd="0" destOrd="0" presId="urn:microsoft.com/office/officeart/2005/8/layout/hierarchy1"/>
    <dgm:cxn modelId="{11B9AED6-419E-478D-9359-BCFC5364BC9B}" type="presParOf" srcId="{887BED89-CAF3-48D3-8B55-B3D8275171B8}" destId="{EDFDFD49-B8B7-4D6E-87E8-2E42A76346EE}" srcOrd="0" destOrd="0" presId="urn:microsoft.com/office/officeart/2005/8/layout/hierarchy1"/>
    <dgm:cxn modelId="{945A45F7-C4C6-4B27-A9DB-A431648EA1E0}" type="presParOf" srcId="{EDFDFD49-B8B7-4D6E-87E8-2E42A76346EE}" destId="{84028152-7847-49D8-BE4C-81661300FAC8}" srcOrd="0" destOrd="0" presId="urn:microsoft.com/office/officeart/2005/8/layout/hierarchy1"/>
    <dgm:cxn modelId="{DDC45A3C-AA9E-4D69-A4C1-EBAA2E9F3946}" type="presParOf" srcId="{84028152-7847-49D8-BE4C-81661300FAC8}" destId="{F15FDC59-7C09-45EB-B452-3950DDAB2497}" srcOrd="0" destOrd="0" presId="urn:microsoft.com/office/officeart/2005/8/layout/hierarchy1"/>
    <dgm:cxn modelId="{9A5E6C36-FEED-4A83-B76B-80A2D09FCC17}" type="presParOf" srcId="{84028152-7847-49D8-BE4C-81661300FAC8}" destId="{FCE02202-D14F-4459-B575-829611136DD5}" srcOrd="1" destOrd="0" presId="urn:microsoft.com/office/officeart/2005/8/layout/hierarchy1"/>
    <dgm:cxn modelId="{CF578C92-8A06-4326-BE23-D2A3777D4DEB}" type="presParOf" srcId="{EDFDFD49-B8B7-4D6E-87E8-2E42A76346EE}" destId="{3FD1A7C0-6CA8-4757-AFC1-8F0911B003E3}" srcOrd="1" destOrd="0" presId="urn:microsoft.com/office/officeart/2005/8/layout/hierarchy1"/>
    <dgm:cxn modelId="{5E8DC024-7E04-4A1D-B4D6-8E6450D1E47A}" type="presParOf" srcId="{887BED89-CAF3-48D3-8B55-B3D8275171B8}" destId="{0F54B074-C85C-4495-AAC6-4399D7CC8DB7}" srcOrd="1" destOrd="0" presId="urn:microsoft.com/office/officeart/2005/8/layout/hierarchy1"/>
    <dgm:cxn modelId="{B626804E-AF3B-42C6-B56A-390685062A77}" type="presParOf" srcId="{0F54B074-C85C-4495-AAC6-4399D7CC8DB7}" destId="{00F02F38-EE59-47B2-ABD2-19E0FFEE06F3}" srcOrd="0" destOrd="0" presId="urn:microsoft.com/office/officeart/2005/8/layout/hierarchy1"/>
    <dgm:cxn modelId="{AAF9F8C4-0279-4B75-B20F-2785010400A3}" type="presParOf" srcId="{00F02F38-EE59-47B2-ABD2-19E0FFEE06F3}" destId="{074870FF-99D3-415A-A941-931FBCAE899F}" srcOrd="0" destOrd="0" presId="urn:microsoft.com/office/officeart/2005/8/layout/hierarchy1"/>
    <dgm:cxn modelId="{9D94FB48-5FDF-4D26-9AC3-BF8A9FD4DEBB}" type="presParOf" srcId="{00F02F38-EE59-47B2-ABD2-19E0FFEE06F3}" destId="{D92B6D46-471C-474E-9EDE-06F04A6BE194}" srcOrd="1" destOrd="0" presId="urn:microsoft.com/office/officeart/2005/8/layout/hierarchy1"/>
    <dgm:cxn modelId="{855CA36C-9E73-4001-A837-A835C5CF54FC}" type="presParOf" srcId="{0F54B074-C85C-4495-AAC6-4399D7CC8DB7}" destId="{4963EA85-D457-40F6-B2F5-417A4F3556E2}" srcOrd="1" destOrd="0" presId="urn:microsoft.com/office/officeart/2005/8/layout/hierarchy1"/>
    <dgm:cxn modelId="{182B3CC8-B48C-46BD-84F4-D6187FAD944F}" type="presParOf" srcId="{887BED89-CAF3-48D3-8B55-B3D8275171B8}" destId="{C09A96F5-2B23-46A1-8FCC-F8E0A4409FA3}" srcOrd="2" destOrd="0" presId="urn:microsoft.com/office/officeart/2005/8/layout/hierarchy1"/>
    <dgm:cxn modelId="{CAE6EA78-118A-4995-B137-A7B7F83011C5}" type="presParOf" srcId="{C09A96F5-2B23-46A1-8FCC-F8E0A4409FA3}" destId="{022A4C65-D03F-4291-B176-EF6187C2FCDC}" srcOrd="0" destOrd="0" presId="urn:microsoft.com/office/officeart/2005/8/layout/hierarchy1"/>
    <dgm:cxn modelId="{A2789316-9C7C-4E74-A560-B9123C49CC9A}" type="presParOf" srcId="{022A4C65-D03F-4291-B176-EF6187C2FCDC}" destId="{454D7AF4-B725-453D-91F0-75A50DF69F44}" srcOrd="0" destOrd="0" presId="urn:microsoft.com/office/officeart/2005/8/layout/hierarchy1"/>
    <dgm:cxn modelId="{29F98C02-60EC-45AC-8E51-662985AACA6A}" type="presParOf" srcId="{022A4C65-D03F-4291-B176-EF6187C2FCDC}" destId="{833611DC-107B-470A-A33A-31F442921A7C}" srcOrd="1" destOrd="0" presId="urn:microsoft.com/office/officeart/2005/8/layout/hierarchy1"/>
    <dgm:cxn modelId="{193E2F4A-B3B0-47BF-BCCA-50C18D1FF277}" type="presParOf" srcId="{C09A96F5-2B23-46A1-8FCC-F8E0A4409FA3}" destId="{486A0684-2EC3-4010-9382-29D755E4494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5FDC59-7C09-45EB-B452-3950DDAB2497}">
      <dsp:nvSpPr>
        <dsp:cNvPr id="0" name=""/>
        <dsp:cNvSpPr/>
      </dsp:nvSpPr>
      <dsp:spPr>
        <a:xfrm>
          <a:off x="0"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E02202-D14F-4459-B575-829611136DD5}">
      <dsp:nvSpPr>
        <dsp:cNvPr id="0" name=""/>
        <dsp:cNvSpPr/>
      </dsp:nvSpPr>
      <dsp:spPr>
        <a:xfrm>
          <a:off x="314325"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Use Neural Network Model for best accuracy</a:t>
          </a:r>
        </a:p>
      </dsp:txBody>
      <dsp:txXfrm>
        <a:off x="366939" y="1196774"/>
        <a:ext cx="2723696" cy="1691139"/>
      </dsp:txXfrm>
    </dsp:sp>
    <dsp:sp modelId="{074870FF-99D3-415A-A941-931FBCAE899F}">
      <dsp:nvSpPr>
        <dsp:cNvPr id="0" name=""/>
        <dsp:cNvSpPr/>
      </dsp:nvSpPr>
      <dsp:spPr>
        <a:xfrm>
          <a:off x="3457574"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2B6D46-471C-474E-9EDE-06F04A6BE194}">
      <dsp:nvSpPr>
        <dsp:cNvPr id="0" name=""/>
        <dsp:cNvSpPr/>
      </dsp:nvSpPr>
      <dsp:spPr>
        <a:xfrm>
          <a:off x="3771900"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Variable Relationship with Default : Females likely default, Strong relationship between payments and defaults</a:t>
          </a:r>
        </a:p>
      </dsp:txBody>
      <dsp:txXfrm>
        <a:off x="3824514" y="1196774"/>
        <a:ext cx="2723696" cy="1691139"/>
      </dsp:txXfrm>
    </dsp:sp>
    <dsp:sp modelId="{454D7AF4-B725-453D-91F0-75A50DF69F44}">
      <dsp:nvSpPr>
        <dsp:cNvPr id="0" name=""/>
        <dsp:cNvSpPr/>
      </dsp:nvSpPr>
      <dsp:spPr>
        <a:xfrm>
          <a:off x="6915149"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3611DC-107B-470A-A33A-31F442921A7C}">
      <dsp:nvSpPr>
        <dsp:cNvPr id="0" name=""/>
        <dsp:cNvSpPr/>
      </dsp:nvSpPr>
      <dsp:spPr>
        <a:xfrm>
          <a:off x="7229475"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The Bank can use different segments to aid in determining their loan process through Credit Limit, Education and Age segmentation</a:t>
          </a:r>
        </a:p>
      </dsp:txBody>
      <dsp:txXfrm>
        <a:off x="7282089" y="1196774"/>
        <a:ext cx="2723696" cy="169113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51E4FF-B622-47A9-BEB4-35B103AC08C6}" type="datetimeFigureOut">
              <a:rPr lang="en-US" smtClean="0"/>
              <a:t>11/29/2022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A2AEF1-0802-4DE3-B76E-FA9036D1F73F}" type="slidenum">
              <a:rPr lang="en-US" smtClean="0"/>
              <a:t>‹#›</a:t>
            </a:fld>
            <a:endParaRPr lang="en-US"/>
          </a:p>
        </p:txBody>
      </p:sp>
    </p:spTree>
    <p:extLst>
      <p:ext uri="{BB962C8B-B14F-4D97-AF65-F5344CB8AC3E}">
        <p14:creationId xmlns:p14="http://schemas.microsoft.com/office/powerpoint/2010/main" val="1015450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Past payment history overall was the highest indicator of loan defaults. </a:t>
            </a:r>
          </a:p>
          <a:p>
            <a:r>
              <a:rPr lang="en-US" sz="1200"/>
              <a:t>Of clients who default, 56.68% are women</a:t>
            </a:r>
          </a:p>
          <a:p>
            <a:r>
              <a:rPr lang="en-US" sz="1200"/>
              <a:t>Age range 25-30 years old make up the highest loan defaults.</a:t>
            </a:r>
          </a:p>
          <a:p>
            <a:r>
              <a:rPr lang="en-US" sz="1200"/>
              <a:t>Females are the most common sex with majority defaults</a:t>
            </a:r>
          </a:p>
          <a:p>
            <a:r>
              <a:rPr lang="en-US" sz="1200"/>
              <a:t>University students default the most, followed by graduate students. </a:t>
            </a:r>
          </a:p>
          <a:p>
            <a:r>
              <a:rPr lang="en-US" sz="1200"/>
              <a:t>Recommendations: set client requirements, adjust rates for high-risk clients, and send frequent loan alerts.</a:t>
            </a:r>
          </a:p>
          <a:p>
            <a:endParaRPr lang="en-US"/>
          </a:p>
        </p:txBody>
      </p:sp>
      <p:sp>
        <p:nvSpPr>
          <p:cNvPr id="4" name="Slide Number Placeholder 3"/>
          <p:cNvSpPr>
            <a:spLocks noGrp="1"/>
          </p:cNvSpPr>
          <p:nvPr>
            <p:ph type="sldNum" sz="quarter" idx="5"/>
          </p:nvPr>
        </p:nvSpPr>
        <p:spPr/>
        <p:txBody>
          <a:bodyPr/>
          <a:lstStyle/>
          <a:p>
            <a:fld id="{36A2AEF1-0802-4DE3-B76E-FA9036D1F73F}" type="slidenum">
              <a:rPr lang="en-US" smtClean="0"/>
              <a:t>2</a:t>
            </a:fld>
            <a:endParaRPr lang="en-US"/>
          </a:p>
        </p:txBody>
      </p:sp>
    </p:spTree>
    <p:extLst>
      <p:ext uri="{BB962C8B-B14F-4D97-AF65-F5344CB8AC3E}">
        <p14:creationId xmlns:p14="http://schemas.microsoft.com/office/powerpoint/2010/main" val="3535608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1. To summarize what me, </a:t>
            </a:r>
            <a:r>
              <a:rPr lang="en-US" err="1">
                <a:cs typeface="Calibri"/>
              </a:rPr>
              <a:t>sahar</a:t>
            </a:r>
            <a:r>
              <a:rPr lang="en-US">
                <a:cs typeface="Calibri"/>
              </a:rPr>
              <a:t> and </a:t>
            </a:r>
            <a:r>
              <a:rPr lang="en-US" err="1">
                <a:cs typeface="Calibri"/>
              </a:rPr>
              <a:t>irene</a:t>
            </a:r>
            <a:r>
              <a:rPr lang="en-US">
                <a:cs typeface="Calibri"/>
              </a:rPr>
              <a:t> talked about and to conclude, we are going to be using the neural network model due to its high accuracy rate as the our model selection was based on accuracy.</a:t>
            </a:r>
          </a:p>
          <a:p>
            <a:r>
              <a:rPr lang="en-US">
                <a:cs typeface="Calibri"/>
              </a:rPr>
              <a:t>2. Furthermore, we understand that a few relationships are much stronger to default than other relationships, for, example female loan takers are more likely to default, similarly a strong relationship is seen between payments and defaults as well. </a:t>
            </a:r>
          </a:p>
          <a:p>
            <a:r>
              <a:rPr lang="en-US">
                <a:cs typeface="Calibri"/>
              </a:rPr>
              <a:t>3. Which brings me to my final point, the bank should be scrutinizing their loan process by embedding factors like age, credit limit, and level of education as they would speak a lot about the </a:t>
            </a:r>
            <a:r>
              <a:rPr lang="en-US" err="1">
                <a:cs typeface="Calibri"/>
              </a:rPr>
              <a:t>proboblity</a:t>
            </a:r>
            <a:r>
              <a:rPr lang="en-US">
                <a:cs typeface="Calibri"/>
              </a:rPr>
              <a:t> of default. Additionally the banks should also pay attention to the generalized realities provided by the model while giving out loans to their clients. This attention to detail could be a huge game changer for the bank by limiting the number of defaulters. </a:t>
            </a:r>
            <a:endParaRPr lang="en-US"/>
          </a:p>
        </p:txBody>
      </p:sp>
      <p:sp>
        <p:nvSpPr>
          <p:cNvPr id="4" name="Slide Number Placeholder 3"/>
          <p:cNvSpPr>
            <a:spLocks noGrp="1"/>
          </p:cNvSpPr>
          <p:nvPr>
            <p:ph type="sldNum" sz="quarter" idx="5"/>
          </p:nvPr>
        </p:nvSpPr>
        <p:spPr/>
        <p:txBody>
          <a:bodyPr/>
          <a:lstStyle/>
          <a:p>
            <a:fld id="{36A2AEF1-0802-4DE3-B76E-FA9036D1F73F}" type="slidenum">
              <a:rPr lang="en-US" smtClean="0"/>
              <a:t>12</a:t>
            </a:fld>
            <a:endParaRPr lang="en-US"/>
          </a:p>
        </p:txBody>
      </p:sp>
    </p:spTree>
    <p:extLst>
      <p:ext uri="{BB962C8B-B14F-4D97-AF65-F5344CB8AC3E}">
        <p14:creationId xmlns:p14="http://schemas.microsoft.com/office/powerpoint/2010/main" val="1492759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SEX value is different from mine </a:t>
            </a:r>
          </a:p>
        </p:txBody>
      </p:sp>
      <p:sp>
        <p:nvSpPr>
          <p:cNvPr id="4" name="Slide Number Placeholder 3"/>
          <p:cNvSpPr>
            <a:spLocks noGrp="1"/>
          </p:cNvSpPr>
          <p:nvPr>
            <p:ph type="sldNum" sz="quarter" idx="5"/>
          </p:nvPr>
        </p:nvSpPr>
        <p:spPr/>
        <p:txBody>
          <a:bodyPr/>
          <a:lstStyle/>
          <a:p>
            <a:fld id="{749B6E69-BB1F-4846-9677-01D71DFD8D22}" type="slidenum">
              <a:t>14</a:t>
            </a:fld>
            <a:endParaRPr lang="en-US"/>
          </a:p>
        </p:txBody>
      </p:sp>
    </p:spTree>
    <p:extLst>
      <p:ext uri="{BB962C8B-B14F-4D97-AF65-F5344CB8AC3E}">
        <p14:creationId xmlns:p14="http://schemas.microsoft.com/office/powerpoint/2010/main" val="4205431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Marriage has 4 values (0,1,2,3) but 0s are not legit. Removed 0s</a:t>
            </a:r>
          </a:p>
          <a:p>
            <a:r>
              <a:rPr lang="en-US"/>
              <a:t>Can also talk about how did you cleaned the education data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749B6E69-BB1F-4846-9677-01D71DFD8D22}" type="slidenum">
              <a:t>15</a:t>
            </a:fld>
            <a:endParaRPr lang="en-US"/>
          </a:p>
        </p:txBody>
      </p:sp>
    </p:spTree>
    <p:extLst>
      <p:ext uri="{BB962C8B-B14F-4D97-AF65-F5344CB8AC3E}">
        <p14:creationId xmlns:p14="http://schemas.microsoft.com/office/powerpoint/2010/main" val="2543889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segment 0: mid-20 group, k = 14</a:t>
            </a:r>
          </a:p>
          <a:p>
            <a:r>
              <a:rPr lang="en-US"/>
              <a:t>segment 1: mid-40 group, k = 42</a:t>
            </a:r>
            <a:endParaRPr lang="en-US">
              <a:cs typeface="Calibri"/>
            </a:endParaRPr>
          </a:p>
          <a:p>
            <a:r>
              <a:rPr lang="en-US"/>
              <a:t>segment 2: mid-30 group, k = 50</a:t>
            </a:r>
          </a:p>
          <a:p>
            <a:r>
              <a:rPr lang="en-US"/>
              <a:t>segment 3: mid-50 group, k = 20</a:t>
            </a:r>
            <a:endParaRPr lang="en-US">
              <a:cs typeface="Calibri"/>
            </a:endParaRPr>
          </a:p>
        </p:txBody>
      </p:sp>
      <p:sp>
        <p:nvSpPr>
          <p:cNvPr id="4" name="Slide Number Placeholder 3"/>
          <p:cNvSpPr>
            <a:spLocks noGrp="1"/>
          </p:cNvSpPr>
          <p:nvPr>
            <p:ph type="sldNum" sz="quarter" idx="5"/>
          </p:nvPr>
        </p:nvSpPr>
        <p:spPr/>
        <p:txBody>
          <a:bodyPr/>
          <a:lstStyle/>
          <a:p>
            <a:fld id="{749B6E69-BB1F-4846-9677-01D71DFD8D22}" type="slidenum">
              <a:t>21</a:t>
            </a:fld>
            <a:endParaRPr lang="en-US"/>
          </a:p>
        </p:txBody>
      </p:sp>
    </p:spTree>
    <p:extLst>
      <p:ext uri="{BB962C8B-B14F-4D97-AF65-F5344CB8AC3E}">
        <p14:creationId xmlns:p14="http://schemas.microsoft.com/office/powerpoint/2010/main" val="1296210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Change variable </a:t>
            </a:r>
            <a:r>
              <a:rPr lang="en-US" err="1">
                <a:cs typeface="Calibri"/>
              </a:rPr>
              <a:t>type:For</a:t>
            </a:r>
            <a:r>
              <a:rPr lang="en-US">
                <a:cs typeface="Calibri"/>
              </a:rPr>
              <a:t> example, we used numbers are used to </a:t>
            </a:r>
            <a:r>
              <a:rPr lang="en-US" err="1">
                <a:cs typeface="Calibri"/>
              </a:rPr>
              <a:t>classifiy</a:t>
            </a:r>
            <a:r>
              <a:rPr lang="en-US">
                <a:cs typeface="Calibri"/>
              </a:rPr>
              <a:t> gender and education, those variables are converted into categorical variables</a:t>
            </a:r>
          </a:p>
          <a:p>
            <a:r>
              <a:rPr lang="en-US">
                <a:cs typeface="Calibri"/>
              </a:rPr>
              <a:t>Filter values: in marriage column, marriage </a:t>
            </a:r>
            <a:r>
              <a:rPr lang="en-US" err="1">
                <a:cs typeface="Calibri"/>
              </a:rPr>
              <a:t>statauts</a:t>
            </a:r>
            <a:r>
              <a:rPr lang="en-US">
                <a:cs typeface="Calibri"/>
              </a:rPr>
              <a:t> should only include 1,2,3 to represent married, single, and others respectively,  but the data set include  0,1,2,3. So we took out those wrong records with zeros</a:t>
            </a:r>
          </a:p>
        </p:txBody>
      </p:sp>
      <p:sp>
        <p:nvSpPr>
          <p:cNvPr id="4" name="Slide Number Placeholder 3"/>
          <p:cNvSpPr>
            <a:spLocks noGrp="1"/>
          </p:cNvSpPr>
          <p:nvPr>
            <p:ph type="sldNum" sz="quarter" idx="5"/>
          </p:nvPr>
        </p:nvSpPr>
        <p:spPr/>
        <p:txBody>
          <a:bodyPr/>
          <a:lstStyle/>
          <a:p>
            <a:fld id="{36A2AEF1-0802-4DE3-B76E-FA9036D1F73F}" type="slidenum">
              <a:rPr lang="en-US" smtClean="0"/>
              <a:t>3</a:t>
            </a:fld>
            <a:endParaRPr lang="en-US"/>
          </a:p>
        </p:txBody>
      </p:sp>
    </p:spTree>
    <p:extLst>
      <p:ext uri="{BB962C8B-B14F-4D97-AF65-F5344CB8AC3E}">
        <p14:creationId xmlns:p14="http://schemas.microsoft.com/office/powerpoint/2010/main" val="3819276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Based on ROC curve and Accuracy results (82.1%), we prefer Neural Network </a:t>
            </a:r>
          </a:p>
          <a:p>
            <a:r>
              <a:rPr lang="en-US"/>
              <a:t>Apart from evident results, few advantages of Neural Network over KNN are:</a:t>
            </a:r>
          </a:p>
          <a:p>
            <a:pPr marL="457200" indent="-457200">
              <a:buAutoNum type="arabicPeriod"/>
            </a:pPr>
            <a:r>
              <a:rPr lang="en-US"/>
              <a:t>They are less restrictions on inputs</a:t>
            </a:r>
          </a:p>
          <a:p>
            <a:pPr marL="457200" indent="-457200">
              <a:buAutoNum type="arabicPeriod"/>
            </a:pPr>
            <a:r>
              <a:rPr lang="en-US"/>
              <a:t>NN have better ability </a:t>
            </a:r>
            <a:r>
              <a:rPr lang="en-US" b="1"/>
              <a:t>to learn , model </a:t>
            </a:r>
            <a:r>
              <a:rPr lang="en-US"/>
              <a:t>non-linear and </a:t>
            </a:r>
            <a:r>
              <a:rPr lang="en-US" b="1"/>
              <a:t>complex relationships</a:t>
            </a:r>
          </a:p>
          <a:p>
            <a:pPr marL="457200" indent="-457200">
              <a:buAutoNum type="arabicPeriod"/>
            </a:pPr>
            <a:r>
              <a:rPr lang="en-US"/>
              <a:t>KNN results depends on optimal K. However, it increases the chances of overfitting  as a small value of k could lead to </a:t>
            </a:r>
            <a:r>
              <a:rPr lang="en-US" b="1"/>
              <a:t>overfitting</a:t>
            </a:r>
            <a:r>
              <a:rPr lang="en-US"/>
              <a:t> as well as a big value of k can lead to </a:t>
            </a:r>
            <a:r>
              <a:rPr lang="en-US" b="1"/>
              <a:t>underfitting</a:t>
            </a:r>
            <a:r>
              <a:rPr lang="en-US"/>
              <a:t>.</a:t>
            </a:r>
          </a:p>
          <a:p>
            <a:endParaRPr lang="en-US"/>
          </a:p>
        </p:txBody>
      </p:sp>
      <p:sp>
        <p:nvSpPr>
          <p:cNvPr id="4" name="Slide Number Placeholder 3"/>
          <p:cNvSpPr>
            <a:spLocks noGrp="1"/>
          </p:cNvSpPr>
          <p:nvPr>
            <p:ph type="sldNum" sz="quarter" idx="5"/>
          </p:nvPr>
        </p:nvSpPr>
        <p:spPr/>
        <p:txBody>
          <a:bodyPr/>
          <a:lstStyle/>
          <a:p>
            <a:fld id="{36A2AEF1-0802-4DE3-B76E-FA9036D1F73F}" type="slidenum">
              <a:rPr lang="en-US" smtClean="0"/>
              <a:t>4</a:t>
            </a:fld>
            <a:endParaRPr lang="en-US"/>
          </a:p>
        </p:txBody>
      </p:sp>
    </p:spTree>
    <p:extLst>
      <p:ext uri="{BB962C8B-B14F-4D97-AF65-F5344CB8AC3E}">
        <p14:creationId xmlns:p14="http://schemas.microsoft.com/office/powerpoint/2010/main" val="1108067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as we see a high in pay2 and low in pay3 and so on for next payments.</a:t>
            </a:r>
          </a:p>
          <a:p>
            <a:endParaRPr lang="en-US"/>
          </a:p>
          <a:p>
            <a:pPr algn="l"/>
            <a:r>
              <a:rPr lang="en-US" sz="1800" b="0" i="0" u="none" strike="noStrike" baseline="0">
                <a:solidFill>
                  <a:srgbClr val="595959"/>
                </a:solidFill>
                <a:latin typeface="Lato-Regular"/>
              </a:rPr>
              <a:t>Higher the delay, the more likely</a:t>
            </a:r>
          </a:p>
          <a:p>
            <a:pPr algn="l"/>
            <a:r>
              <a:rPr lang="en-US" sz="1800" b="0" i="0" u="none" strike="noStrike" baseline="0">
                <a:solidFill>
                  <a:srgbClr val="595959"/>
                </a:solidFill>
                <a:latin typeface="Lato-Regular"/>
              </a:rPr>
              <a:t>to default.</a:t>
            </a:r>
          </a:p>
          <a:p>
            <a:pPr algn="l"/>
            <a:r>
              <a:rPr lang="en-US" sz="1800" b="0" i="0" u="none" strike="noStrike" baseline="0">
                <a:solidFill>
                  <a:srgbClr val="595959"/>
                </a:solidFill>
                <a:latin typeface="Lato-Regular"/>
              </a:rPr>
              <a:t>If a client paid a higher amount</a:t>
            </a:r>
          </a:p>
          <a:p>
            <a:pPr algn="l"/>
            <a:r>
              <a:rPr lang="en-US" sz="1800" b="0" i="0" u="none" strike="noStrike" baseline="0">
                <a:solidFill>
                  <a:srgbClr val="595959"/>
                </a:solidFill>
                <a:latin typeface="Lato-Regular"/>
              </a:rPr>
              <a:t>last month, they are less likely to</a:t>
            </a:r>
          </a:p>
          <a:p>
            <a:pPr algn="l"/>
            <a:r>
              <a:rPr lang="en-US" sz="1800" b="0" i="0" u="none" strike="noStrike" baseline="0">
                <a:solidFill>
                  <a:srgbClr val="595959"/>
                </a:solidFill>
                <a:latin typeface="Lato-Regular"/>
              </a:rPr>
              <a:t>default the next month. The</a:t>
            </a:r>
          </a:p>
          <a:p>
            <a:pPr algn="l"/>
            <a:r>
              <a:rPr lang="en-US" sz="1800" b="0" i="0" u="none" strike="noStrike" baseline="0">
                <a:solidFill>
                  <a:srgbClr val="595959"/>
                </a:solidFill>
                <a:latin typeface="Lato-Regular"/>
              </a:rPr>
              <a:t>opposite is true, if they paid less</a:t>
            </a:r>
          </a:p>
          <a:p>
            <a:pPr algn="l"/>
            <a:r>
              <a:rPr lang="en-US" sz="1800" b="0" i="0" u="none" strike="noStrike" baseline="0">
                <a:solidFill>
                  <a:srgbClr val="595959"/>
                </a:solidFill>
                <a:latin typeface="Lato-Regular"/>
              </a:rPr>
              <a:t>last month, they are likely to</a:t>
            </a:r>
          </a:p>
          <a:p>
            <a:pPr algn="l"/>
            <a:r>
              <a:rPr lang="en-US" sz="1800" b="0" i="0" u="none" strike="noStrike" baseline="0">
                <a:solidFill>
                  <a:srgbClr val="595959"/>
                </a:solidFill>
                <a:latin typeface="Lato-Regular"/>
              </a:rPr>
              <a:t>default next month.</a:t>
            </a:r>
            <a:endParaRPr lang="en-US"/>
          </a:p>
        </p:txBody>
      </p:sp>
      <p:sp>
        <p:nvSpPr>
          <p:cNvPr id="4" name="Slide Number Placeholder 3"/>
          <p:cNvSpPr>
            <a:spLocks noGrp="1"/>
          </p:cNvSpPr>
          <p:nvPr>
            <p:ph type="sldNum" sz="quarter" idx="5"/>
          </p:nvPr>
        </p:nvSpPr>
        <p:spPr/>
        <p:txBody>
          <a:bodyPr/>
          <a:lstStyle/>
          <a:p>
            <a:fld id="{36A2AEF1-0802-4DE3-B76E-FA9036D1F73F}" type="slidenum">
              <a:rPr lang="en-US" smtClean="0"/>
              <a:t>6</a:t>
            </a:fld>
            <a:endParaRPr lang="en-US"/>
          </a:p>
        </p:txBody>
      </p:sp>
    </p:spTree>
    <p:extLst>
      <p:ext uri="{BB962C8B-B14F-4D97-AF65-F5344CB8AC3E}">
        <p14:creationId xmlns:p14="http://schemas.microsoft.com/office/powerpoint/2010/main" val="3530617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as we see a high in pay2 and low in pay3 and so on for next payments.</a:t>
            </a:r>
          </a:p>
          <a:p>
            <a:endParaRPr lang="en-US"/>
          </a:p>
          <a:p>
            <a:pPr algn="l"/>
            <a:r>
              <a:rPr lang="en-US" sz="1800" b="0" i="0" u="none" strike="noStrike" baseline="0">
                <a:solidFill>
                  <a:srgbClr val="595959"/>
                </a:solidFill>
                <a:latin typeface="Lato-Regular"/>
              </a:rPr>
              <a:t>Higher the delay, the more likely</a:t>
            </a:r>
          </a:p>
          <a:p>
            <a:pPr algn="l"/>
            <a:r>
              <a:rPr lang="en-US" sz="1800" b="0" i="0" u="none" strike="noStrike" baseline="0">
                <a:solidFill>
                  <a:srgbClr val="595959"/>
                </a:solidFill>
                <a:latin typeface="Lato-Regular"/>
              </a:rPr>
              <a:t>to default.</a:t>
            </a:r>
          </a:p>
          <a:p>
            <a:pPr algn="l"/>
            <a:r>
              <a:rPr lang="en-US" sz="1800" b="0" i="0" u="none" strike="noStrike" baseline="0">
                <a:solidFill>
                  <a:srgbClr val="595959"/>
                </a:solidFill>
                <a:latin typeface="Lato-Regular"/>
              </a:rPr>
              <a:t>If a client paid a higher amount</a:t>
            </a:r>
          </a:p>
          <a:p>
            <a:pPr algn="l"/>
            <a:r>
              <a:rPr lang="en-US" sz="1800" b="0" i="0" u="none" strike="noStrike" baseline="0">
                <a:solidFill>
                  <a:srgbClr val="595959"/>
                </a:solidFill>
                <a:latin typeface="Lato-Regular"/>
              </a:rPr>
              <a:t>last month, they are less likely to</a:t>
            </a:r>
          </a:p>
          <a:p>
            <a:pPr algn="l"/>
            <a:r>
              <a:rPr lang="en-US" sz="1800" b="0" i="0" u="none" strike="noStrike" baseline="0">
                <a:solidFill>
                  <a:srgbClr val="595959"/>
                </a:solidFill>
                <a:latin typeface="Lato-Regular"/>
              </a:rPr>
              <a:t>default the next month. The</a:t>
            </a:r>
          </a:p>
          <a:p>
            <a:pPr algn="l"/>
            <a:r>
              <a:rPr lang="en-US" sz="1800" b="0" i="0" u="none" strike="noStrike" baseline="0">
                <a:solidFill>
                  <a:srgbClr val="595959"/>
                </a:solidFill>
                <a:latin typeface="Lato-Regular"/>
              </a:rPr>
              <a:t>opposite is true, if they paid less</a:t>
            </a:r>
          </a:p>
          <a:p>
            <a:pPr algn="l"/>
            <a:r>
              <a:rPr lang="en-US" sz="1800" b="0" i="0" u="none" strike="noStrike" baseline="0">
                <a:solidFill>
                  <a:srgbClr val="595959"/>
                </a:solidFill>
                <a:latin typeface="Lato-Regular"/>
              </a:rPr>
              <a:t>last month, they are likely to</a:t>
            </a:r>
          </a:p>
          <a:p>
            <a:pPr algn="l"/>
            <a:r>
              <a:rPr lang="en-US" sz="1800" b="0" i="0" u="none" strike="noStrike" baseline="0">
                <a:solidFill>
                  <a:srgbClr val="595959"/>
                </a:solidFill>
                <a:latin typeface="Lato-Regular"/>
              </a:rPr>
              <a:t>default next month.</a:t>
            </a:r>
            <a:endParaRPr lang="en-US"/>
          </a:p>
        </p:txBody>
      </p:sp>
      <p:sp>
        <p:nvSpPr>
          <p:cNvPr id="4" name="Slide Number Placeholder 3"/>
          <p:cNvSpPr>
            <a:spLocks noGrp="1"/>
          </p:cNvSpPr>
          <p:nvPr>
            <p:ph type="sldNum" sz="quarter" idx="5"/>
          </p:nvPr>
        </p:nvSpPr>
        <p:spPr/>
        <p:txBody>
          <a:bodyPr/>
          <a:lstStyle/>
          <a:p>
            <a:fld id="{36A2AEF1-0802-4DE3-B76E-FA9036D1F73F}" type="slidenum">
              <a:rPr lang="en-US" smtClean="0"/>
              <a:t>7</a:t>
            </a:fld>
            <a:endParaRPr lang="en-US"/>
          </a:p>
        </p:txBody>
      </p:sp>
    </p:spTree>
    <p:extLst>
      <p:ext uri="{BB962C8B-B14F-4D97-AF65-F5344CB8AC3E}">
        <p14:creationId xmlns:p14="http://schemas.microsoft.com/office/powerpoint/2010/main" val="608004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as we see a high in pay2 and low in pay3 and so on for next payments.</a:t>
            </a:r>
          </a:p>
          <a:p>
            <a:endParaRPr lang="en-US"/>
          </a:p>
          <a:p>
            <a:pPr algn="l"/>
            <a:r>
              <a:rPr lang="en-US" sz="1800" b="0" i="0" u="none" strike="noStrike" baseline="0">
                <a:solidFill>
                  <a:srgbClr val="595959"/>
                </a:solidFill>
                <a:latin typeface="Lato-Regular"/>
              </a:rPr>
              <a:t>Higher the delay, the more likely</a:t>
            </a:r>
          </a:p>
          <a:p>
            <a:pPr algn="l"/>
            <a:r>
              <a:rPr lang="en-US" sz="1800" b="0" i="0" u="none" strike="noStrike" baseline="0">
                <a:solidFill>
                  <a:srgbClr val="595959"/>
                </a:solidFill>
                <a:latin typeface="Lato-Regular"/>
              </a:rPr>
              <a:t>to default.</a:t>
            </a:r>
          </a:p>
          <a:p>
            <a:pPr algn="l"/>
            <a:r>
              <a:rPr lang="en-US" sz="1800" b="0" i="0" u="none" strike="noStrike" baseline="0">
                <a:solidFill>
                  <a:srgbClr val="595959"/>
                </a:solidFill>
                <a:latin typeface="Lato-Regular"/>
              </a:rPr>
              <a:t>If a client paid a higher amount</a:t>
            </a:r>
          </a:p>
          <a:p>
            <a:pPr algn="l"/>
            <a:r>
              <a:rPr lang="en-US" sz="1800" b="0" i="0" u="none" strike="noStrike" baseline="0">
                <a:solidFill>
                  <a:srgbClr val="595959"/>
                </a:solidFill>
                <a:latin typeface="Lato-Regular"/>
              </a:rPr>
              <a:t>last month, they are less likely to</a:t>
            </a:r>
          </a:p>
          <a:p>
            <a:pPr algn="l"/>
            <a:r>
              <a:rPr lang="en-US" sz="1800" b="0" i="0" u="none" strike="noStrike" baseline="0">
                <a:solidFill>
                  <a:srgbClr val="595959"/>
                </a:solidFill>
                <a:latin typeface="Lato-Regular"/>
              </a:rPr>
              <a:t>default the next month. The</a:t>
            </a:r>
          </a:p>
          <a:p>
            <a:pPr algn="l"/>
            <a:r>
              <a:rPr lang="en-US" sz="1800" b="0" i="0" u="none" strike="noStrike" baseline="0">
                <a:solidFill>
                  <a:srgbClr val="595959"/>
                </a:solidFill>
                <a:latin typeface="Lato-Regular"/>
              </a:rPr>
              <a:t>opposite is true, if they paid less</a:t>
            </a:r>
          </a:p>
          <a:p>
            <a:pPr algn="l"/>
            <a:r>
              <a:rPr lang="en-US" sz="1800" b="0" i="0" u="none" strike="noStrike" baseline="0">
                <a:solidFill>
                  <a:srgbClr val="595959"/>
                </a:solidFill>
                <a:latin typeface="Lato-Regular"/>
              </a:rPr>
              <a:t>last month, they are likely to</a:t>
            </a:r>
          </a:p>
          <a:p>
            <a:pPr algn="l"/>
            <a:r>
              <a:rPr lang="en-US" sz="1800" b="0" i="0" u="none" strike="noStrike" baseline="0">
                <a:solidFill>
                  <a:srgbClr val="595959"/>
                </a:solidFill>
                <a:latin typeface="Lato-Regular"/>
              </a:rPr>
              <a:t>default next month.</a:t>
            </a:r>
            <a:endParaRPr lang="en-US"/>
          </a:p>
        </p:txBody>
      </p:sp>
      <p:sp>
        <p:nvSpPr>
          <p:cNvPr id="4" name="Slide Number Placeholder 3"/>
          <p:cNvSpPr>
            <a:spLocks noGrp="1"/>
          </p:cNvSpPr>
          <p:nvPr>
            <p:ph type="sldNum" sz="quarter" idx="5"/>
          </p:nvPr>
        </p:nvSpPr>
        <p:spPr/>
        <p:txBody>
          <a:bodyPr/>
          <a:lstStyle/>
          <a:p>
            <a:fld id="{36A2AEF1-0802-4DE3-B76E-FA9036D1F73F}" type="slidenum">
              <a:rPr lang="en-US" smtClean="0"/>
              <a:t>8</a:t>
            </a:fld>
            <a:endParaRPr lang="en-US"/>
          </a:p>
        </p:txBody>
      </p:sp>
    </p:spTree>
    <p:extLst>
      <p:ext uri="{BB962C8B-B14F-4D97-AF65-F5344CB8AC3E}">
        <p14:creationId xmlns:p14="http://schemas.microsoft.com/office/powerpoint/2010/main" val="3458051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as we see a high in pay2 and low in pay3 and so on for next payments.</a:t>
            </a:r>
          </a:p>
          <a:p>
            <a:endParaRPr lang="en-US"/>
          </a:p>
          <a:p>
            <a:pPr algn="l"/>
            <a:r>
              <a:rPr lang="en-US" sz="1800" b="0" i="0" u="none" strike="noStrike" baseline="0">
                <a:solidFill>
                  <a:srgbClr val="595959"/>
                </a:solidFill>
                <a:latin typeface="Lato-Regular"/>
              </a:rPr>
              <a:t>Higher the delay, the more likely</a:t>
            </a:r>
          </a:p>
          <a:p>
            <a:pPr algn="l"/>
            <a:r>
              <a:rPr lang="en-US" sz="1800" b="0" i="0" u="none" strike="noStrike" baseline="0">
                <a:solidFill>
                  <a:srgbClr val="595959"/>
                </a:solidFill>
                <a:latin typeface="Lato-Regular"/>
              </a:rPr>
              <a:t>to default.</a:t>
            </a:r>
          </a:p>
          <a:p>
            <a:pPr algn="l"/>
            <a:r>
              <a:rPr lang="en-US" sz="1800" b="0" i="0" u="none" strike="noStrike" baseline="0">
                <a:solidFill>
                  <a:srgbClr val="595959"/>
                </a:solidFill>
                <a:latin typeface="Lato-Regular"/>
              </a:rPr>
              <a:t>If a client paid a higher amount</a:t>
            </a:r>
          </a:p>
          <a:p>
            <a:pPr algn="l"/>
            <a:r>
              <a:rPr lang="en-US" sz="1800" b="0" i="0" u="none" strike="noStrike" baseline="0">
                <a:solidFill>
                  <a:srgbClr val="595959"/>
                </a:solidFill>
                <a:latin typeface="Lato-Regular"/>
              </a:rPr>
              <a:t>last month, they are less likely to</a:t>
            </a:r>
          </a:p>
          <a:p>
            <a:pPr algn="l"/>
            <a:r>
              <a:rPr lang="en-US" sz="1800" b="0" i="0" u="none" strike="noStrike" baseline="0">
                <a:solidFill>
                  <a:srgbClr val="595959"/>
                </a:solidFill>
                <a:latin typeface="Lato-Regular"/>
              </a:rPr>
              <a:t>default the next month. The</a:t>
            </a:r>
          </a:p>
          <a:p>
            <a:pPr algn="l"/>
            <a:r>
              <a:rPr lang="en-US" sz="1800" b="0" i="0" u="none" strike="noStrike" baseline="0">
                <a:solidFill>
                  <a:srgbClr val="595959"/>
                </a:solidFill>
                <a:latin typeface="Lato-Regular"/>
              </a:rPr>
              <a:t>opposite is true, if they paid less</a:t>
            </a:r>
          </a:p>
          <a:p>
            <a:pPr algn="l"/>
            <a:r>
              <a:rPr lang="en-US" sz="1800" b="0" i="0" u="none" strike="noStrike" baseline="0">
                <a:solidFill>
                  <a:srgbClr val="595959"/>
                </a:solidFill>
                <a:latin typeface="Lato-Regular"/>
              </a:rPr>
              <a:t>last month, they are likely to</a:t>
            </a:r>
          </a:p>
          <a:p>
            <a:pPr algn="l"/>
            <a:r>
              <a:rPr lang="en-US" sz="1800" b="0" i="0" u="none" strike="noStrike" baseline="0">
                <a:solidFill>
                  <a:srgbClr val="595959"/>
                </a:solidFill>
                <a:latin typeface="Lato-Regular"/>
              </a:rPr>
              <a:t>default next month.</a:t>
            </a:r>
            <a:endParaRPr lang="en-US"/>
          </a:p>
        </p:txBody>
      </p:sp>
      <p:sp>
        <p:nvSpPr>
          <p:cNvPr id="4" name="Slide Number Placeholder 3"/>
          <p:cNvSpPr>
            <a:spLocks noGrp="1"/>
          </p:cNvSpPr>
          <p:nvPr>
            <p:ph type="sldNum" sz="quarter" idx="5"/>
          </p:nvPr>
        </p:nvSpPr>
        <p:spPr/>
        <p:txBody>
          <a:bodyPr/>
          <a:lstStyle/>
          <a:p>
            <a:fld id="{36A2AEF1-0802-4DE3-B76E-FA9036D1F73F}" type="slidenum">
              <a:rPr lang="en-US" smtClean="0"/>
              <a:t>9</a:t>
            </a:fld>
            <a:endParaRPr lang="en-US"/>
          </a:p>
        </p:txBody>
      </p:sp>
    </p:spTree>
    <p:extLst>
      <p:ext uri="{BB962C8B-B14F-4D97-AF65-F5344CB8AC3E}">
        <p14:creationId xmlns:p14="http://schemas.microsoft.com/office/powerpoint/2010/main" val="1212434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NATIONAL BUREAU OF ECONOMIC RESEARCH _ 2011</a:t>
            </a:r>
          </a:p>
          <a:p>
            <a:endParaRPr lang="en-US">
              <a:cs typeface="Calibri"/>
            </a:endParaRPr>
          </a:p>
          <a:p>
            <a:r>
              <a:rPr lang="en-US"/>
              <a:t>Interestingly the SMS reminders which is almost costless for the bank to implement has effected on late payments where a 25% reduction of  late monthly payments had been observed. In addition we see some heterogeneity in the SMS impact, in particular less experienced borrowers and those with smaller loans respond more strongly to SMS, leading to clearing out payments and eventually entire loans.</a:t>
            </a:r>
            <a:endParaRPr lang="en-US">
              <a:cs typeface="Calibri"/>
            </a:endParaRPr>
          </a:p>
        </p:txBody>
      </p:sp>
      <p:sp>
        <p:nvSpPr>
          <p:cNvPr id="4" name="Slide Number Placeholder 3"/>
          <p:cNvSpPr>
            <a:spLocks noGrp="1"/>
          </p:cNvSpPr>
          <p:nvPr>
            <p:ph type="sldNum" sz="quarter" idx="5"/>
          </p:nvPr>
        </p:nvSpPr>
        <p:spPr/>
        <p:txBody>
          <a:bodyPr/>
          <a:lstStyle/>
          <a:p>
            <a:fld id="{36A2AEF1-0802-4DE3-B76E-FA9036D1F73F}" type="slidenum">
              <a:rPr lang="en-US" smtClean="0"/>
              <a:t>10</a:t>
            </a:fld>
            <a:endParaRPr lang="en-US"/>
          </a:p>
        </p:txBody>
      </p:sp>
    </p:spTree>
    <p:extLst>
      <p:ext uri="{BB962C8B-B14F-4D97-AF65-F5344CB8AC3E}">
        <p14:creationId xmlns:p14="http://schemas.microsoft.com/office/powerpoint/2010/main" val="1355789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Analyzing</a:t>
            </a:r>
            <a:r>
              <a:rPr lang="en-US" sz="1200"/>
              <a:t> various attributes to best determine the likelihood that a client defaults on a loan</a:t>
            </a:r>
            <a:r>
              <a:rPr lang="en-US"/>
              <a:t>, a few set of Recommendations we suggest are as follows</a:t>
            </a:r>
            <a:r>
              <a:rPr lang="en-US" sz="1200"/>
              <a:t>:</a:t>
            </a:r>
            <a:endParaRPr lang="en-US"/>
          </a:p>
          <a:p>
            <a:endParaRPr lang="en-US"/>
          </a:p>
        </p:txBody>
      </p:sp>
      <p:sp>
        <p:nvSpPr>
          <p:cNvPr id="4" name="Slide Number Placeholder 3"/>
          <p:cNvSpPr>
            <a:spLocks noGrp="1"/>
          </p:cNvSpPr>
          <p:nvPr>
            <p:ph type="sldNum" sz="quarter" idx="5"/>
          </p:nvPr>
        </p:nvSpPr>
        <p:spPr/>
        <p:txBody>
          <a:bodyPr/>
          <a:lstStyle/>
          <a:p>
            <a:fld id="{36A2AEF1-0802-4DE3-B76E-FA9036D1F73F}" type="slidenum">
              <a:rPr lang="en-US" smtClean="0"/>
              <a:t>11</a:t>
            </a:fld>
            <a:endParaRPr lang="en-US"/>
          </a:p>
        </p:txBody>
      </p:sp>
    </p:spTree>
    <p:extLst>
      <p:ext uri="{BB962C8B-B14F-4D97-AF65-F5344CB8AC3E}">
        <p14:creationId xmlns:p14="http://schemas.microsoft.com/office/powerpoint/2010/main" val="987784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FCD97081-5CA5-42E8-8448-F3A0793FAAEA}"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CB7FB-F8CE-4656-A54C-A2D9BEB8025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946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D97081-5CA5-42E8-8448-F3A0793FAAEA}"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CB7FB-F8CE-4656-A54C-A2D9BEB80259}" type="slidenum">
              <a:rPr lang="en-US" smtClean="0"/>
              <a:t>‹#›</a:t>
            </a:fld>
            <a:endParaRPr lang="en-US"/>
          </a:p>
        </p:txBody>
      </p:sp>
    </p:spTree>
    <p:extLst>
      <p:ext uri="{BB962C8B-B14F-4D97-AF65-F5344CB8AC3E}">
        <p14:creationId xmlns:p14="http://schemas.microsoft.com/office/powerpoint/2010/main" val="3194141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D97081-5CA5-42E8-8448-F3A0793FAAEA}"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CB7FB-F8CE-4656-A54C-A2D9BEB80259}" type="slidenum">
              <a:rPr lang="en-US" smtClean="0"/>
              <a:t>‹#›</a:t>
            </a:fld>
            <a:endParaRPr lang="en-US"/>
          </a:p>
        </p:txBody>
      </p:sp>
    </p:spTree>
    <p:extLst>
      <p:ext uri="{BB962C8B-B14F-4D97-AF65-F5344CB8AC3E}">
        <p14:creationId xmlns:p14="http://schemas.microsoft.com/office/powerpoint/2010/main" val="1623916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D97081-5CA5-42E8-8448-F3A0793FAAEA}"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CB7FB-F8CE-4656-A54C-A2D9BEB80259}" type="slidenum">
              <a:rPr lang="en-US" smtClean="0"/>
              <a:t>‹#›</a:t>
            </a:fld>
            <a:endParaRPr lang="en-US"/>
          </a:p>
        </p:txBody>
      </p:sp>
    </p:spTree>
    <p:extLst>
      <p:ext uri="{BB962C8B-B14F-4D97-AF65-F5344CB8AC3E}">
        <p14:creationId xmlns:p14="http://schemas.microsoft.com/office/powerpoint/2010/main" val="1464505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D97081-5CA5-42E8-8448-F3A0793FAAEA}"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CB7FB-F8CE-4656-A54C-A2D9BEB8025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474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CD97081-5CA5-42E8-8448-F3A0793FAAEA}"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CB7FB-F8CE-4656-A54C-A2D9BEB80259}" type="slidenum">
              <a:rPr lang="en-US" smtClean="0"/>
              <a:t>‹#›</a:t>
            </a:fld>
            <a:endParaRPr lang="en-US"/>
          </a:p>
        </p:txBody>
      </p:sp>
    </p:spTree>
    <p:extLst>
      <p:ext uri="{BB962C8B-B14F-4D97-AF65-F5344CB8AC3E}">
        <p14:creationId xmlns:p14="http://schemas.microsoft.com/office/powerpoint/2010/main" val="3412453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D97081-5CA5-42E8-8448-F3A0793FAAEA}" type="datetimeFigureOut">
              <a:rPr lang="en-US" smtClean="0"/>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1CB7FB-F8CE-4656-A54C-A2D9BEB80259}" type="slidenum">
              <a:rPr lang="en-US" smtClean="0"/>
              <a:t>‹#›</a:t>
            </a:fld>
            <a:endParaRPr lang="en-US"/>
          </a:p>
        </p:txBody>
      </p:sp>
    </p:spTree>
    <p:extLst>
      <p:ext uri="{BB962C8B-B14F-4D97-AF65-F5344CB8AC3E}">
        <p14:creationId xmlns:p14="http://schemas.microsoft.com/office/powerpoint/2010/main" val="614397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D97081-5CA5-42E8-8448-F3A0793FAAEA}" type="datetimeFigureOut">
              <a:rPr lang="en-US" smtClean="0"/>
              <a:t>11/29/2022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1CB7FB-F8CE-4656-A54C-A2D9BEB80259}" type="slidenum">
              <a:rPr lang="en-US" smtClean="0"/>
              <a:t>‹#›</a:t>
            </a:fld>
            <a:endParaRPr lang="en-US"/>
          </a:p>
        </p:txBody>
      </p:sp>
    </p:spTree>
    <p:extLst>
      <p:ext uri="{BB962C8B-B14F-4D97-AF65-F5344CB8AC3E}">
        <p14:creationId xmlns:p14="http://schemas.microsoft.com/office/powerpoint/2010/main" val="5709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CD97081-5CA5-42E8-8448-F3A0793FAAEA}" type="datetimeFigureOut">
              <a:rPr lang="en-US" smtClean="0"/>
              <a:t>11/29/2022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1CB7FB-F8CE-4656-A54C-A2D9BEB80259}" type="slidenum">
              <a:rPr lang="en-US" smtClean="0"/>
              <a:t>‹#›</a:t>
            </a:fld>
            <a:endParaRPr lang="en-US"/>
          </a:p>
        </p:txBody>
      </p:sp>
    </p:spTree>
    <p:extLst>
      <p:ext uri="{BB962C8B-B14F-4D97-AF65-F5344CB8AC3E}">
        <p14:creationId xmlns:p14="http://schemas.microsoft.com/office/powerpoint/2010/main" val="2111285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CD97081-5CA5-42E8-8448-F3A0793FAAEA}" type="datetimeFigureOut">
              <a:rPr lang="en-US" smtClean="0"/>
              <a:t>11/29/2022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1CB7FB-F8CE-4656-A54C-A2D9BEB80259}" type="slidenum">
              <a:rPr lang="en-US" smtClean="0"/>
              <a:t>‹#›</a:t>
            </a:fld>
            <a:endParaRPr lang="en-US"/>
          </a:p>
        </p:txBody>
      </p:sp>
    </p:spTree>
    <p:extLst>
      <p:ext uri="{BB962C8B-B14F-4D97-AF65-F5344CB8AC3E}">
        <p14:creationId xmlns:p14="http://schemas.microsoft.com/office/powerpoint/2010/main" val="1054795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D97081-5CA5-42E8-8448-F3A0793FAAEA}"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CB7FB-F8CE-4656-A54C-A2D9BEB80259}" type="slidenum">
              <a:rPr lang="en-US" smtClean="0"/>
              <a:t>‹#›</a:t>
            </a:fld>
            <a:endParaRPr lang="en-US"/>
          </a:p>
        </p:txBody>
      </p:sp>
    </p:spTree>
    <p:extLst>
      <p:ext uri="{BB962C8B-B14F-4D97-AF65-F5344CB8AC3E}">
        <p14:creationId xmlns:p14="http://schemas.microsoft.com/office/powerpoint/2010/main" val="4219331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CD97081-5CA5-42E8-8448-F3A0793FAAEA}" type="datetimeFigureOut">
              <a:rPr lang="en-US" smtClean="0"/>
              <a:t>11/29/2022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1CB7FB-F8CE-4656-A54C-A2D9BEB8025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5645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C60C86-995D-9708-9047-1E6D76F5C18E}"/>
              </a:ext>
            </a:extLst>
          </p:cNvPr>
          <p:cNvSpPr>
            <a:spLocks noGrp="1"/>
          </p:cNvSpPr>
          <p:nvPr>
            <p:ph type="ctrTitle"/>
          </p:nvPr>
        </p:nvSpPr>
        <p:spPr>
          <a:xfrm>
            <a:off x="5289754" y="639097"/>
            <a:ext cx="6253317" cy="3686015"/>
          </a:xfrm>
        </p:spPr>
        <p:txBody>
          <a:bodyPr>
            <a:normAutofit/>
          </a:bodyPr>
          <a:lstStyle/>
          <a:p>
            <a:r>
              <a:rPr lang="en-US"/>
              <a:t>Predicting Loan Defaults in Clients</a:t>
            </a:r>
          </a:p>
        </p:txBody>
      </p:sp>
      <p:sp>
        <p:nvSpPr>
          <p:cNvPr id="3" name="Subtitle 2">
            <a:extLst>
              <a:ext uri="{FF2B5EF4-FFF2-40B4-BE49-F238E27FC236}">
                <a16:creationId xmlns:a16="http://schemas.microsoft.com/office/drawing/2014/main" id="{D290ADA3-F6DA-286E-1E16-F550ABE345D5}"/>
              </a:ext>
            </a:extLst>
          </p:cNvPr>
          <p:cNvSpPr>
            <a:spLocks noGrp="1"/>
          </p:cNvSpPr>
          <p:nvPr>
            <p:ph type="subTitle" idx="1"/>
          </p:nvPr>
        </p:nvSpPr>
        <p:spPr>
          <a:xfrm>
            <a:off x="5289753" y="4455621"/>
            <a:ext cx="6269347" cy="1238616"/>
          </a:xfrm>
        </p:spPr>
        <p:txBody>
          <a:bodyPr>
            <a:normAutofit/>
          </a:bodyPr>
          <a:lstStyle/>
          <a:p>
            <a:r>
              <a:rPr lang="en-US">
                <a:solidFill>
                  <a:schemeClr val="tx1">
                    <a:lumMod val="85000"/>
                    <a:lumOff val="15000"/>
                  </a:schemeClr>
                </a:solidFill>
              </a:rPr>
              <a:t>Presented by: Sahar Khan, Gangadhar Sallagundla Chowdary, Irene Qiu</a:t>
            </a:r>
          </a:p>
        </p:txBody>
      </p:sp>
      <p:pic>
        <p:nvPicPr>
          <p:cNvPr id="7" name="Graphic 6" descr="Money">
            <a:extLst>
              <a:ext uri="{FF2B5EF4-FFF2-40B4-BE49-F238E27FC236}">
                <a16:creationId xmlns:a16="http://schemas.microsoft.com/office/drawing/2014/main" id="{12669C4E-68F1-9651-7C78-E1F6DD9967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12" name="Straight Connector 11">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7628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218E45-F0D2-E965-17DC-F0184196DA70}"/>
              </a:ext>
            </a:extLst>
          </p:cNvPr>
          <p:cNvSpPr>
            <a:spLocks noGrp="1"/>
          </p:cNvSpPr>
          <p:nvPr>
            <p:ph type="title"/>
          </p:nvPr>
        </p:nvSpPr>
        <p:spPr>
          <a:xfrm>
            <a:off x="6411685" y="634946"/>
            <a:ext cx="5127171" cy="1450757"/>
          </a:xfrm>
        </p:spPr>
        <p:txBody>
          <a:bodyPr>
            <a:normAutofit/>
          </a:bodyPr>
          <a:lstStyle/>
          <a:p>
            <a:r>
              <a:rPr lang="en-US"/>
              <a:t>Organizational Impact</a:t>
            </a:r>
          </a:p>
        </p:txBody>
      </p:sp>
      <p:pic>
        <p:nvPicPr>
          <p:cNvPr id="15" name="Picture 4" descr="Graph on document with pen">
            <a:extLst>
              <a:ext uri="{FF2B5EF4-FFF2-40B4-BE49-F238E27FC236}">
                <a16:creationId xmlns:a16="http://schemas.microsoft.com/office/drawing/2014/main" id="{255EE390-3095-9EDF-1CF2-70AF90956B14}"/>
              </a:ext>
            </a:extLst>
          </p:cNvPr>
          <p:cNvPicPr>
            <a:picLocks noChangeAspect="1"/>
          </p:cNvPicPr>
          <p:nvPr/>
        </p:nvPicPr>
        <p:blipFill rotWithShape="1">
          <a:blip r:embed="rId3"/>
          <a:srcRect l="34302" r="20579" b="-1"/>
          <a:stretch/>
        </p:blipFill>
        <p:spPr>
          <a:xfrm>
            <a:off x="1595442" y="645106"/>
            <a:ext cx="3547127" cy="5247747"/>
          </a:xfrm>
          <a:prstGeom prst="rect">
            <a:avLst/>
          </a:prstGeom>
        </p:spPr>
      </p:pic>
      <p:cxnSp>
        <p:nvCxnSpPr>
          <p:cNvPr id="29" name="Straight Connector 2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9DB2F6-992B-6CE8-19A3-0E95948434E0}"/>
              </a:ext>
            </a:extLst>
          </p:cNvPr>
          <p:cNvSpPr>
            <a:spLocks noGrp="1"/>
          </p:cNvSpPr>
          <p:nvPr>
            <p:ph idx="1"/>
          </p:nvPr>
        </p:nvSpPr>
        <p:spPr>
          <a:xfrm>
            <a:off x="6411684" y="2198914"/>
            <a:ext cx="5127172" cy="3670180"/>
          </a:xfrm>
        </p:spPr>
        <p:txBody>
          <a:bodyPr>
            <a:normAutofit/>
          </a:bodyPr>
          <a:lstStyle/>
          <a:p>
            <a:pPr>
              <a:buFont typeface="Wingdings" panose="05000000000000000000" pitchFamily="2" charset="2"/>
              <a:buChar char="§"/>
            </a:pPr>
            <a:r>
              <a:rPr lang="en-US"/>
              <a:t>Understanding common demographics associated with loan defaults will improve decision-making and save resources.</a:t>
            </a:r>
          </a:p>
          <a:p>
            <a:pPr>
              <a:buFont typeface="Wingdings" panose="05000000000000000000" pitchFamily="2" charset="2"/>
              <a:buChar char="§"/>
            </a:pPr>
            <a:r>
              <a:rPr lang="en-US"/>
              <a:t>Strong attention towards a client’s past payment history will help prevent as many loan defaults.</a:t>
            </a:r>
          </a:p>
          <a:p>
            <a:pPr>
              <a:buFont typeface="Wingdings" panose="05000000000000000000" pitchFamily="2" charset="2"/>
              <a:buChar char="§"/>
            </a:pPr>
            <a:r>
              <a:rPr lang="en-US"/>
              <a:t>If clients are reminded more often of deadlines and assistance, they should be more prepared to handle their loans.</a:t>
            </a:r>
          </a:p>
        </p:txBody>
      </p:sp>
      <p:sp>
        <p:nvSpPr>
          <p:cNvPr id="30" name="Rectangle 2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2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4451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CF81D86-BDBA-477C-B7DD-8D359BB99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1648E5-CA26-3A47-6CED-DF0D8ED6F61E}"/>
              </a:ext>
            </a:extLst>
          </p:cNvPr>
          <p:cNvSpPr>
            <a:spLocks noGrp="1"/>
          </p:cNvSpPr>
          <p:nvPr>
            <p:ph type="title"/>
          </p:nvPr>
        </p:nvSpPr>
        <p:spPr>
          <a:xfrm>
            <a:off x="4974771" y="634946"/>
            <a:ext cx="6574972" cy="1450757"/>
          </a:xfrm>
        </p:spPr>
        <p:txBody>
          <a:bodyPr>
            <a:normAutofit/>
          </a:bodyPr>
          <a:lstStyle/>
          <a:p>
            <a:r>
              <a:rPr lang="en-US"/>
              <a:t>Recommendation</a:t>
            </a:r>
          </a:p>
        </p:txBody>
      </p:sp>
      <p:pic>
        <p:nvPicPr>
          <p:cNvPr id="5" name="Picture 4" descr="Calculator, pen, compass, money and a paper with graphs printed on it">
            <a:extLst>
              <a:ext uri="{FF2B5EF4-FFF2-40B4-BE49-F238E27FC236}">
                <a16:creationId xmlns:a16="http://schemas.microsoft.com/office/drawing/2014/main" id="{D575B9E1-22D9-C747-BB24-86FE6514B38F}"/>
              </a:ext>
            </a:extLst>
          </p:cNvPr>
          <p:cNvPicPr>
            <a:picLocks noChangeAspect="1"/>
          </p:cNvPicPr>
          <p:nvPr/>
        </p:nvPicPr>
        <p:blipFill rotWithShape="1">
          <a:blip r:embed="rId3"/>
          <a:srcRect l="29032" r="25604" b="-2"/>
          <a:stretch/>
        </p:blipFill>
        <p:spPr>
          <a:xfrm>
            <a:off x="633999" y="640081"/>
            <a:ext cx="4001315" cy="5314406"/>
          </a:xfrm>
          <a:prstGeom prst="rect">
            <a:avLst/>
          </a:prstGeom>
        </p:spPr>
      </p:pic>
      <p:cxnSp>
        <p:nvCxnSpPr>
          <p:cNvPr id="12" name="Straight Connector 11">
            <a:extLst>
              <a:ext uri="{FF2B5EF4-FFF2-40B4-BE49-F238E27FC236}">
                <a16:creationId xmlns:a16="http://schemas.microsoft.com/office/drawing/2014/main" id="{C65F3E9C-EF11-4F8F-A621-399C7A3E64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5945CA6-F3C1-834D-FD8D-C4394D97B988}"/>
              </a:ext>
            </a:extLst>
          </p:cNvPr>
          <p:cNvSpPr>
            <a:spLocks noGrp="1"/>
          </p:cNvSpPr>
          <p:nvPr>
            <p:ph idx="1"/>
          </p:nvPr>
        </p:nvSpPr>
        <p:spPr>
          <a:xfrm>
            <a:off x="4974769" y="2198914"/>
            <a:ext cx="6574973" cy="3670180"/>
          </a:xfrm>
        </p:spPr>
        <p:txBody>
          <a:bodyPr>
            <a:normAutofit/>
          </a:bodyPr>
          <a:lstStyle/>
          <a:p>
            <a:pPr>
              <a:buFont typeface="Wingdings" panose="05000000000000000000" pitchFamily="2" charset="2"/>
              <a:buChar char="§"/>
            </a:pPr>
            <a:r>
              <a:rPr lang="en-US"/>
              <a:t>Set a requirement for good history of past payments in clients before able to take out a loan</a:t>
            </a:r>
          </a:p>
          <a:p>
            <a:pPr>
              <a:buFont typeface="Wingdings" panose="05000000000000000000" pitchFamily="2" charset="2"/>
              <a:buChar char="§"/>
            </a:pPr>
            <a:r>
              <a:rPr lang="en-US"/>
              <a:t>Set higher interest rates with longer payment periods for high-risk clients</a:t>
            </a:r>
          </a:p>
          <a:p>
            <a:pPr>
              <a:buFont typeface="Wingdings" panose="05000000000000000000" pitchFamily="2" charset="2"/>
              <a:buChar char="§"/>
            </a:pPr>
            <a:r>
              <a:rPr lang="en-US"/>
              <a:t>Send additional alerts and assistance resources to clients during September (high correlation to default)</a:t>
            </a:r>
          </a:p>
        </p:txBody>
      </p:sp>
      <p:sp>
        <p:nvSpPr>
          <p:cNvPr id="14" name="Rectangle 13">
            <a:extLst>
              <a:ext uri="{FF2B5EF4-FFF2-40B4-BE49-F238E27FC236}">
                <a16:creationId xmlns:a16="http://schemas.microsoft.com/office/drawing/2014/main" id="{88AA064E-5F6E-4024-BC28-EDDC3DFC7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3B29638-4838-4B9B-B9DB-96E542BAF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08629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8BDB9-E0CE-8662-BEDA-78295D9C597A}"/>
              </a:ext>
            </a:extLst>
          </p:cNvPr>
          <p:cNvSpPr>
            <a:spLocks noGrp="1"/>
          </p:cNvSpPr>
          <p:nvPr>
            <p:ph type="title"/>
          </p:nvPr>
        </p:nvSpPr>
        <p:spPr>
          <a:xfrm>
            <a:off x="1097280" y="286603"/>
            <a:ext cx="10058400" cy="1450757"/>
          </a:xfrm>
        </p:spPr>
        <p:txBody>
          <a:bodyPr>
            <a:normAutofit/>
          </a:bodyPr>
          <a:lstStyle/>
          <a:p>
            <a:r>
              <a:rPr lang="en-US"/>
              <a:t>Summary</a:t>
            </a:r>
          </a:p>
        </p:txBody>
      </p:sp>
      <p:graphicFrame>
        <p:nvGraphicFramePr>
          <p:cNvPr id="24" name="Content Placeholder 2">
            <a:extLst>
              <a:ext uri="{FF2B5EF4-FFF2-40B4-BE49-F238E27FC236}">
                <a16:creationId xmlns:a16="http://schemas.microsoft.com/office/drawing/2014/main" id="{BA385717-B579-474B-17F6-0930E8902D91}"/>
              </a:ext>
            </a:extLst>
          </p:cNvPr>
          <p:cNvGraphicFramePr>
            <a:graphicFrameLocks noGrp="1"/>
          </p:cNvGraphicFramePr>
          <p:nvPr>
            <p:ph idx="1"/>
            <p:extLst>
              <p:ext uri="{D42A27DB-BD31-4B8C-83A1-F6EECF244321}">
                <p14:modId xmlns:p14="http://schemas.microsoft.com/office/powerpoint/2010/main" val="18466942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5983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C2BF4D-CAF5-13B8-0925-6BB2914BA8F5}"/>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a:solidFill>
                  <a:schemeClr val="tx1">
                    <a:lumMod val="85000"/>
                    <a:lumOff val="15000"/>
                  </a:schemeClr>
                </a:solidFill>
              </a:rPr>
              <a:t>Thank You!</a:t>
            </a:r>
          </a:p>
        </p:txBody>
      </p:sp>
      <p:pic>
        <p:nvPicPr>
          <p:cNvPr id="6" name="Graphic 5" descr="Smiling Face with No Fill">
            <a:extLst>
              <a:ext uri="{FF2B5EF4-FFF2-40B4-BE49-F238E27FC236}">
                <a16:creationId xmlns:a16="http://schemas.microsoft.com/office/drawing/2014/main" id="{ED95DCD2-58D2-EF27-C0DC-F2C1490702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17" name="Straight Connector 16">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4512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D046-61DD-B2FD-BFF8-DE9EF609AB59}"/>
              </a:ext>
            </a:extLst>
          </p:cNvPr>
          <p:cNvSpPr>
            <a:spLocks noGrp="1"/>
          </p:cNvSpPr>
          <p:nvPr>
            <p:ph type="title"/>
          </p:nvPr>
        </p:nvSpPr>
        <p:spPr/>
        <p:txBody>
          <a:bodyPr/>
          <a:lstStyle/>
          <a:p>
            <a:r>
              <a:rPr lang="en-US"/>
              <a:t>Appendix</a:t>
            </a:r>
          </a:p>
        </p:txBody>
      </p:sp>
      <p:sp>
        <p:nvSpPr>
          <p:cNvPr id="3" name="Content Placeholder 2">
            <a:extLst>
              <a:ext uri="{FF2B5EF4-FFF2-40B4-BE49-F238E27FC236}">
                <a16:creationId xmlns:a16="http://schemas.microsoft.com/office/drawing/2014/main" id="{F2199F7C-3BE8-C236-05ED-BA8835AD896E}"/>
              </a:ext>
            </a:extLst>
          </p:cNvPr>
          <p:cNvSpPr>
            <a:spLocks noGrp="1"/>
          </p:cNvSpPr>
          <p:nvPr>
            <p:ph sz="half" idx="1"/>
          </p:nvPr>
        </p:nvSpPr>
        <p:spPr>
          <a:xfrm>
            <a:off x="405716" y="1864944"/>
            <a:ext cx="4937760" cy="4023360"/>
          </a:xfrm>
        </p:spPr>
        <p:txBody>
          <a:bodyPr/>
          <a:lstStyle/>
          <a:p>
            <a:r>
              <a:rPr lang="en-US"/>
              <a:t>Q1.1 How many customers are in the sample?</a:t>
            </a:r>
          </a:p>
          <a:p>
            <a:endParaRPr lang="en-US"/>
          </a:p>
          <a:p>
            <a:endParaRPr lang="en-US"/>
          </a:p>
          <a:p>
            <a:endParaRPr lang="en-US"/>
          </a:p>
          <a:p>
            <a:endParaRPr lang="en-US"/>
          </a:p>
        </p:txBody>
      </p:sp>
      <p:sp>
        <p:nvSpPr>
          <p:cNvPr id="4" name="Content Placeholder 3">
            <a:extLst>
              <a:ext uri="{FF2B5EF4-FFF2-40B4-BE49-F238E27FC236}">
                <a16:creationId xmlns:a16="http://schemas.microsoft.com/office/drawing/2014/main" id="{BF3B15A1-26F2-30B8-1DD2-F4C82CA6B3D4}"/>
              </a:ext>
            </a:extLst>
          </p:cNvPr>
          <p:cNvSpPr>
            <a:spLocks noGrp="1"/>
          </p:cNvSpPr>
          <p:nvPr>
            <p:ph sz="half" idx="2"/>
          </p:nvPr>
        </p:nvSpPr>
        <p:spPr>
          <a:xfrm>
            <a:off x="440991" y="3833114"/>
            <a:ext cx="5068574" cy="3274372"/>
          </a:xfrm>
        </p:spPr>
        <p:txBody>
          <a:bodyPr vert="horz" lIns="0" tIns="45720" rIns="0" bIns="45720" rtlCol="0" anchor="t">
            <a:normAutofit/>
          </a:bodyPr>
          <a:lstStyle/>
          <a:p>
            <a:r>
              <a:rPr lang="en-US"/>
              <a:t>Q1.2 What is the most common sex in the sample?</a:t>
            </a:r>
          </a:p>
          <a:p>
            <a:endParaRPr lang="en-US">
              <a:cs typeface="Calibri"/>
            </a:endParaRPr>
          </a:p>
          <a:p>
            <a:endParaRPr lang="en-US"/>
          </a:p>
          <a:p>
            <a:endParaRPr lang="en-US" sz="1100" i="1"/>
          </a:p>
          <a:p>
            <a:r>
              <a:rPr lang="en-US" sz="1100" i="1"/>
              <a:t>Females are the most common sex with majority defaults</a:t>
            </a:r>
            <a:endParaRPr lang="en-US" sz="1100" i="1">
              <a:cs typeface="Calibri"/>
            </a:endParaRPr>
          </a:p>
        </p:txBody>
      </p:sp>
      <p:pic>
        <p:nvPicPr>
          <p:cNvPr id="5" name="Picture 4">
            <a:extLst>
              <a:ext uri="{FF2B5EF4-FFF2-40B4-BE49-F238E27FC236}">
                <a16:creationId xmlns:a16="http://schemas.microsoft.com/office/drawing/2014/main" id="{9A5EE71E-C61C-3A6E-AEAC-11D232A79822}"/>
              </a:ext>
            </a:extLst>
          </p:cNvPr>
          <p:cNvPicPr>
            <a:picLocks noChangeAspect="1"/>
          </p:cNvPicPr>
          <p:nvPr/>
        </p:nvPicPr>
        <p:blipFill>
          <a:blip r:embed="rId3"/>
          <a:stretch>
            <a:fillRect/>
          </a:stretch>
        </p:blipFill>
        <p:spPr>
          <a:xfrm>
            <a:off x="441192" y="2243266"/>
            <a:ext cx="4863328" cy="1354844"/>
          </a:xfrm>
          <a:prstGeom prst="rect">
            <a:avLst/>
          </a:prstGeom>
        </p:spPr>
      </p:pic>
      <p:pic>
        <p:nvPicPr>
          <p:cNvPr id="7" name="Picture 6">
            <a:extLst>
              <a:ext uri="{FF2B5EF4-FFF2-40B4-BE49-F238E27FC236}">
                <a16:creationId xmlns:a16="http://schemas.microsoft.com/office/drawing/2014/main" id="{065B33B8-731C-DBA3-4D54-13B838ADA64C}"/>
              </a:ext>
            </a:extLst>
          </p:cNvPr>
          <p:cNvPicPr>
            <a:picLocks noChangeAspect="1"/>
          </p:cNvPicPr>
          <p:nvPr/>
        </p:nvPicPr>
        <p:blipFill>
          <a:blip r:embed="rId4"/>
          <a:stretch>
            <a:fillRect/>
          </a:stretch>
        </p:blipFill>
        <p:spPr>
          <a:xfrm>
            <a:off x="9298724" y="1864905"/>
            <a:ext cx="1795427" cy="4570657"/>
          </a:xfrm>
          <a:prstGeom prst="rect">
            <a:avLst/>
          </a:prstGeom>
        </p:spPr>
      </p:pic>
      <p:pic>
        <p:nvPicPr>
          <p:cNvPr id="6" name="Picture 7" descr="Graphical user interface, text, application, email&#10;&#10;Description automatically generated">
            <a:extLst>
              <a:ext uri="{FF2B5EF4-FFF2-40B4-BE49-F238E27FC236}">
                <a16:creationId xmlns:a16="http://schemas.microsoft.com/office/drawing/2014/main" id="{15777C9B-C3B1-FCBD-849A-EC8150C8D4F9}"/>
              </a:ext>
            </a:extLst>
          </p:cNvPr>
          <p:cNvPicPr>
            <a:picLocks noChangeAspect="1"/>
          </p:cNvPicPr>
          <p:nvPr/>
        </p:nvPicPr>
        <p:blipFill>
          <a:blip r:embed="rId5"/>
          <a:stretch>
            <a:fillRect/>
          </a:stretch>
        </p:blipFill>
        <p:spPr>
          <a:xfrm>
            <a:off x="440991" y="4477425"/>
            <a:ext cx="3603522" cy="1181427"/>
          </a:xfrm>
          <a:prstGeom prst="rect">
            <a:avLst/>
          </a:prstGeom>
          <a:ln>
            <a:solidFill>
              <a:srgbClr val="4472C4"/>
            </a:solidFill>
          </a:ln>
        </p:spPr>
      </p:pic>
      <p:sp>
        <p:nvSpPr>
          <p:cNvPr id="8" name="TextBox 7">
            <a:extLst>
              <a:ext uri="{FF2B5EF4-FFF2-40B4-BE49-F238E27FC236}">
                <a16:creationId xmlns:a16="http://schemas.microsoft.com/office/drawing/2014/main" id="{96B3D452-6FD6-86D9-58DC-58C960C17F4E}"/>
              </a:ext>
            </a:extLst>
          </p:cNvPr>
          <p:cNvSpPr txBox="1"/>
          <p:nvPr/>
        </p:nvSpPr>
        <p:spPr>
          <a:xfrm>
            <a:off x="5736131" y="1868501"/>
            <a:ext cx="370370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404040"/>
                </a:solidFill>
              </a:rPr>
              <a:t>Q1.3 Which sex has the most defaults?</a:t>
            </a:r>
          </a:p>
          <a:p>
            <a:r>
              <a:rPr lang="en-US">
                <a:solidFill>
                  <a:srgbClr val="404040"/>
                </a:solidFill>
                <a:cs typeface="Calibri"/>
              </a:rPr>
              <a:t>Female are more likely to default</a:t>
            </a:r>
          </a:p>
        </p:txBody>
      </p:sp>
    </p:spTree>
    <p:extLst>
      <p:ext uri="{BB962C8B-B14F-4D97-AF65-F5344CB8AC3E}">
        <p14:creationId xmlns:p14="http://schemas.microsoft.com/office/powerpoint/2010/main" val="2939978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682E9-82AC-C763-6BDE-5C5A2F1318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161599-9C71-C019-54C8-9A86194D5FC2}"/>
              </a:ext>
            </a:extLst>
          </p:cNvPr>
          <p:cNvSpPr>
            <a:spLocks noGrp="1"/>
          </p:cNvSpPr>
          <p:nvPr>
            <p:ph sz="half" idx="1"/>
          </p:nvPr>
        </p:nvSpPr>
        <p:spPr/>
        <p:txBody>
          <a:bodyPr/>
          <a:lstStyle/>
          <a:p>
            <a:r>
              <a:rPr lang="en-US"/>
              <a:t>Q1.4 How many distinct values does marriage take on?</a:t>
            </a:r>
          </a:p>
          <a:p>
            <a:endParaRPr lang="en-US"/>
          </a:p>
          <a:p>
            <a:r>
              <a:rPr lang="en-US"/>
              <a:t>Marriage has 4 unique values</a:t>
            </a:r>
          </a:p>
          <a:p>
            <a:endParaRPr lang="en-US"/>
          </a:p>
          <a:p>
            <a:endParaRPr lang="en-US"/>
          </a:p>
        </p:txBody>
      </p:sp>
      <p:sp>
        <p:nvSpPr>
          <p:cNvPr id="4" name="Content Placeholder 3">
            <a:extLst>
              <a:ext uri="{FF2B5EF4-FFF2-40B4-BE49-F238E27FC236}">
                <a16:creationId xmlns:a16="http://schemas.microsoft.com/office/drawing/2014/main" id="{AAB6093E-B2D8-4C5F-EC61-62A6CEF60660}"/>
              </a:ext>
            </a:extLst>
          </p:cNvPr>
          <p:cNvSpPr>
            <a:spLocks noGrp="1"/>
          </p:cNvSpPr>
          <p:nvPr>
            <p:ph sz="half" idx="2"/>
          </p:nvPr>
        </p:nvSpPr>
        <p:spPr/>
        <p:txBody>
          <a:bodyPr/>
          <a:lstStyle/>
          <a:p>
            <a:endParaRPr lang="en-US"/>
          </a:p>
        </p:txBody>
      </p:sp>
      <p:pic>
        <p:nvPicPr>
          <p:cNvPr id="8" name="Picture 7">
            <a:extLst>
              <a:ext uri="{FF2B5EF4-FFF2-40B4-BE49-F238E27FC236}">
                <a16:creationId xmlns:a16="http://schemas.microsoft.com/office/drawing/2014/main" id="{CF08F556-2F84-6005-A627-44A9EBFCCA75}"/>
              </a:ext>
            </a:extLst>
          </p:cNvPr>
          <p:cNvPicPr>
            <a:picLocks noChangeAspect="1"/>
          </p:cNvPicPr>
          <p:nvPr/>
        </p:nvPicPr>
        <p:blipFill>
          <a:blip r:embed="rId3"/>
          <a:stretch>
            <a:fillRect/>
          </a:stretch>
        </p:blipFill>
        <p:spPr>
          <a:xfrm>
            <a:off x="6096000" y="1777520"/>
            <a:ext cx="4999811" cy="3463073"/>
          </a:xfrm>
          <a:prstGeom prst="rect">
            <a:avLst/>
          </a:prstGeom>
        </p:spPr>
      </p:pic>
    </p:spTree>
    <p:extLst>
      <p:ext uri="{BB962C8B-B14F-4D97-AF65-F5344CB8AC3E}">
        <p14:creationId xmlns:p14="http://schemas.microsoft.com/office/powerpoint/2010/main" val="1775099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BFA28C-2C71-F319-C5C2-4CA5DE893043}"/>
              </a:ext>
            </a:extLst>
          </p:cNvPr>
          <p:cNvSpPr>
            <a:spLocks noGrp="1"/>
          </p:cNvSpPr>
          <p:nvPr>
            <p:ph sz="half" idx="1"/>
          </p:nvPr>
        </p:nvSpPr>
        <p:spPr>
          <a:xfrm>
            <a:off x="475343" y="759657"/>
            <a:ext cx="5181600" cy="4351338"/>
          </a:xfrm>
        </p:spPr>
        <p:txBody>
          <a:bodyPr/>
          <a:lstStyle/>
          <a:p>
            <a:pPr algn="ctr"/>
            <a:r>
              <a:rPr lang="en-US"/>
              <a:t>Q2.1 How is Bill_Amt1 distributed by sex?</a:t>
            </a:r>
          </a:p>
          <a:p>
            <a:pPr algn="ctr"/>
            <a:endParaRPr lang="en-US"/>
          </a:p>
          <a:p>
            <a:pPr algn="ctr"/>
            <a:endParaRPr lang="en-US"/>
          </a:p>
          <a:p>
            <a:pPr marL="0" indent="0" algn="ctr">
              <a:buNone/>
            </a:pPr>
            <a:r>
              <a:rPr lang="en-US"/>
              <a:t>Looks almost equal between Men and women</a:t>
            </a:r>
          </a:p>
          <a:p>
            <a:pPr algn="ctr"/>
            <a:endParaRPr lang="en-US"/>
          </a:p>
          <a:p>
            <a:pPr algn="ctr"/>
            <a:endParaRPr lang="en-US"/>
          </a:p>
        </p:txBody>
      </p:sp>
      <p:sp>
        <p:nvSpPr>
          <p:cNvPr id="4" name="Content Placeholder 3">
            <a:extLst>
              <a:ext uri="{FF2B5EF4-FFF2-40B4-BE49-F238E27FC236}">
                <a16:creationId xmlns:a16="http://schemas.microsoft.com/office/drawing/2014/main" id="{D294A719-79FA-FBD4-5527-16C7D80706F6}"/>
              </a:ext>
            </a:extLst>
          </p:cNvPr>
          <p:cNvSpPr>
            <a:spLocks noGrp="1"/>
          </p:cNvSpPr>
          <p:nvPr>
            <p:ph sz="half" idx="2"/>
          </p:nvPr>
        </p:nvSpPr>
        <p:spPr>
          <a:xfrm>
            <a:off x="6042793" y="699302"/>
            <a:ext cx="5181600" cy="4351338"/>
          </a:xfrm>
        </p:spPr>
        <p:txBody>
          <a:bodyPr/>
          <a:lstStyle/>
          <a:p>
            <a:r>
              <a:rPr lang="en-US"/>
              <a:t>Q2.2 Does there appear to be any relationship between default and AGE?</a:t>
            </a:r>
          </a:p>
          <a:p>
            <a:pPr>
              <a:buFont typeface="Wingdings" panose="05000000000000000000" pitchFamily="2" charset="2"/>
              <a:buChar char="§"/>
            </a:pPr>
            <a:endParaRPr lang="en-US"/>
          </a:p>
          <a:p>
            <a:pPr>
              <a:buFont typeface="Wingdings" panose="05000000000000000000" pitchFamily="2" charset="2"/>
              <a:buChar char="§"/>
            </a:pPr>
            <a:r>
              <a:rPr lang="en-US"/>
              <a:t>The Age of customers is distributed between age 21 to 75.</a:t>
            </a:r>
          </a:p>
          <a:p>
            <a:pPr>
              <a:buFont typeface="Wingdings" panose="05000000000000000000" pitchFamily="2" charset="2"/>
              <a:buChar char="§"/>
            </a:pPr>
            <a:r>
              <a:rPr lang="en-US"/>
              <a:t>Ages 23-30 have the highest count of defaults.</a:t>
            </a:r>
          </a:p>
          <a:p>
            <a:endParaRPr lang="en-US"/>
          </a:p>
        </p:txBody>
      </p:sp>
      <p:pic>
        <p:nvPicPr>
          <p:cNvPr id="2" name="Picture 1">
            <a:extLst>
              <a:ext uri="{FF2B5EF4-FFF2-40B4-BE49-F238E27FC236}">
                <a16:creationId xmlns:a16="http://schemas.microsoft.com/office/drawing/2014/main" id="{C429280E-A8CE-1B82-4B79-374A9B551894}"/>
              </a:ext>
            </a:extLst>
          </p:cNvPr>
          <p:cNvPicPr>
            <a:picLocks noChangeAspect="1"/>
          </p:cNvPicPr>
          <p:nvPr/>
        </p:nvPicPr>
        <p:blipFill>
          <a:blip r:embed="rId2"/>
          <a:stretch>
            <a:fillRect/>
          </a:stretch>
        </p:blipFill>
        <p:spPr>
          <a:xfrm>
            <a:off x="547280" y="2704213"/>
            <a:ext cx="5181601" cy="3163017"/>
          </a:xfrm>
          <a:prstGeom prst="rect">
            <a:avLst/>
          </a:prstGeom>
        </p:spPr>
      </p:pic>
      <p:pic>
        <p:nvPicPr>
          <p:cNvPr id="5" name="Picture 4">
            <a:extLst>
              <a:ext uri="{FF2B5EF4-FFF2-40B4-BE49-F238E27FC236}">
                <a16:creationId xmlns:a16="http://schemas.microsoft.com/office/drawing/2014/main" id="{0789B3E2-64D3-482F-4C13-2614DFB75C99}"/>
              </a:ext>
            </a:extLst>
          </p:cNvPr>
          <p:cNvPicPr>
            <a:picLocks noChangeAspect="1"/>
          </p:cNvPicPr>
          <p:nvPr/>
        </p:nvPicPr>
        <p:blipFill>
          <a:blip r:embed="rId3"/>
          <a:stretch>
            <a:fillRect/>
          </a:stretch>
        </p:blipFill>
        <p:spPr>
          <a:xfrm>
            <a:off x="6463120" y="3336053"/>
            <a:ext cx="4388174" cy="2610777"/>
          </a:xfrm>
          <a:prstGeom prst="rect">
            <a:avLst/>
          </a:prstGeom>
        </p:spPr>
      </p:pic>
    </p:spTree>
    <p:extLst>
      <p:ext uri="{BB962C8B-B14F-4D97-AF65-F5344CB8AC3E}">
        <p14:creationId xmlns:p14="http://schemas.microsoft.com/office/powerpoint/2010/main" val="1943748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BED4C-C7A2-6924-F8B4-C34514D11623}"/>
              </a:ext>
            </a:extLst>
          </p:cNvPr>
          <p:cNvSpPr>
            <a:spLocks noGrp="1"/>
          </p:cNvSpPr>
          <p:nvPr>
            <p:ph type="ctrTitle"/>
          </p:nvPr>
        </p:nvSpPr>
        <p:spPr>
          <a:xfrm>
            <a:off x="691078" y="722903"/>
            <a:ext cx="3930417" cy="2479772"/>
          </a:xfrm>
        </p:spPr>
        <p:txBody>
          <a:bodyPr>
            <a:normAutofit/>
          </a:bodyPr>
          <a:lstStyle/>
          <a:p>
            <a:pPr>
              <a:lnSpc>
                <a:spcPct val="90000"/>
              </a:lnSpc>
            </a:pPr>
            <a:r>
              <a:rPr lang="en-US" sz="2200"/>
              <a:t>Q3.1 Build a model of default using </a:t>
            </a:r>
            <a:r>
              <a:rPr lang="en-US" sz="2200" err="1"/>
              <a:t>kNN</a:t>
            </a:r>
            <a:r>
              <a:rPr lang="en-US" sz="2200"/>
              <a:t>. Randomly partition the data into a training set (70%) and a validation set (30%). What value of k did you decide to use and why?</a:t>
            </a:r>
          </a:p>
        </p:txBody>
      </p:sp>
      <p:sp>
        <p:nvSpPr>
          <p:cNvPr id="3" name="Subtitle 2">
            <a:extLst>
              <a:ext uri="{FF2B5EF4-FFF2-40B4-BE49-F238E27FC236}">
                <a16:creationId xmlns:a16="http://schemas.microsoft.com/office/drawing/2014/main" id="{3770FCC4-CF75-ED0E-6732-166770DD292E}"/>
              </a:ext>
            </a:extLst>
          </p:cNvPr>
          <p:cNvSpPr>
            <a:spLocks noGrp="1"/>
          </p:cNvSpPr>
          <p:nvPr>
            <p:ph type="subTitle" idx="1"/>
          </p:nvPr>
        </p:nvSpPr>
        <p:spPr>
          <a:xfrm>
            <a:off x="691078" y="3428997"/>
            <a:ext cx="3930417" cy="2306639"/>
          </a:xfrm>
        </p:spPr>
        <p:txBody>
          <a:bodyPr>
            <a:normAutofit/>
          </a:bodyPr>
          <a:lstStyle/>
          <a:p>
            <a:r>
              <a:rPr lang="en-US"/>
              <a:t>We decide to use k=30 since from the calculated error rate, at 30, the graph smoothens</a:t>
            </a:r>
          </a:p>
        </p:txBody>
      </p:sp>
      <p:pic>
        <p:nvPicPr>
          <p:cNvPr id="5" name="Picture 4">
            <a:extLst>
              <a:ext uri="{FF2B5EF4-FFF2-40B4-BE49-F238E27FC236}">
                <a16:creationId xmlns:a16="http://schemas.microsoft.com/office/drawing/2014/main" id="{58EB1E73-778A-9B7E-8DE5-EB549F88BA9A}"/>
              </a:ext>
            </a:extLst>
          </p:cNvPr>
          <p:cNvPicPr>
            <a:picLocks noChangeAspect="1"/>
          </p:cNvPicPr>
          <p:nvPr/>
        </p:nvPicPr>
        <p:blipFill>
          <a:blip r:embed="rId2"/>
          <a:stretch>
            <a:fillRect/>
          </a:stretch>
        </p:blipFill>
        <p:spPr>
          <a:xfrm>
            <a:off x="5106340" y="1414384"/>
            <a:ext cx="6382411" cy="4020918"/>
          </a:xfrm>
          <a:prstGeom prst="rect">
            <a:avLst/>
          </a:prstGeom>
        </p:spPr>
      </p:pic>
    </p:spTree>
    <p:extLst>
      <p:ext uri="{BB962C8B-B14F-4D97-AF65-F5344CB8AC3E}">
        <p14:creationId xmlns:p14="http://schemas.microsoft.com/office/powerpoint/2010/main" val="3274255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78213-34BB-18A5-8D50-42C79C7D8146}"/>
              </a:ext>
            </a:extLst>
          </p:cNvPr>
          <p:cNvSpPr>
            <a:spLocks noGrp="1"/>
          </p:cNvSpPr>
          <p:nvPr>
            <p:ph type="title"/>
          </p:nvPr>
        </p:nvSpPr>
        <p:spPr/>
        <p:txBody>
          <a:bodyPr>
            <a:noAutofit/>
          </a:bodyPr>
          <a:lstStyle/>
          <a:p>
            <a:r>
              <a:rPr lang="en-US" sz="2000"/>
              <a:t>Q3.2 Score the validation data (predict) using the model. Produce a</a:t>
            </a:r>
            <a:br>
              <a:rPr lang="en-US" sz="2000"/>
            </a:br>
            <a:r>
              <a:rPr lang="en-US" sz="2000"/>
              <a:t>confusion table and an ROC for the scored validation data.</a:t>
            </a:r>
          </a:p>
        </p:txBody>
      </p:sp>
      <p:pic>
        <p:nvPicPr>
          <p:cNvPr id="5" name="Content Placeholder 4">
            <a:extLst>
              <a:ext uri="{FF2B5EF4-FFF2-40B4-BE49-F238E27FC236}">
                <a16:creationId xmlns:a16="http://schemas.microsoft.com/office/drawing/2014/main" id="{C3E904D4-A1A4-99BA-C813-575EBFF73663}"/>
              </a:ext>
            </a:extLst>
          </p:cNvPr>
          <p:cNvPicPr>
            <a:picLocks noGrp="1" noChangeAspect="1"/>
          </p:cNvPicPr>
          <p:nvPr>
            <p:ph idx="1"/>
          </p:nvPr>
        </p:nvPicPr>
        <p:blipFill>
          <a:blip r:embed="rId2"/>
          <a:stretch>
            <a:fillRect/>
          </a:stretch>
        </p:blipFill>
        <p:spPr>
          <a:xfrm>
            <a:off x="691079" y="2560627"/>
            <a:ext cx="4667250" cy="1571625"/>
          </a:xfrm>
        </p:spPr>
      </p:pic>
      <p:pic>
        <p:nvPicPr>
          <p:cNvPr id="7" name="Picture 6">
            <a:extLst>
              <a:ext uri="{FF2B5EF4-FFF2-40B4-BE49-F238E27FC236}">
                <a16:creationId xmlns:a16="http://schemas.microsoft.com/office/drawing/2014/main" id="{92F77FB5-1216-D1AE-4711-AD3C21590683}"/>
              </a:ext>
            </a:extLst>
          </p:cNvPr>
          <p:cNvPicPr>
            <a:picLocks noChangeAspect="1"/>
          </p:cNvPicPr>
          <p:nvPr/>
        </p:nvPicPr>
        <p:blipFill>
          <a:blip r:embed="rId3"/>
          <a:stretch>
            <a:fillRect/>
          </a:stretch>
        </p:blipFill>
        <p:spPr>
          <a:xfrm>
            <a:off x="6096000" y="2286390"/>
            <a:ext cx="4846773" cy="4291345"/>
          </a:xfrm>
          <a:prstGeom prst="rect">
            <a:avLst/>
          </a:prstGeom>
        </p:spPr>
      </p:pic>
    </p:spTree>
    <p:extLst>
      <p:ext uri="{BB962C8B-B14F-4D97-AF65-F5344CB8AC3E}">
        <p14:creationId xmlns:p14="http://schemas.microsoft.com/office/powerpoint/2010/main" val="964302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9989-6773-BD88-5345-08F1AB65179E}"/>
              </a:ext>
            </a:extLst>
          </p:cNvPr>
          <p:cNvSpPr>
            <a:spLocks noGrp="1"/>
          </p:cNvSpPr>
          <p:nvPr>
            <p:ph type="title"/>
          </p:nvPr>
        </p:nvSpPr>
        <p:spPr/>
        <p:txBody>
          <a:bodyPr>
            <a:noAutofit/>
          </a:bodyPr>
          <a:lstStyle/>
          <a:p>
            <a:r>
              <a:rPr lang="en-US" sz="1800"/>
              <a:t>Q3.3 From the confusion table calculate the following metrics: accuracy,</a:t>
            </a:r>
            <a:br>
              <a:rPr lang="en-US" sz="1800"/>
            </a:br>
            <a:r>
              <a:rPr lang="en-US" sz="1800"/>
              <a:t>misclassification rate, true positive rate, false positive rate, specificity, precision, and</a:t>
            </a:r>
            <a:br>
              <a:rPr lang="en-US" sz="1800"/>
            </a:br>
            <a:r>
              <a:rPr lang="en-US" sz="1800"/>
              <a:t>prevalence.</a:t>
            </a:r>
          </a:p>
        </p:txBody>
      </p:sp>
      <p:sp>
        <p:nvSpPr>
          <p:cNvPr id="3" name="Content Placeholder 2">
            <a:extLst>
              <a:ext uri="{FF2B5EF4-FFF2-40B4-BE49-F238E27FC236}">
                <a16:creationId xmlns:a16="http://schemas.microsoft.com/office/drawing/2014/main" id="{E932D6E2-838D-37B8-C9D8-8AC2C2C2CBBA}"/>
              </a:ext>
            </a:extLst>
          </p:cNvPr>
          <p:cNvSpPr>
            <a:spLocks noGrp="1"/>
          </p:cNvSpPr>
          <p:nvPr>
            <p:ph idx="1"/>
          </p:nvPr>
        </p:nvSpPr>
        <p:spPr/>
        <p:txBody>
          <a:bodyPr/>
          <a:lstStyle/>
          <a:p>
            <a:pPr marL="0" indent="0" algn="ctr">
              <a:buNone/>
            </a:pPr>
            <a:r>
              <a:rPr lang="en-US"/>
              <a:t>Accuracy is 77.5</a:t>
            </a:r>
          </a:p>
          <a:p>
            <a:endParaRPr lang="en-US"/>
          </a:p>
        </p:txBody>
      </p:sp>
      <p:pic>
        <p:nvPicPr>
          <p:cNvPr id="7" name="Picture 6">
            <a:extLst>
              <a:ext uri="{FF2B5EF4-FFF2-40B4-BE49-F238E27FC236}">
                <a16:creationId xmlns:a16="http://schemas.microsoft.com/office/drawing/2014/main" id="{776B375D-A370-742B-418A-F1D4D71C0B67}"/>
              </a:ext>
            </a:extLst>
          </p:cNvPr>
          <p:cNvPicPr>
            <a:picLocks noChangeAspect="1"/>
          </p:cNvPicPr>
          <p:nvPr/>
        </p:nvPicPr>
        <p:blipFill rotWithShape="1">
          <a:blip r:embed="rId2"/>
          <a:srcRect t="5301"/>
          <a:stretch/>
        </p:blipFill>
        <p:spPr>
          <a:xfrm>
            <a:off x="547687" y="3321933"/>
            <a:ext cx="11096625" cy="1695765"/>
          </a:xfrm>
          <a:prstGeom prst="rect">
            <a:avLst/>
          </a:prstGeom>
        </p:spPr>
      </p:pic>
    </p:spTree>
    <p:extLst>
      <p:ext uri="{BB962C8B-B14F-4D97-AF65-F5344CB8AC3E}">
        <p14:creationId xmlns:p14="http://schemas.microsoft.com/office/powerpoint/2010/main" val="3521475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CF81D86-BDBA-477C-B7DD-8D359BB99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F81DE6-D08A-224D-8A26-1814C33C74E1}"/>
              </a:ext>
            </a:extLst>
          </p:cNvPr>
          <p:cNvSpPr>
            <a:spLocks noGrp="1"/>
          </p:cNvSpPr>
          <p:nvPr>
            <p:ph type="title"/>
          </p:nvPr>
        </p:nvSpPr>
        <p:spPr>
          <a:xfrm>
            <a:off x="4974771" y="634946"/>
            <a:ext cx="6574972" cy="1450757"/>
          </a:xfrm>
        </p:spPr>
        <p:txBody>
          <a:bodyPr>
            <a:normAutofit/>
          </a:bodyPr>
          <a:lstStyle/>
          <a:p>
            <a:r>
              <a:rPr lang="en-US"/>
              <a:t>Executive Summary</a:t>
            </a:r>
          </a:p>
        </p:txBody>
      </p:sp>
      <p:pic>
        <p:nvPicPr>
          <p:cNvPr id="5" name="Picture 4">
            <a:extLst>
              <a:ext uri="{FF2B5EF4-FFF2-40B4-BE49-F238E27FC236}">
                <a16:creationId xmlns:a16="http://schemas.microsoft.com/office/drawing/2014/main" id="{F6DC41DA-E25E-367C-A473-BFD580378F92}"/>
              </a:ext>
            </a:extLst>
          </p:cNvPr>
          <p:cNvPicPr>
            <a:picLocks noChangeAspect="1"/>
          </p:cNvPicPr>
          <p:nvPr/>
        </p:nvPicPr>
        <p:blipFill rotWithShape="1">
          <a:blip r:embed="rId3"/>
          <a:srcRect l="17844" r="39805" b="2"/>
          <a:stretch/>
        </p:blipFill>
        <p:spPr>
          <a:xfrm>
            <a:off x="633999" y="640081"/>
            <a:ext cx="4001315" cy="5314406"/>
          </a:xfrm>
          <a:prstGeom prst="rect">
            <a:avLst/>
          </a:prstGeom>
        </p:spPr>
      </p:pic>
      <p:cxnSp>
        <p:nvCxnSpPr>
          <p:cNvPr id="12" name="Straight Connector 11">
            <a:extLst>
              <a:ext uri="{FF2B5EF4-FFF2-40B4-BE49-F238E27FC236}">
                <a16:creationId xmlns:a16="http://schemas.microsoft.com/office/drawing/2014/main" id="{C65F3E9C-EF11-4F8F-A621-399C7A3E64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91BC43B-A99A-DC46-C55B-0990882F31C7}"/>
              </a:ext>
            </a:extLst>
          </p:cNvPr>
          <p:cNvSpPr>
            <a:spLocks noGrp="1"/>
          </p:cNvSpPr>
          <p:nvPr>
            <p:ph idx="1"/>
          </p:nvPr>
        </p:nvSpPr>
        <p:spPr>
          <a:xfrm>
            <a:off x="4974769" y="2198914"/>
            <a:ext cx="6574973" cy="3670180"/>
          </a:xfrm>
        </p:spPr>
        <p:txBody>
          <a:bodyPr vert="horz" lIns="0" tIns="45720" rIns="0" bIns="45720" rtlCol="0" anchor="t">
            <a:normAutofit/>
          </a:bodyPr>
          <a:lstStyle/>
          <a:p>
            <a:pPr>
              <a:buFont typeface="Wingdings" panose="05000000000000000000" pitchFamily="2" charset="2"/>
              <a:buChar char="§"/>
            </a:pPr>
            <a:r>
              <a:rPr lang="en-US"/>
              <a:t>Neural Network gives most accurate prediction (82.1%)</a:t>
            </a:r>
          </a:p>
          <a:p>
            <a:pPr>
              <a:buFont typeface="Wingdings" panose="05000000000000000000" pitchFamily="2" charset="2"/>
              <a:buChar char="§"/>
            </a:pPr>
            <a:r>
              <a:rPr lang="en-US"/>
              <a:t>Important Indictors of Loan defaults:</a:t>
            </a:r>
            <a:endParaRPr lang="en-US">
              <a:cs typeface="Calibri"/>
            </a:endParaRPr>
          </a:p>
          <a:p>
            <a:pPr>
              <a:buFont typeface="Wingdings" panose="05000000000000000000" pitchFamily="2" charset="2"/>
              <a:buChar char="q"/>
            </a:pPr>
            <a:r>
              <a:rPr lang="en-US"/>
              <a:t>Demographic information (gender, age segmentation)</a:t>
            </a:r>
            <a:endParaRPr lang="en-US">
              <a:cs typeface="Calibri"/>
            </a:endParaRPr>
          </a:p>
          <a:p>
            <a:pPr>
              <a:buFont typeface="Wingdings" panose="05000000000000000000" pitchFamily="2" charset="2"/>
              <a:buChar char="q"/>
            </a:pPr>
            <a:r>
              <a:rPr lang="en-US"/>
              <a:t>Past payment history</a:t>
            </a:r>
            <a:endParaRPr lang="en-US">
              <a:cs typeface="Calibri"/>
            </a:endParaRPr>
          </a:p>
          <a:p>
            <a:pPr>
              <a:buFont typeface="Wingdings" panose="05000000000000000000" pitchFamily="2" charset="2"/>
              <a:buChar char="q"/>
            </a:pPr>
            <a:r>
              <a:rPr lang="en-US"/>
              <a:t>Credit Limit</a:t>
            </a:r>
            <a:endParaRPr lang="en-US">
              <a:cs typeface="Calibri"/>
            </a:endParaRPr>
          </a:p>
          <a:p>
            <a:pPr>
              <a:buFont typeface="Wingdings" panose="05000000000000000000" pitchFamily="2" charset="2"/>
              <a:buChar char="q"/>
            </a:pPr>
            <a:r>
              <a:rPr lang="en-US"/>
              <a:t>Education</a:t>
            </a:r>
          </a:p>
          <a:p>
            <a:pPr>
              <a:buFont typeface="Wingdings" panose="05000000000000000000" pitchFamily="2" charset="2"/>
              <a:buChar char="§"/>
            </a:pPr>
            <a:r>
              <a:rPr lang="en-US"/>
              <a:t>Recommendations: Set Client requirements, Adjust rates for high-risk clients, and send frequent loan alerts.</a:t>
            </a:r>
            <a:endParaRPr lang="en-US">
              <a:cs typeface="Calibri"/>
            </a:endParaRPr>
          </a:p>
        </p:txBody>
      </p:sp>
      <p:sp>
        <p:nvSpPr>
          <p:cNvPr id="14" name="Rectangle 13">
            <a:extLst>
              <a:ext uri="{FF2B5EF4-FFF2-40B4-BE49-F238E27FC236}">
                <a16:creationId xmlns:a16="http://schemas.microsoft.com/office/drawing/2014/main" id="{88AA064E-5F6E-4024-BC28-EDDC3DFC7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3B29638-4838-4B9B-B9DB-96E542BAF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4009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5DBD-AE65-430A-DBDD-8909D931CAB8}"/>
              </a:ext>
            </a:extLst>
          </p:cNvPr>
          <p:cNvSpPr>
            <a:spLocks noGrp="1"/>
          </p:cNvSpPr>
          <p:nvPr>
            <p:ph type="title"/>
          </p:nvPr>
        </p:nvSpPr>
        <p:spPr>
          <a:xfrm>
            <a:off x="691079" y="680459"/>
            <a:ext cx="5858352" cy="857596"/>
          </a:xfrm>
        </p:spPr>
        <p:txBody>
          <a:bodyPr>
            <a:normAutofit/>
          </a:bodyPr>
          <a:lstStyle/>
          <a:p>
            <a:pPr>
              <a:lnSpc>
                <a:spcPct val="90000"/>
              </a:lnSpc>
            </a:pPr>
            <a:r>
              <a:rPr lang="en-US" sz="2000"/>
              <a:t>Q3.4 Use k-means clustering to segment the customers on AGE. What value of k did you decide to use and why?</a:t>
            </a:r>
            <a:endParaRPr lang="en-US" sz="2000">
              <a:cs typeface="Calibri Light"/>
            </a:endParaRPr>
          </a:p>
        </p:txBody>
      </p:sp>
      <p:sp>
        <p:nvSpPr>
          <p:cNvPr id="9" name="Content Placeholder 8">
            <a:extLst>
              <a:ext uri="{FF2B5EF4-FFF2-40B4-BE49-F238E27FC236}">
                <a16:creationId xmlns:a16="http://schemas.microsoft.com/office/drawing/2014/main" id="{068FF118-8946-86C2-0760-B783C3B05105}"/>
              </a:ext>
            </a:extLst>
          </p:cNvPr>
          <p:cNvSpPr>
            <a:spLocks noGrp="1"/>
          </p:cNvSpPr>
          <p:nvPr>
            <p:ph idx="1"/>
          </p:nvPr>
        </p:nvSpPr>
        <p:spPr>
          <a:xfrm>
            <a:off x="691079" y="2886117"/>
            <a:ext cx="4038652" cy="3276824"/>
          </a:xfrm>
        </p:spPr>
        <p:txBody>
          <a:bodyPr>
            <a:normAutofit/>
          </a:bodyPr>
          <a:lstStyle/>
          <a:p>
            <a:pPr marL="0" indent="0">
              <a:buNone/>
            </a:pPr>
            <a:r>
              <a:rPr lang="en-US"/>
              <a:t>K=4 is optimal for k-means clustering to segment the customers on Age</a:t>
            </a:r>
          </a:p>
          <a:p>
            <a:pPr marL="0" indent="0">
              <a:buNone/>
            </a:pPr>
            <a:r>
              <a:rPr lang="en-US"/>
              <a:t>The calculated squared error on cost function shows the error curve smooths after k=4</a:t>
            </a:r>
          </a:p>
        </p:txBody>
      </p:sp>
      <p:pic>
        <p:nvPicPr>
          <p:cNvPr id="5" name="Content Placeholder 4" descr="Chart, line chart&#10;&#10;Description automatically generated">
            <a:extLst>
              <a:ext uri="{FF2B5EF4-FFF2-40B4-BE49-F238E27FC236}">
                <a16:creationId xmlns:a16="http://schemas.microsoft.com/office/drawing/2014/main" id="{4F65417E-FC8E-11A7-1E09-34AB52A1D82B}"/>
              </a:ext>
            </a:extLst>
          </p:cNvPr>
          <p:cNvPicPr>
            <a:picLocks noChangeAspect="1"/>
          </p:cNvPicPr>
          <p:nvPr/>
        </p:nvPicPr>
        <p:blipFill>
          <a:blip r:embed="rId2"/>
          <a:stretch>
            <a:fillRect/>
          </a:stretch>
        </p:blipFill>
        <p:spPr>
          <a:xfrm>
            <a:off x="5493020" y="1985489"/>
            <a:ext cx="6401443" cy="4175560"/>
          </a:xfrm>
          <a:prstGeom prst="rect">
            <a:avLst/>
          </a:prstGeom>
        </p:spPr>
      </p:pic>
    </p:spTree>
    <p:extLst>
      <p:ext uri="{BB962C8B-B14F-4D97-AF65-F5344CB8AC3E}">
        <p14:creationId xmlns:p14="http://schemas.microsoft.com/office/powerpoint/2010/main" val="1388712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DFE96-FF9A-1B6F-7F2F-EF27C76319A6}"/>
              </a:ext>
            </a:extLst>
          </p:cNvPr>
          <p:cNvSpPr>
            <a:spLocks noGrp="1"/>
          </p:cNvSpPr>
          <p:nvPr>
            <p:ph type="title"/>
          </p:nvPr>
        </p:nvSpPr>
        <p:spPr>
          <a:xfrm>
            <a:off x="691078" y="4329181"/>
            <a:ext cx="4394337" cy="1811123"/>
          </a:xfrm>
        </p:spPr>
        <p:txBody>
          <a:bodyPr anchor="t">
            <a:normAutofit fontScale="90000"/>
          </a:bodyPr>
          <a:lstStyle/>
          <a:p>
            <a:pPr>
              <a:lnSpc>
                <a:spcPct val="90000"/>
              </a:lnSpc>
            </a:pPr>
            <a:r>
              <a:rPr lang="en-US" sz="2100" b="1"/>
              <a:t>Q3.5 Build a model of default using </a:t>
            </a:r>
            <a:r>
              <a:rPr lang="en-US" sz="2100" b="1" err="1"/>
              <a:t>kNN</a:t>
            </a:r>
            <a:r>
              <a:rPr lang="en-US" sz="2100" b="1"/>
              <a:t> for each segment. Randomly partition the data into a training set (70%) and a validation set (30%) for each segment. What value of k did you decide to use and why?</a:t>
            </a:r>
            <a:br>
              <a:rPr lang="en-US" sz="2100" b="1"/>
            </a:br>
            <a:br>
              <a:rPr lang="en-US" sz="2100" b="1"/>
            </a:br>
            <a:endParaRPr lang="en-US" sz="2100" b="1"/>
          </a:p>
        </p:txBody>
      </p:sp>
      <p:sp>
        <p:nvSpPr>
          <p:cNvPr id="9" name="Content Placeholder 8">
            <a:extLst>
              <a:ext uri="{FF2B5EF4-FFF2-40B4-BE49-F238E27FC236}">
                <a16:creationId xmlns:a16="http://schemas.microsoft.com/office/drawing/2014/main" id="{F62C25B8-89B2-5A29-C15B-12EE60D8119E}"/>
              </a:ext>
            </a:extLst>
          </p:cNvPr>
          <p:cNvSpPr>
            <a:spLocks noGrp="1"/>
          </p:cNvSpPr>
          <p:nvPr>
            <p:ph idx="1"/>
          </p:nvPr>
        </p:nvSpPr>
        <p:spPr>
          <a:xfrm>
            <a:off x="5425548" y="3151414"/>
            <a:ext cx="6089078" cy="2991988"/>
          </a:xfrm>
        </p:spPr>
        <p:txBody>
          <a:bodyPr anchor="t">
            <a:normAutofit/>
          </a:bodyPr>
          <a:lstStyle/>
          <a:p>
            <a:r>
              <a:rPr lang="en-US" sz="1400"/>
              <a:t>We know that low value of k can result into noise misleading the prediction and higher values of k are expensive in terms of computation</a:t>
            </a:r>
          </a:p>
          <a:p>
            <a:r>
              <a:rPr lang="en-US" sz="1400"/>
              <a:t>k should be in [1, 144.91]. To make the model runs efficiently, we cut the range to [30, 120] and assign a step of 8 since too small a k will easily be affected by random noise and too large a k will include samples from other groups. Test is performance to see which k will result the best performance. </a:t>
            </a:r>
          </a:p>
          <a:p>
            <a:r>
              <a:rPr lang="en-US" sz="1400"/>
              <a:t>From the resulting graph, when k=54, the performance of the test set and train set is the most similar. As a result, we selected 54 as k number</a:t>
            </a:r>
          </a:p>
          <a:p>
            <a:endParaRPr lang="en-US" sz="1400"/>
          </a:p>
        </p:txBody>
      </p:sp>
      <p:pic>
        <p:nvPicPr>
          <p:cNvPr id="48" name="Picture 47">
            <a:extLst>
              <a:ext uri="{FF2B5EF4-FFF2-40B4-BE49-F238E27FC236}">
                <a16:creationId xmlns:a16="http://schemas.microsoft.com/office/drawing/2014/main" id="{4D88E990-EC30-2598-42B2-E27EEC08D49F}"/>
              </a:ext>
            </a:extLst>
          </p:cNvPr>
          <p:cNvPicPr>
            <a:picLocks noChangeAspect="1"/>
          </p:cNvPicPr>
          <p:nvPr/>
        </p:nvPicPr>
        <p:blipFill>
          <a:blip r:embed="rId3"/>
          <a:stretch>
            <a:fillRect/>
          </a:stretch>
        </p:blipFill>
        <p:spPr>
          <a:xfrm>
            <a:off x="335755" y="928730"/>
            <a:ext cx="2537496" cy="1714159"/>
          </a:xfrm>
          <a:prstGeom prst="rect">
            <a:avLst/>
          </a:prstGeom>
        </p:spPr>
      </p:pic>
      <p:pic>
        <p:nvPicPr>
          <p:cNvPr id="50" name="Picture 49">
            <a:extLst>
              <a:ext uri="{FF2B5EF4-FFF2-40B4-BE49-F238E27FC236}">
                <a16:creationId xmlns:a16="http://schemas.microsoft.com/office/drawing/2014/main" id="{0DD9E2CE-460C-F1D1-5C68-CF45F03B93E1}"/>
              </a:ext>
            </a:extLst>
          </p:cNvPr>
          <p:cNvPicPr>
            <a:picLocks noChangeAspect="1"/>
          </p:cNvPicPr>
          <p:nvPr/>
        </p:nvPicPr>
        <p:blipFill>
          <a:blip r:embed="rId4"/>
          <a:stretch>
            <a:fillRect/>
          </a:stretch>
        </p:blipFill>
        <p:spPr>
          <a:xfrm>
            <a:off x="2873251" y="861600"/>
            <a:ext cx="3160309" cy="1869161"/>
          </a:xfrm>
          <a:prstGeom prst="rect">
            <a:avLst/>
          </a:prstGeom>
        </p:spPr>
      </p:pic>
      <p:pic>
        <p:nvPicPr>
          <p:cNvPr id="53" name="Picture 52">
            <a:extLst>
              <a:ext uri="{FF2B5EF4-FFF2-40B4-BE49-F238E27FC236}">
                <a16:creationId xmlns:a16="http://schemas.microsoft.com/office/drawing/2014/main" id="{97084467-18CB-F2DF-1390-6901A67B3488}"/>
              </a:ext>
            </a:extLst>
          </p:cNvPr>
          <p:cNvPicPr>
            <a:picLocks noChangeAspect="1"/>
          </p:cNvPicPr>
          <p:nvPr/>
        </p:nvPicPr>
        <p:blipFill>
          <a:blip r:embed="rId5"/>
          <a:stretch>
            <a:fillRect/>
          </a:stretch>
        </p:blipFill>
        <p:spPr>
          <a:xfrm>
            <a:off x="5934394" y="928730"/>
            <a:ext cx="3038340" cy="2058475"/>
          </a:xfrm>
          <a:prstGeom prst="rect">
            <a:avLst/>
          </a:prstGeom>
        </p:spPr>
      </p:pic>
      <p:pic>
        <p:nvPicPr>
          <p:cNvPr id="88" name="Picture 87">
            <a:extLst>
              <a:ext uri="{FF2B5EF4-FFF2-40B4-BE49-F238E27FC236}">
                <a16:creationId xmlns:a16="http://schemas.microsoft.com/office/drawing/2014/main" id="{9440B0AF-C694-C7FA-5802-BE86ECC43BEF}"/>
              </a:ext>
            </a:extLst>
          </p:cNvPr>
          <p:cNvPicPr>
            <a:picLocks noChangeAspect="1"/>
          </p:cNvPicPr>
          <p:nvPr/>
        </p:nvPicPr>
        <p:blipFill>
          <a:blip r:embed="rId6"/>
          <a:stretch>
            <a:fillRect/>
          </a:stretch>
        </p:blipFill>
        <p:spPr>
          <a:xfrm>
            <a:off x="9028304" y="873455"/>
            <a:ext cx="3105078" cy="1863047"/>
          </a:xfrm>
          <a:prstGeom prst="rect">
            <a:avLst/>
          </a:prstGeom>
        </p:spPr>
      </p:pic>
      <p:pic>
        <p:nvPicPr>
          <p:cNvPr id="92" name="Picture 5" descr="Chart, line chart&#10;&#10;Description automatically generated">
            <a:extLst>
              <a:ext uri="{FF2B5EF4-FFF2-40B4-BE49-F238E27FC236}">
                <a16:creationId xmlns:a16="http://schemas.microsoft.com/office/drawing/2014/main" id="{37DB4D6A-D8FD-B65A-E69D-E296ABFB55EE}"/>
              </a:ext>
            </a:extLst>
          </p:cNvPr>
          <p:cNvPicPr>
            <a:picLocks noChangeAspect="1"/>
          </p:cNvPicPr>
          <p:nvPr/>
        </p:nvPicPr>
        <p:blipFill rotWithShape="1">
          <a:blip r:embed="rId7"/>
          <a:srcRect t="43998" r="50472"/>
          <a:stretch/>
        </p:blipFill>
        <p:spPr>
          <a:xfrm>
            <a:off x="711424" y="2700538"/>
            <a:ext cx="2693579" cy="1635579"/>
          </a:xfrm>
          <a:prstGeom prst="rect">
            <a:avLst/>
          </a:prstGeom>
        </p:spPr>
      </p:pic>
    </p:spTree>
    <p:extLst>
      <p:ext uri="{BB962C8B-B14F-4D97-AF65-F5344CB8AC3E}">
        <p14:creationId xmlns:p14="http://schemas.microsoft.com/office/powerpoint/2010/main" val="472540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5CB8F-9DE1-1707-12C0-7058E6C3079F}"/>
              </a:ext>
            </a:extLst>
          </p:cNvPr>
          <p:cNvSpPr>
            <a:spLocks noGrp="1"/>
          </p:cNvSpPr>
          <p:nvPr>
            <p:ph type="title"/>
          </p:nvPr>
        </p:nvSpPr>
        <p:spPr/>
        <p:txBody>
          <a:bodyPr>
            <a:noAutofit/>
          </a:bodyPr>
          <a:lstStyle/>
          <a:p>
            <a:r>
              <a:rPr lang="en-US" sz="2400"/>
              <a:t>Q3.6 Score the validation data (predict) using the models. Produce a confusion table for the scored validation data for each segment. How do they compare?</a:t>
            </a:r>
          </a:p>
        </p:txBody>
      </p:sp>
      <p:sp>
        <p:nvSpPr>
          <p:cNvPr id="3" name="Content Placeholder 2">
            <a:extLst>
              <a:ext uri="{FF2B5EF4-FFF2-40B4-BE49-F238E27FC236}">
                <a16:creationId xmlns:a16="http://schemas.microsoft.com/office/drawing/2014/main" id="{8A2C63ED-8B94-D41F-3556-81FD12524558}"/>
              </a:ext>
            </a:extLst>
          </p:cNvPr>
          <p:cNvSpPr>
            <a:spLocks noGrp="1"/>
          </p:cNvSpPr>
          <p:nvPr>
            <p:ph sz="half" idx="1"/>
          </p:nvPr>
        </p:nvSpPr>
        <p:spPr/>
        <p:txBody>
          <a:bodyPr>
            <a:normAutofit/>
          </a:bodyPr>
          <a:lstStyle/>
          <a:p>
            <a:r>
              <a:rPr lang="en-US"/>
              <a:t>Cluster 0</a:t>
            </a:r>
          </a:p>
          <a:p>
            <a:endParaRPr lang="en-US"/>
          </a:p>
          <a:p>
            <a:endParaRPr lang="en-US"/>
          </a:p>
          <a:p>
            <a:endParaRPr lang="en-US"/>
          </a:p>
          <a:p>
            <a:r>
              <a:rPr lang="en-US"/>
              <a:t>Cluster 1</a:t>
            </a:r>
          </a:p>
          <a:p>
            <a:endParaRPr lang="en-US"/>
          </a:p>
          <a:p>
            <a:r>
              <a:rPr lang="en-US"/>
              <a:t>  </a:t>
            </a:r>
          </a:p>
          <a:p>
            <a:endParaRPr lang="en-US"/>
          </a:p>
        </p:txBody>
      </p:sp>
      <p:sp>
        <p:nvSpPr>
          <p:cNvPr id="8" name="Content Placeholder 7">
            <a:extLst>
              <a:ext uri="{FF2B5EF4-FFF2-40B4-BE49-F238E27FC236}">
                <a16:creationId xmlns:a16="http://schemas.microsoft.com/office/drawing/2014/main" id="{1A629894-C707-33C6-79FD-8010F592B3B5}"/>
              </a:ext>
            </a:extLst>
          </p:cNvPr>
          <p:cNvSpPr>
            <a:spLocks noGrp="1"/>
          </p:cNvSpPr>
          <p:nvPr>
            <p:ph sz="half" idx="2"/>
          </p:nvPr>
        </p:nvSpPr>
        <p:spPr/>
        <p:txBody>
          <a:bodyPr>
            <a:normAutofit/>
          </a:bodyPr>
          <a:lstStyle/>
          <a:p>
            <a:r>
              <a:rPr lang="en-US"/>
              <a:t>Cluster 2</a:t>
            </a:r>
          </a:p>
          <a:p>
            <a:endParaRPr lang="en-US"/>
          </a:p>
          <a:p>
            <a:pPr marL="0" indent="0">
              <a:buNone/>
            </a:pPr>
            <a:endParaRPr lang="en-US"/>
          </a:p>
          <a:p>
            <a:endParaRPr lang="en-US"/>
          </a:p>
          <a:p>
            <a:r>
              <a:rPr lang="en-US"/>
              <a:t>Cluster 3</a:t>
            </a:r>
          </a:p>
          <a:p>
            <a:endParaRPr lang="en-US"/>
          </a:p>
          <a:p>
            <a:endParaRPr lang="en-US"/>
          </a:p>
        </p:txBody>
      </p:sp>
      <p:pic>
        <p:nvPicPr>
          <p:cNvPr id="5" name="Picture 4">
            <a:extLst>
              <a:ext uri="{FF2B5EF4-FFF2-40B4-BE49-F238E27FC236}">
                <a16:creationId xmlns:a16="http://schemas.microsoft.com/office/drawing/2014/main" id="{8C968B05-4388-3569-36DB-87039C709504}"/>
              </a:ext>
            </a:extLst>
          </p:cNvPr>
          <p:cNvPicPr>
            <a:picLocks noChangeAspect="1"/>
          </p:cNvPicPr>
          <p:nvPr/>
        </p:nvPicPr>
        <p:blipFill>
          <a:blip r:embed="rId2"/>
          <a:stretch>
            <a:fillRect/>
          </a:stretch>
        </p:blipFill>
        <p:spPr>
          <a:xfrm>
            <a:off x="2303362" y="2392745"/>
            <a:ext cx="3039259" cy="1036255"/>
          </a:xfrm>
          <a:prstGeom prst="rect">
            <a:avLst/>
          </a:prstGeom>
        </p:spPr>
      </p:pic>
      <p:pic>
        <p:nvPicPr>
          <p:cNvPr id="7" name="Picture 6">
            <a:extLst>
              <a:ext uri="{FF2B5EF4-FFF2-40B4-BE49-F238E27FC236}">
                <a16:creationId xmlns:a16="http://schemas.microsoft.com/office/drawing/2014/main" id="{915E8B6C-6FA1-A069-3BBB-160304A8CEC4}"/>
              </a:ext>
            </a:extLst>
          </p:cNvPr>
          <p:cNvPicPr>
            <a:picLocks noChangeAspect="1"/>
          </p:cNvPicPr>
          <p:nvPr/>
        </p:nvPicPr>
        <p:blipFill>
          <a:blip r:embed="rId3"/>
          <a:stretch>
            <a:fillRect/>
          </a:stretch>
        </p:blipFill>
        <p:spPr>
          <a:xfrm>
            <a:off x="1188351" y="4285330"/>
            <a:ext cx="3419659" cy="1184267"/>
          </a:xfrm>
          <a:prstGeom prst="rect">
            <a:avLst/>
          </a:prstGeom>
        </p:spPr>
      </p:pic>
      <p:pic>
        <p:nvPicPr>
          <p:cNvPr id="10" name="Picture 9">
            <a:extLst>
              <a:ext uri="{FF2B5EF4-FFF2-40B4-BE49-F238E27FC236}">
                <a16:creationId xmlns:a16="http://schemas.microsoft.com/office/drawing/2014/main" id="{7951011E-E16D-9EEA-5329-3F86EAFB6C18}"/>
              </a:ext>
            </a:extLst>
          </p:cNvPr>
          <p:cNvPicPr>
            <a:picLocks noChangeAspect="1"/>
          </p:cNvPicPr>
          <p:nvPr/>
        </p:nvPicPr>
        <p:blipFill>
          <a:blip r:embed="rId4"/>
          <a:stretch>
            <a:fillRect/>
          </a:stretch>
        </p:blipFill>
        <p:spPr>
          <a:xfrm>
            <a:off x="7469029" y="2232668"/>
            <a:ext cx="3769033" cy="1316047"/>
          </a:xfrm>
          <a:prstGeom prst="rect">
            <a:avLst/>
          </a:prstGeom>
        </p:spPr>
      </p:pic>
      <p:pic>
        <p:nvPicPr>
          <p:cNvPr id="12" name="Picture 11">
            <a:extLst>
              <a:ext uri="{FF2B5EF4-FFF2-40B4-BE49-F238E27FC236}">
                <a16:creationId xmlns:a16="http://schemas.microsoft.com/office/drawing/2014/main" id="{8601BDBD-9689-2E80-5BB1-7BDAA5530864}"/>
              </a:ext>
            </a:extLst>
          </p:cNvPr>
          <p:cNvPicPr>
            <a:picLocks noChangeAspect="1"/>
          </p:cNvPicPr>
          <p:nvPr/>
        </p:nvPicPr>
        <p:blipFill>
          <a:blip r:embed="rId5"/>
          <a:stretch>
            <a:fillRect/>
          </a:stretch>
        </p:blipFill>
        <p:spPr>
          <a:xfrm>
            <a:off x="7385201" y="4285330"/>
            <a:ext cx="4115721" cy="1397157"/>
          </a:xfrm>
          <a:prstGeom prst="rect">
            <a:avLst/>
          </a:prstGeom>
        </p:spPr>
      </p:pic>
    </p:spTree>
    <p:extLst>
      <p:ext uri="{BB962C8B-B14F-4D97-AF65-F5344CB8AC3E}">
        <p14:creationId xmlns:p14="http://schemas.microsoft.com/office/powerpoint/2010/main" val="3729243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7EAA0F-BA7F-6B8A-134F-8FEAC26FC285}"/>
              </a:ext>
            </a:extLst>
          </p:cNvPr>
          <p:cNvSpPr>
            <a:spLocks noGrp="1"/>
          </p:cNvSpPr>
          <p:nvPr>
            <p:ph type="title"/>
          </p:nvPr>
        </p:nvSpPr>
        <p:spPr>
          <a:xfrm>
            <a:off x="691079" y="725952"/>
            <a:ext cx="10325000" cy="605138"/>
          </a:xfrm>
        </p:spPr>
        <p:txBody>
          <a:bodyPr>
            <a:noAutofit/>
          </a:bodyPr>
          <a:lstStyle/>
          <a:p>
            <a:r>
              <a:rPr lang="en-US" sz="1800"/>
              <a:t>Q3.7 From the confusion tables for each segment calculate the following metrics: accuracy, misclassification rate, true positive rate, false positive rate, specificity, precision, and prevalence. How do they compare?</a:t>
            </a:r>
          </a:p>
        </p:txBody>
      </p:sp>
      <p:pic>
        <p:nvPicPr>
          <p:cNvPr id="8" name="Content Placeholder 7">
            <a:extLst>
              <a:ext uri="{FF2B5EF4-FFF2-40B4-BE49-F238E27FC236}">
                <a16:creationId xmlns:a16="http://schemas.microsoft.com/office/drawing/2014/main" id="{9C0D6DCC-AB75-7CDC-3A82-F455A97A6B24}"/>
              </a:ext>
            </a:extLst>
          </p:cNvPr>
          <p:cNvPicPr>
            <a:picLocks noGrp="1" noChangeAspect="1"/>
          </p:cNvPicPr>
          <p:nvPr>
            <p:ph idx="1"/>
          </p:nvPr>
        </p:nvPicPr>
        <p:blipFill>
          <a:blip r:embed="rId2"/>
          <a:stretch>
            <a:fillRect/>
          </a:stretch>
        </p:blipFill>
        <p:spPr>
          <a:xfrm>
            <a:off x="798653" y="1331090"/>
            <a:ext cx="7863948" cy="1274502"/>
          </a:xfrm>
        </p:spPr>
      </p:pic>
      <p:pic>
        <p:nvPicPr>
          <p:cNvPr id="10" name="Picture 9">
            <a:extLst>
              <a:ext uri="{FF2B5EF4-FFF2-40B4-BE49-F238E27FC236}">
                <a16:creationId xmlns:a16="http://schemas.microsoft.com/office/drawing/2014/main" id="{8071CAD5-CA18-CDA5-5A23-D12BECE3C002}"/>
              </a:ext>
            </a:extLst>
          </p:cNvPr>
          <p:cNvPicPr>
            <a:picLocks noChangeAspect="1"/>
          </p:cNvPicPr>
          <p:nvPr/>
        </p:nvPicPr>
        <p:blipFill>
          <a:blip r:embed="rId3"/>
          <a:stretch>
            <a:fillRect/>
          </a:stretch>
        </p:blipFill>
        <p:spPr>
          <a:xfrm>
            <a:off x="798653" y="2717876"/>
            <a:ext cx="7863948" cy="1234367"/>
          </a:xfrm>
          <a:prstGeom prst="rect">
            <a:avLst/>
          </a:prstGeom>
        </p:spPr>
      </p:pic>
      <p:pic>
        <p:nvPicPr>
          <p:cNvPr id="12" name="Picture 11">
            <a:extLst>
              <a:ext uri="{FF2B5EF4-FFF2-40B4-BE49-F238E27FC236}">
                <a16:creationId xmlns:a16="http://schemas.microsoft.com/office/drawing/2014/main" id="{86E71AAF-0A87-9F5C-765A-F38A399DF52D}"/>
              </a:ext>
            </a:extLst>
          </p:cNvPr>
          <p:cNvPicPr>
            <a:picLocks noChangeAspect="1"/>
          </p:cNvPicPr>
          <p:nvPr/>
        </p:nvPicPr>
        <p:blipFill>
          <a:blip r:embed="rId4"/>
          <a:stretch>
            <a:fillRect/>
          </a:stretch>
        </p:blipFill>
        <p:spPr>
          <a:xfrm>
            <a:off x="798653" y="4040373"/>
            <a:ext cx="7863948" cy="1212983"/>
          </a:xfrm>
          <a:prstGeom prst="rect">
            <a:avLst/>
          </a:prstGeom>
        </p:spPr>
      </p:pic>
      <p:pic>
        <p:nvPicPr>
          <p:cNvPr id="14" name="Picture 13">
            <a:extLst>
              <a:ext uri="{FF2B5EF4-FFF2-40B4-BE49-F238E27FC236}">
                <a16:creationId xmlns:a16="http://schemas.microsoft.com/office/drawing/2014/main" id="{94F17A1B-2D81-4BE2-A596-6934336319C0}"/>
              </a:ext>
            </a:extLst>
          </p:cNvPr>
          <p:cNvPicPr>
            <a:picLocks noChangeAspect="1"/>
          </p:cNvPicPr>
          <p:nvPr/>
        </p:nvPicPr>
        <p:blipFill>
          <a:blip r:embed="rId5"/>
          <a:stretch>
            <a:fillRect/>
          </a:stretch>
        </p:blipFill>
        <p:spPr>
          <a:xfrm>
            <a:off x="798653" y="5341486"/>
            <a:ext cx="8007148" cy="1274804"/>
          </a:xfrm>
          <a:prstGeom prst="rect">
            <a:avLst/>
          </a:prstGeom>
        </p:spPr>
      </p:pic>
    </p:spTree>
    <p:extLst>
      <p:ext uri="{BB962C8B-B14F-4D97-AF65-F5344CB8AC3E}">
        <p14:creationId xmlns:p14="http://schemas.microsoft.com/office/powerpoint/2010/main" val="3981831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8E91B-E103-0BDA-ECA1-4112098C3698}"/>
              </a:ext>
            </a:extLst>
          </p:cNvPr>
          <p:cNvSpPr>
            <a:spLocks noGrp="1"/>
          </p:cNvSpPr>
          <p:nvPr>
            <p:ph type="title"/>
          </p:nvPr>
        </p:nvSpPr>
        <p:spPr>
          <a:xfrm>
            <a:off x="963893" y="434322"/>
            <a:ext cx="3662356" cy="1175623"/>
          </a:xfrm>
        </p:spPr>
        <p:txBody>
          <a:bodyPr>
            <a:noAutofit/>
          </a:bodyPr>
          <a:lstStyle/>
          <a:p>
            <a:r>
              <a:rPr lang="en-US" sz="3200"/>
              <a:t>4 Cluster segmented with Age</a:t>
            </a:r>
            <a:endParaRPr lang="en-US" sz="3200">
              <a:cs typeface="Calibri Light"/>
            </a:endParaRPr>
          </a:p>
        </p:txBody>
      </p:sp>
      <p:sp>
        <p:nvSpPr>
          <p:cNvPr id="8" name="Content Placeholder 7">
            <a:extLst>
              <a:ext uri="{FF2B5EF4-FFF2-40B4-BE49-F238E27FC236}">
                <a16:creationId xmlns:a16="http://schemas.microsoft.com/office/drawing/2014/main" id="{52D91009-3A5B-9BD1-215C-867728BC926C}"/>
              </a:ext>
            </a:extLst>
          </p:cNvPr>
          <p:cNvSpPr>
            <a:spLocks noGrp="1"/>
          </p:cNvSpPr>
          <p:nvPr>
            <p:ph idx="1"/>
          </p:nvPr>
        </p:nvSpPr>
        <p:spPr>
          <a:xfrm>
            <a:off x="691079" y="2886117"/>
            <a:ext cx="4038652" cy="3276824"/>
          </a:xfrm>
        </p:spPr>
        <p:txBody>
          <a:bodyPr>
            <a:normAutofit/>
          </a:bodyPr>
          <a:lstStyle/>
          <a:p>
            <a:r>
              <a:rPr lang="en-US"/>
              <a:t>Cluster 0 : Age 21-27</a:t>
            </a:r>
          </a:p>
          <a:p>
            <a:r>
              <a:rPr lang="en-US"/>
              <a:t>Cluster 1 : Age 28-34</a:t>
            </a:r>
          </a:p>
          <a:p>
            <a:r>
              <a:rPr lang="en-US"/>
              <a:t>Cluster 2 : Age 35-44</a:t>
            </a:r>
          </a:p>
          <a:p>
            <a:r>
              <a:rPr lang="en-US"/>
              <a:t>Cluster 3 : Age 45-75</a:t>
            </a:r>
          </a:p>
          <a:p>
            <a:endParaRPr lang="en-US"/>
          </a:p>
        </p:txBody>
      </p:sp>
      <p:pic>
        <p:nvPicPr>
          <p:cNvPr id="4" name="Content Placeholder 4">
            <a:extLst>
              <a:ext uri="{FF2B5EF4-FFF2-40B4-BE49-F238E27FC236}">
                <a16:creationId xmlns:a16="http://schemas.microsoft.com/office/drawing/2014/main" id="{EAE746C5-2B7F-7FC8-E701-BADE4D8853E5}"/>
              </a:ext>
            </a:extLst>
          </p:cNvPr>
          <p:cNvPicPr>
            <a:picLocks noChangeAspect="1"/>
          </p:cNvPicPr>
          <p:nvPr/>
        </p:nvPicPr>
        <p:blipFill>
          <a:blip r:embed="rId2"/>
          <a:stretch>
            <a:fillRect/>
          </a:stretch>
        </p:blipFill>
        <p:spPr>
          <a:xfrm>
            <a:off x="5106333" y="1211872"/>
            <a:ext cx="6401443" cy="4449003"/>
          </a:xfrm>
          <a:prstGeom prst="rect">
            <a:avLst/>
          </a:prstGeom>
        </p:spPr>
      </p:pic>
    </p:spTree>
    <p:extLst>
      <p:ext uri="{BB962C8B-B14F-4D97-AF65-F5344CB8AC3E}">
        <p14:creationId xmlns:p14="http://schemas.microsoft.com/office/powerpoint/2010/main" val="3401208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67BB4-8F6C-E77B-AF17-9E02477D73B7}"/>
              </a:ext>
            </a:extLst>
          </p:cNvPr>
          <p:cNvSpPr>
            <a:spLocks noGrp="1"/>
          </p:cNvSpPr>
          <p:nvPr>
            <p:ph type="title"/>
          </p:nvPr>
        </p:nvSpPr>
        <p:spPr/>
        <p:txBody>
          <a:bodyPr>
            <a:normAutofit/>
          </a:bodyPr>
          <a:lstStyle/>
          <a:p>
            <a:r>
              <a:rPr lang="en-US" sz="2400"/>
              <a:t>Q3.8 Produce an ROC curve for each AGE segment and report the AUCs.</a:t>
            </a:r>
          </a:p>
        </p:txBody>
      </p:sp>
      <p:pic>
        <p:nvPicPr>
          <p:cNvPr id="7" name="Content Placeholder 6">
            <a:extLst>
              <a:ext uri="{FF2B5EF4-FFF2-40B4-BE49-F238E27FC236}">
                <a16:creationId xmlns:a16="http://schemas.microsoft.com/office/drawing/2014/main" id="{4CDE9824-55D3-5267-E0A4-3A6FB905EEC6}"/>
              </a:ext>
            </a:extLst>
          </p:cNvPr>
          <p:cNvPicPr>
            <a:picLocks noGrp="1" noChangeAspect="1"/>
          </p:cNvPicPr>
          <p:nvPr>
            <p:ph sz="half" idx="1"/>
          </p:nvPr>
        </p:nvPicPr>
        <p:blipFill>
          <a:blip r:embed="rId2"/>
          <a:stretch>
            <a:fillRect/>
          </a:stretch>
        </p:blipFill>
        <p:spPr>
          <a:xfrm>
            <a:off x="1324742" y="2346325"/>
            <a:ext cx="3741792" cy="3273425"/>
          </a:xfrm>
        </p:spPr>
      </p:pic>
      <p:pic>
        <p:nvPicPr>
          <p:cNvPr id="10" name="Content Placeholder 9">
            <a:extLst>
              <a:ext uri="{FF2B5EF4-FFF2-40B4-BE49-F238E27FC236}">
                <a16:creationId xmlns:a16="http://schemas.microsoft.com/office/drawing/2014/main" id="{B9D98AEC-29A2-D659-5A64-E573441F2A1F}"/>
              </a:ext>
            </a:extLst>
          </p:cNvPr>
          <p:cNvPicPr>
            <a:picLocks noGrp="1" noChangeAspect="1"/>
          </p:cNvPicPr>
          <p:nvPr>
            <p:ph sz="half" idx="2"/>
          </p:nvPr>
        </p:nvPicPr>
        <p:blipFill>
          <a:blip r:embed="rId3"/>
          <a:stretch>
            <a:fillRect/>
          </a:stretch>
        </p:blipFill>
        <p:spPr>
          <a:xfrm>
            <a:off x="6606219" y="2346325"/>
            <a:ext cx="3726188" cy="3273425"/>
          </a:xfrm>
          <a:prstGeom prst="rect">
            <a:avLst/>
          </a:prstGeom>
        </p:spPr>
      </p:pic>
    </p:spTree>
    <p:extLst>
      <p:ext uri="{BB962C8B-B14F-4D97-AF65-F5344CB8AC3E}">
        <p14:creationId xmlns:p14="http://schemas.microsoft.com/office/powerpoint/2010/main" val="2854943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AD711-C6C2-45F0-F807-2A1759251FC2}"/>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72146C53-174A-2B13-A17B-7D8B6BF68271}"/>
              </a:ext>
            </a:extLst>
          </p:cNvPr>
          <p:cNvPicPr>
            <a:picLocks noGrp="1" noChangeAspect="1"/>
          </p:cNvPicPr>
          <p:nvPr>
            <p:ph sz="half" idx="1"/>
          </p:nvPr>
        </p:nvPicPr>
        <p:blipFill>
          <a:blip r:embed="rId2"/>
          <a:stretch>
            <a:fillRect/>
          </a:stretch>
        </p:blipFill>
        <p:spPr>
          <a:xfrm>
            <a:off x="1328074" y="2346325"/>
            <a:ext cx="3735128" cy="3273425"/>
          </a:xfrm>
        </p:spPr>
      </p:pic>
      <p:pic>
        <p:nvPicPr>
          <p:cNvPr id="8" name="Content Placeholder 7">
            <a:extLst>
              <a:ext uri="{FF2B5EF4-FFF2-40B4-BE49-F238E27FC236}">
                <a16:creationId xmlns:a16="http://schemas.microsoft.com/office/drawing/2014/main" id="{3FF19F5F-7804-252C-50EB-AC14931B676F}"/>
              </a:ext>
            </a:extLst>
          </p:cNvPr>
          <p:cNvPicPr>
            <a:picLocks noGrp="1" noChangeAspect="1"/>
          </p:cNvPicPr>
          <p:nvPr>
            <p:ph sz="half" idx="2"/>
          </p:nvPr>
        </p:nvPicPr>
        <p:blipFill>
          <a:blip r:embed="rId3"/>
          <a:stretch>
            <a:fillRect/>
          </a:stretch>
        </p:blipFill>
        <p:spPr>
          <a:xfrm>
            <a:off x="6600625" y="2346325"/>
            <a:ext cx="3737375" cy="3273425"/>
          </a:xfrm>
        </p:spPr>
      </p:pic>
    </p:spTree>
    <p:extLst>
      <p:ext uri="{BB962C8B-B14F-4D97-AF65-F5344CB8AC3E}">
        <p14:creationId xmlns:p14="http://schemas.microsoft.com/office/powerpoint/2010/main" val="55304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CA76-F1B4-9E62-E98E-8AF9C35B0B4D}"/>
              </a:ext>
            </a:extLst>
          </p:cNvPr>
          <p:cNvSpPr>
            <a:spLocks noGrp="1"/>
          </p:cNvSpPr>
          <p:nvPr>
            <p:ph type="title"/>
          </p:nvPr>
        </p:nvSpPr>
        <p:spPr/>
        <p:txBody>
          <a:bodyPr>
            <a:noAutofit/>
          </a:bodyPr>
          <a:lstStyle/>
          <a:p>
            <a:r>
              <a:rPr lang="en-US" sz="2400"/>
              <a:t>Q3.9 Do any of the models built on the AGE segments have a better classification performance than the non-segmented population model? How much better or worse?</a:t>
            </a:r>
          </a:p>
        </p:txBody>
      </p:sp>
      <p:sp>
        <p:nvSpPr>
          <p:cNvPr id="3" name="Content Placeholder 2">
            <a:extLst>
              <a:ext uri="{FF2B5EF4-FFF2-40B4-BE49-F238E27FC236}">
                <a16:creationId xmlns:a16="http://schemas.microsoft.com/office/drawing/2014/main" id="{AE71FB92-F615-9C37-7CBE-C67BFD8FA5BA}"/>
              </a:ext>
            </a:extLst>
          </p:cNvPr>
          <p:cNvSpPr>
            <a:spLocks noGrp="1"/>
          </p:cNvSpPr>
          <p:nvPr>
            <p:ph idx="1"/>
          </p:nvPr>
        </p:nvSpPr>
        <p:spPr/>
        <p:txBody>
          <a:bodyPr>
            <a:normAutofit/>
          </a:bodyPr>
          <a:lstStyle/>
          <a:p>
            <a:r>
              <a:rPr lang="en-US"/>
              <a:t>Non-Segmented Model Accuracy:</a:t>
            </a:r>
          </a:p>
          <a:p>
            <a:r>
              <a:rPr lang="en-US"/>
              <a:t>KNN: 77.5%</a:t>
            </a:r>
          </a:p>
          <a:p>
            <a:r>
              <a:rPr lang="en-US"/>
              <a:t>NN: 82.1%</a:t>
            </a:r>
          </a:p>
          <a:p>
            <a:endParaRPr lang="en-US"/>
          </a:p>
          <a:p>
            <a:r>
              <a:rPr lang="en-US"/>
              <a:t>Age Clustered KNNs:76%, 80.9%,78.2%,75.6% </a:t>
            </a:r>
          </a:p>
          <a:p>
            <a:r>
              <a:rPr lang="en-US"/>
              <a:t>Mean Accuracy of 4 clusters: 77.6%</a:t>
            </a:r>
          </a:p>
          <a:p>
            <a:endParaRPr lang="en-US"/>
          </a:p>
          <a:p>
            <a:r>
              <a:rPr lang="en-US"/>
              <a:t>Conclusion: Non-Segmented Models have better accuracy than Model Built on Age Segments</a:t>
            </a:r>
          </a:p>
        </p:txBody>
      </p:sp>
    </p:spTree>
    <p:extLst>
      <p:ext uri="{BB962C8B-B14F-4D97-AF65-F5344CB8AC3E}">
        <p14:creationId xmlns:p14="http://schemas.microsoft.com/office/powerpoint/2010/main" val="1677880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29A0B-959F-63B9-D169-DAA2891EC90D}"/>
              </a:ext>
            </a:extLst>
          </p:cNvPr>
          <p:cNvSpPr>
            <a:spLocks noGrp="1"/>
          </p:cNvSpPr>
          <p:nvPr>
            <p:ph type="title"/>
          </p:nvPr>
        </p:nvSpPr>
        <p:spPr>
          <a:xfrm>
            <a:off x="441697" y="251849"/>
            <a:ext cx="5565814" cy="465906"/>
          </a:xfrm>
        </p:spPr>
        <p:txBody>
          <a:bodyPr>
            <a:normAutofit fontScale="90000"/>
          </a:bodyPr>
          <a:lstStyle/>
          <a:p>
            <a:r>
              <a:rPr lang="en-US"/>
              <a:t>Neutral Network</a:t>
            </a:r>
          </a:p>
        </p:txBody>
      </p:sp>
      <p:sp>
        <p:nvSpPr>
          <p:cNvPr id="3" name="Content Placeholder 2">
            <a:extLst>
              <a:ext uri="{FF2B5EF4-FFF2-40B4-BE49-F238E27FC236}">
                <a16:creationId xmlns:a16="http://schemas.microsoft.com/office/drawing/2014/main" id="{51D82F11-AA70-8838-5282-36FAEFF7D831}"/>
              </a:ext>
            </a:extLst>
          </p:cNvPr>
          <p:cNvSpPr>
            <a:spLocks noGrp="1"/>
          </p:cNvSpPr>
          <p:nvPr>
            <p:ph sz="half" idx="1"/>
          </p:nvPr>
        </p:nvSpPr>
        <p:spPr>
          <a:xfrm>
            <a:off x="390037" y="872882"/>
            <a:ext cx="5009584" cy="4013522"/>
          </a:xfrm>
        </p:spPr>
        <p:txBody>
          <a:bodyPr/>
          <a:lstStyle/>
          <a:p>
            <a:r>
              <a:rPr lang="en-US"/>
              <a:t>Q4.1 Build a model of default using ANN. Randomly partition the data into a training set (70%) and a validation set (30%).</a:t>
            </a:r>
          </a:p>
        </p:txBody>
      </p:sp>
      <p:sp>
        <p:nvSpPr>
          <p:cNvPr id="4" name="Content Placeholder 3">
            <a:extLst>
              <a:ext uri="{FF2B5EF4-FFF2-40B4-BE49-F238E27FC236}">
                <a16:creationId xmlns:a16="http://schemas.microsoft.com/office/drawing/2014/main" id="{9227261C-3144-3813-400A-091320952E7A}"/>
              </a:ext>
            </a:extLst>
          </p:cNvPr>
          <p:cNvSpPr>
            <a:spLocks noGrp="1"/>
          </p:cNvSpPr>
          <p:nvPr>
            <p:ph sz="half" idx="2"/>
          </p:nvPr>
        </p:nvSpPr>
        <p:spPr>
          <a:xfrm>
            <a:off x="5399620" y="119841"/>
            <a:ext cx="6792379" cy="5204579"/>
          </a:xfrm>
        </p:spPr>
        <p:txBody>
          <a:bodyPr/>
          <a:lstStyle/>
          <a:p>
            <a:r>
              <a:rPr lang="en-US"/>
              <a:t>Q4.2 Score the validation data (predict) using the model. Produce a confusion table and an ROC for the scored validation data.</a:t>
            </a:r>
          </a:p>
          <a:p>
            <a:endParaRPr lang="en-US"/>
          </a:p>
          <a:p>
            <a:endParaRPr lang="en-US"/>
          </a:p>
        </p:txBody>
      </p:sp>
      <p:pic>
        <p:nvPicPr>
          <p:cNvPr id="6" name="Picture 5">
            <a:extLst>
              <a:ext uri="{FF2B5EF4-FFF2-40B4-BE49-F238E27FC236}">
                <a16:creationId xmlns:a16="http://schemas.microsoft.com/office/drawing/2014/main" id="{1ABD1369-C340-6C37-FFDF-01253AB27818}"/>
              </a:ext>
            </a:extLst>
          </p:cNvPr>
          <p:cNvPicPr>
            <a:picLocks noChangeAspect="1"/>
          </p:cNvPicPr>
          <p:nvPr/>
        </p:nvPicPr>
        <p:blipFill>
          <a:blip r:embed="rId2"/>
          <a:stretch>
            <a:fillRect/>
          </a:stretch>
        </p:blipFill>
        <p:spPr>
          <a:xfrm>
            <a:off x="580070" y="3019138"/>
            <a:ext cx="4629517" cy="3734531"/>
          </a:xfrm>
          <a:prstGeom prst="rect">
            <a:avLst/>
          </a:prstGeom>
        </p:spPr>
      </p:pic>
      <p:pic>
        <p:nvPicPr>
          <p:cNvPr id="7" name="Picture 6">
            <a:extLst>
              <a:ext uri="{FF2B5EF4-FFF2-40B4-BE49-F238E27FC236}">
                <a16:creationId xmlns:a16="http://schemas.microsoft.com/office/drawing/2014/main" id="{8AFAA386-F5F7-1725-D62D-1C7DDC8374C8}"/>
              </a:ext>
            </a:extLst>
          </p:cNvPr>
          <p:cNvPicPr>
            <a:picLocks noChangeAspect="1"/>
          </p:cNvPicPr>
          <p:nvPr/>
        </p:nvPicPr>
        <p:blipFill>
          <a:blip r:embed="rId3"/>
          <a:stretch>
            <a:fillRect/>
          </a:stretch>
        </p:blipFill>
        <p:spPr>
          <a:xfrm>
            <a:off x="6581537" y="2961537"/>
            <a:ext cx="4172730" cy="3392889"/>
          </a:xfrm>
          <a:prstGeom prst="rect">
            <a:avLst/>
          </a:prstGeom>
        </p:spPr>
      </p:pic>
      <p:pic>
        <p:nvPicPr>
          <p:cNvPr id="11" name="Picture 10">
            <a:extLst>
              <a:ext uri="{FF2B5EF4-FFF2-40B4-BE49-F238E27FC236}">
                <a16:creationId xmlns:a16="http://schemas.microsoft.com/office/drawing/2014/main" id="{4D2EC88D-98FB-14EE-69C0-F27252AB5BCA}"/>
              </a:ext>
            </a:extLst>
          </p:cNvPr>
          <p:cNvPicPr>
            <a:picLocks noChangeAspect="1"/>
          </p:cNvPicPr>
          <p:nvPr/>
        </p:nvPicPr>
        <p:blipFill>
          <a:blip r:embed="rId4"/>
          <a:stretch>
            <a:fillRect/>
          </a:stretch>
        </p:blipFill>
        <p:spPr>
          <a:xfrm>
            <a:off x="6581537" y="1533580"/>
            <a:ext cx="3964767" cy="1346063"/>
          </a:xfrm>
          <a:prstGeom prst="rect">
            <a:avLst/>
          </a:prstGeom>
        </p:spPr>
      </p:pic>
    </p:spTree>
    <p:extLst>
      <p:ext uri="{BB962C8B-B14F-4D97-AF65-F5344CB8AC3E}">
        <p14:creationId xmlns:p14="http://schemas.microsoft.com/office/powerpoint/2010/main" val="19133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3B244CA-CCC9-BEBA-FB4C-C66CF80F4D82}"/>
              </a:ext>
            </a:extLst>
          </p:cNvPr>
          <p:cNvSpPr>
            <a:spLocks noGrp="1"/>
          </p:cNvSpPr>
          <p:nvPr>
            <p:ph type="subTitle" idx="1"/>
          </p:nvPr>
        </p:nvSpPr>
        <p:spPr>
          <a:xfrm>
            <a:off x="399473" y="904028"/>
            <a:ext cx="10495904" cy="2351791"/>
          </a:xfrm>
        </p:spPr>
        <p:txBody>
          <a:bodyPr>
            <a:normAutofit fontScale="92500" lnSpcReduction="10000"/>
          </a:bodyPr>
          <a:lstStyle/>
          <a:p>
            <a:r>
              <a:rPr lang="en-US"/>
              <a:t>Q4.3 From the confusion table calculate the following metrics: accuracy,</a:t>
            </a:r>
          </a:p>
          <a:p>
            <a:r>
              <a:rPr lang="en-US"/>
              <a:t>misclassification rate, true positive rate, false positive rate, specificity, precision, and prevalence.</a:t>
            </a:r>
          </a:p>
          <a:p>
            <a:endParaRPr lang="en-US"/>
          </a:p>
          <a:p>
            <a:pPr algn="ctr"/>
            <a:r>
              <a:rPr lang="en-US"/>
              <a:t>Accuracy Score of NN: 82.1</a:t>
            </a:r>
          </a:p>
          <a:p>
            <a:endParaRPr lang="en-US"/>
          </a:p>
        </p:txBody>
      </p:sp>
      <p:pic>
        <p:nvPicPr>
          <p:cNvPr id="4" name="Picture 3">
            <a:extLst>
              <a:ext uri="{FF2B5EF4-FFF2-40B4-BE49-F238E27FC236}">
                <a16:creationId xmlns:a16="http://schemas.microsoft.com/office/drawing/2014/main" id="{E5261958-CB3E-9C77-B89D-F876393D9734}"/>
              </a:ext>
            </a:extLst>
          </p:cNvPr>
          <p:cNvPicPr>
            <a:picLocks noChangeAspect="1"/>
          </p:cNvPicPr>
          <p:nvPr/>
        </p:nvPicPr>
        <p:blipFill>
          <a:blip r:embed="rId2"/>
          <a:stretch>
            <a:fillRect/>
          </a:stretch>
        </p:blipFill>
        <p:spPr>
          <a:xfrm>
            <a:off x="528637" y="4029922"/>
            <a:ext cx="11134725" cy="1924050"/>
          </a:xfrm>
          <a:prstGeom prst="rect">
            <a:avLst/>
          </a:prstGeom>
        </p:spPr>
      </p:pic>
    </p:spTree>
    <p:extLst>
      <p:ext uri="{BB962C8B-B14F-4D97-AF65-F5344CB8AC3E}">
        <p14:creationId xmlns:p14="http://schemas.microsoft.com/office/powerpoint/2010/main" val="3564005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CF81D86-BDBA-477C-B7DD-8D359BB99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5530D9-C8B1-C1E8-887F-2D31DA6FF4AC}"/>
              </a:ext>
            </a:extLst>
          </p:cNvPr>
          <p:cNvSpPr>
            <a:spLocks noGrp="1"/>
          </p:cNvSpPr>
          <p:nvPr>
            <p:ph type="title"/>
          </p:nvPr>
        </p:nvSpPr>
        <p:spPr>
          <a:xfrm>
            <a:off x="4974771" y="634946"/>
            <a:ext cx="6574972" cy="1450757"/>
          </a:xfrm>
        </p:spPr>
        <p:txBody>
          <a:bodyPr>
            <a:normAutofit/>
          </a:bodyPr>
          <a:lstStyle/>
          <a:p>
            <a:r>
              <a:rPr lang="en-US"/>
              <a:t>Data Processes</a:t>
            </a:r>
          </a:p>
        </p:txBody>
      </p:sp>
      <p:pic>
        <p:nvPicPr>
          <p:cNvPr id="5" name="Picture 4" descr="Magnifying glass showing decling performance">
            <a:extLst>
              <a:ext uri="{FF2B5EF4-FFF2-40B4-BE49-F238E27FC236}">
                <a16:creationId xmlns:a16="http://schemas.microsoft.com/office/drawing/2014/main" id="{AC32FCEA-1AD5-16DC-1239-76E6178030ED}"/>
              </a:ext>
            </a:extLst>
          </p:cNvPr>
          <p:cNvPicPr>
            <a:picLocks noChangeAspect="1"/>
          </p:cNvPicPr>
          <p:nvPr/>
        </p:nvPicPr>
        <p:blipFill rotWithShape="1">
          <a:blip r:embed="rId3"/>
          <a:srcRect l="9590" r="40152" b="-1"/>
          <a:stretch/>
        </p:blipFill>
        <p:spPr>
          <a:xfrm>
            <a:off x="633999" y="640081"/>
            <a:ext cx="4001315" cy="5314406"/>
          </a:xfrm>
          <a:prstGeom prst="rect">
            <a:avLst/>
          </a:prstGeom>
        </p:spPr>
      </p:pic>
      <p:cxnSp>
        <p:nvCxnSpPr>
          <p:cNvPr id="12" name="Straight Connector 11">
            <a:extLst>
              <a:ext uri="{FF2B5EF4-FFF2-40B4-BE49-F238E27FC236}">
                <a16:creationId xmlns:a16="http://schemas.microsoft.com/office/drawing/2014/main" id="{C65F3E9C-EF11-4F8F-A621-399C7A3E64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543F5F-93C1-8BE5-DD0F-02C83033FAA0}"/>
              </a:ext>
            </a:extLst>
          </p:cNvPr>
          <p:cNvSpPr>
            <a:spLocks noGrp="1"/>
          </p:cNvSpPr>
          <p:nvPr>
            <p:ph idx="1"/>
          </p:nvPr>
        </p:nvSpPr>
        <p:spPr>
          <a:xfrm>
            <a:off x="4974769" y="2198914"/>
            <a:ext cx="6574973" cy="3670180"/>
          </a:xfrm>
        </p:spPr>
        <p:txBody>
          <a:bodyPr vert="horz" lIns="0" tIns="45720" rIns="0" bIns="45720" rtlCol="0" anchor="t">
            <a:normAutofit/>
          </a:bodyPr>
          <a:lstStyle/>
          <a:p>
            <a:pPr>
              <a:buFont typeface="Wingdings" panose="05000000000000000000" pitchFamily="2" charset="2"/>
              <a:buChar char="§"/>
            </a:pPr>
            <a:r>
              <a:rPr lang="en-US" sz="1600" u="sng"/>
              <a:t>Objective:</a:t>
            </a:r>
            <a:r>
              <a:rPr lang="en-US" sz="1600"/>
              <a:t> Predict Loan Defaults in Bank Customers</a:t>
            </a:r>
          </a:p>
          <a:p>
            <a:pPr>
              <a:buFont typeface="Wingdings" panose="05000000000000000000" pitchFamily="2" charset="2"/>
              <a:buChar char="§"/>
            </a:pPr>
            <a:r>
              <a:rPr lang="en-US" sz="1600"/>
              <a:t>Cleaning and Manipulation:</a:t>
            </a:r>
            <a:endParaRPr lang="en-US" sz="1600">
              <a:cs typeface="Calibri"/>
            </a:endParaRPr>
          </a:p>
          <a:p>
            <a:pPr>
              <a:buFont typeface="Wingdings" panose="05000000000000000000" pitchFamily="2" charset="2"/>
              <a:buChar char="q"/>
            </a:pPr>
            <a:r>
              <a:rPr lang="en-US" sz="1600"/>
              <a:t>Changed variables to appropriate data types(Numbers to Categorical variables)</a:t>
            </a:r>
            <a:endParaRPr lang="en-US" sz="1600">
              <a:cs typeface="Calibri"/>
            </a:endParaRPr>
          </a:p>
          <a:p>
            <a:pPr>
              <a:buFont typeface="Wingdings" panose="05000000000000000000" pitchFamily="2" charset="2"/>
              <a:buChar char="q"/>
            </a:pPr>
            <a:r>
              <a:rPr lang="en-US" sz="1600"/>
              <a:t>Filtered for specific values or corrected values to be within range</a:t>
            </a:r>
            <a:endParaRPr lang="en-US" sz="1600">
              <a:cs typeface="Calibri"/>
            </a:endParaRPr>
          </a:p>
          <a:p>
            <a:pPr>
              <a:buFont typeface="Wingdings" panose="05000000000000000000" pitchFamily="2" charset="2"/>
              <a:buChar char="q"/>
            </a:pPr>
            <a:r>
              <a:rPr lang="en-US" sz="1600"/>
              <a:t>Checked for outliers </a:t>
            </a:r>
            <a:endParaRPr lang="en-US" sz="1600">
              <a:cs typeface="Calibri"/>
            </a:endParaRPr>
          </a:p>
          <a:p>
            <a:pPr>
              <a:buFont typeface="Wingdings" panose="05000000000000000000" pitchFamily="2" charset="2"/>
              <a:buChar char="q"/>
            </a:pPr>
            <a:r>
              <a:rPr lang="en-US" sz="1600"/>
              <a:t>Predicted loan defaults with 3 models</a:t>
            </a:r>
            <a:endParaRPr lang="en-US" sz="1600">
              <a:cs typeface="Calibri"/>
            </a:endParaRPr>
          </a:p>
          <a:p>
            <a:endParaRPr lang="en-US" sz="1600"/>
          </a:p>
        </p:txBody>
      </p:sp>
      <p:sp>
        <p:nvSpPr>
          <p:cNvPr id="14" name="Rectangle 13">
            <a:extLst>
              <a:ext uri="{FF2B5EF4-FFF2-40B4-BE49-F238E27FC236}">
                <a16:creationId xmlns:a16="http://schemas.microsoft.com/office/drawing/2014/main" id="{88AA064E-5F6E-4024-BC28-EDDC3DFC7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3B29638-4838-4B9B-B9DB-96E542BAF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03927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C429E-5E32-C339-6F71-706854A14F30}"/>
              </a:ext>
            </a:extLst>
          </p:cNvPr>
          <p:cNvSpPr>
            <a:spLocks noGrp="1"/>
          </p:cNvSpPr>
          <p:nvPr>
            <p:ph type="title"/>
          </p:nvPr>
        </p:nvSpPr>
        <p:spPr/>
        <p:txBody>
          <a:bodyPr>
            <a:normAutofit/>
          </a:bodyPr>
          <a:lstStyle/>
          <a:p>
            <a:r>
              <a:rPr lang="en-US" sz="2400"/>
              <a:t>Q5.1 Of the three models, which do you prefer to use and why?</a:t>
            </a:r>
          </a:p>
        </p:txBody>
      </p:sp>
      <p:sp>
        <p:nvSpPr>
          <p:cNvPr id="3" name="Content Placeholder 2">
            <a:extLst>
              <a:ext uri="{FF2B5EF4-FFF2-40B4-BE49-F238E27FC236}">
                <a16:creationId xmlns:a16="http://schemas.microsoft.com/office/drawing/2014/main" id="{78CE23A5-202E-C8C1-0A8C-7D3B0B2A4643}"/>
              </a:ext>
            </a:extLst>
          </p:cNvPr>
          <p:cNvSpPr>
            <a:spLocks noGrp="1"/>
          </p:cNvSpPr>
          <p:nvPr>
            <p:ph idx="1"/>
          </p:nvPr>
        </p:nvSpPr>
        <p:spPr/>
        <p:txBody>
          <a:bodyPr/>
          <a:lstStyle/>
          <a:p>
            <a:r>
              <a:rPr lang="en-US"/>
              <a:t>Based on ROC curve and Accuracy results, we prefer Neural Network </a:t>
            </a:r>
          </a:p>
          <a:p>
            <a:r>
              <a:rPr lang="en-US"/>
              <a:t>Apart from evident results, few advantages of Neural Network over KNN are:</a:t>
            </a:r>
          </a:p>
          <a:p>
            <a:pPr marL="457200" indent="-457200">
              <a:buAutoNum type="arabicPeriod"/>
            </a:pPr>
            <a:r>
              <a:rPr lang="en-US"/>
              <a:t>They are less restrictions on inputs</a:t>
            </a:r>
          </a:p>
          <a:p>
            <a:pPr marL="457200" indent="-457200">
              <a:buAutoNum type="arabicPeriod"/>
            </a:pPr>
            <a:r>
              <a:rPr lang="en-US"/>
              <a:t>NN have better ability </a:t>
            </a:r>
            <a:r>
              <a:rPr lang="en-US" b="1"/>
              <a:t>to learn , model </a:t>
            </a:r>
            <a:r>
              <a:rPr lang="en-US"/>
              <a:t>non-linear and </a:t>
            </a:r>
            <a:r>
              <a:rPr lang="en-US" b="1"/>
              <a:t>complex relationships</a:t>
            </a:r>
          </a:p>
          <a:p>
            <a:pPr marL="457200" indent="-457200">
              <a:buAutoNum type="arabicPeriod"/>
            </a:pPr>
            <a:r>
              <a:rPr lang="en-US"/>
              <a:t>KNN results depends on optimal K. However, it increases the chances of overfitting  as a small value of k could lead to </a:t>
            </a:r>
            <a:r>
              <a:rPr lang="en-US" b="1"/>
              <a:t>overfitting</a:t>
            </a:r>
            <a:r>
              <a:rPr lang="en-US"/>
              <a:t> as well as a big value of k can lead to </a:t>
            </a:r>
            <a:r>
              <a:rPr lang="en-US" b="1"/>
              <a:t>underfitting</a:t>
            </a:r>
            <a:r>
              <a:rPr lang="en-US"/>
              <a:t>.</a:t>
            </a:r>
          </a:p>
        </p:txBody>
      </p:sp>
    </p:spTree>
    <p:extLst>
      <p:ext uri="{BB962C8B-B14F-4D97-AF65-F5344CB8AC3E}">
        <p14:creationId xmlns:p14="http://schemas.microsoft.com/office/powerpoint/2010/main" val="1950414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9">
            <a:extLst>
              <a:ext uri="{FF2B5EF4-FFF2-40B4-BE49-F238E27FC236}">
                <a16:creationId xmlns:a16="http://schemas.microsoft.com/office/drawing/2014/main" id="{5CF81D86-BDBA-477C-B7DD-8D359BB99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3D7EFC-D35D-9525-E24F-F02B823D7FF3}"/>
              </a:ext>
            </a:extLst>
          </p:cNvPr>
          <p:cNvSpPr>
            <a:spLocks noGrp="1"/>
          </p:cNvSpPr>
          <p:nvPr>
            <p:ph type="title"/>
          </p:nvPr>
        </p:nvSpPr>
        <p:spPr>
          <a:xfrm>
            <a:off x="4974771" y="634946"/>
            <a:ext cx="6574972" cy="1450757"/>
          </a:xfrm>
        </p:spPr>
        <p:txBody>
          <a:bodyPr>
            <a:normAutofit/>
          </a:bodyPr>
          <a:lstStyle/>
          <a:p>
            <a:br>
              <a:rPr lang="en-US" sz="3400"/>
            </a:br>
            <a:r>
              <a:rPr lang="en-US" sz="3400"/>
              <a:t>Best Performing Model : Neural Network </a:t>
            </a:r>
          </a:p>
        </p:txBody>
      </p:sp>
      <p:pic>
        <p:nvPicPr>
          <p:cNvPr id="5" name="Picture 4" descr="3D white lines connected with dots">
            <a:extLst>
              <a:ext uri="{FF2B5EF4-FFF2-40B4-BE49-F238E27FC236}">
                <a16:creationId xmlns:a16="http://schemas.microsoft.com/office/drawing/2014/main" id="{CFDABC36-0E2B-8A88-8342-081A277E8D11}"/>
              </a:ext>
            </a:extLst>
          </p:cNvPr>
          <p:cNvPicPr>
            <a:picLocks noChangeAspect="1"/>
          </p:cNvPicPr>
          <p:nvPr/>
        </p:nvPicPr>
        <p:blipFill rotWithShape="1">
          <a:blip r:embed="rId3"/>
          <a:srcRect l="35890" r="18934" b="-2"/>
          <a:stretch/>
        </p:blipFill>
        <p:spPr>
          <a:xfrm>
            <a:off x="633999" y="640081"/>
            <a:ext cx="4001315" cy="5314406"/>
          </a:xfrm>
          <a:prstGeom prst="rect">
            <a:avLst/>
          </a:prstGeom>
        </p:spPr>
      </p:pic>
      <p:cxnSp>
        <p:nvCxnSpPr>
          <p:cNvPr id="29" name="Straight Connector 11">
            <a:extLst>
              <a:ext uri="{FF2B5EF4-FFF2-40B4-BE49-F238E27FC236}">
                <a16:creationId xmlns:a16="http://schemas.microsoft.com/office/drawing/2014/main" id="{C65F3E9C-EF11-4F8F-A621-399C7A3E64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8D39B1-B615-1042-8A46-21000814898F}"/>
              </a:ext>
            </a:extLst>
          </p:cNvPr>
          <p:cNvSpPr>
            <a:spLocks noGrp="1"/>
          </p:cNvSpPr>
          <p:nvPr>
            <p:ph idx="1"/>
          </p:nvPr>
        </p:nvSpPr>
        <p:spPr>
          <a:xfrm>
            <a:off x="4974769" y="2198914"/>
            <a:ext cx="6574973" cy="3670180"/>
          </a:xfrm>
        </p:spPr>
        <p:txBody>
          <a:bodyPr vert="horz" lIns="0" tIns="45720" rIns="0" bIns="45720" rtlCol="0" anchor="t">
            <a:normAutofit/>
          </a:bodyPr>
          <a:lstStyle/>
          <a:p>
            <a:pPr>
              <a:buFont typeface="Wingdings" panose="05000000000000000000" pitchFamily="2" charset="2"/>
              <a:buChar char="§"/>
            </a:pPr>
            <a:r>
              <a:rPr lang="en-US"/>
              <a:t>Appropriate model to use for understanding the relationship between inputs and outputs</a:t>
            </a:r>
          </a:p>
          <a:p>
            <a:pPr>
              <a:buFont typeface="Wingdings" panose="05000000000000000000" pitchFamily="2" charset="2"/>
              <a:buChar char="§"/>
            </a:pPr>
            <a:r>
              <a:rPr lang="en-US"/>
              <a:t>Ability to predict that a client defaults next month (ROC Curve): 75.5%</a:t>
            </a:r>
            <a:endParaRPr lang="en-US">
              <a:cs typeface="Calibri"/>
            </a:endParaRPr>
          </a:p>
          <a:p>
            <a:pPr>
              <a:buFont typeface="Wingdings" panose="05000000000000000000" pitchFamily="2" charset="2"/>
              <a:buChar char="§"/>
            </a:pPr>
            <a:r>
              <a:rPr lang="en-US"/>
              <a:t>Other Advantages: </a:t>
            </a:r>
            <a:endParaRPr lang="en-US">
              <a:cs typeface="Calibri"/>
            </a:endParaRPr>
          </a:p>
          <a:p>
            <a:pPr>
              <a:buFont typeface="Wingdings" panose="05000000000000000000" pitchFamily="2" charset="2"/>
              <a:buChar char="q"/>
            </a:pPr>
            <a:r>
              <a:rPr lang="en-US"/>
              <a:t>Less Restriction on inputs</a:t>
            </a:r>
            <a:endParaRPr lang="en-US">
              <a:cs typeface="Calibri"/>
            </a:endParaRPr>
          </a:p>
          <a:p>
            <a:pPr>
              <a:buFont typeface="Wingdings" panose="05000000000000000000" pitchFamily="2" charset="2"/>
              <a:buChar char="q"/>
            </a:pPr>
            <a:r>
              <a:rPr lang="en-US"/>
              <a:t>Ability to learn , model non-linear and complex relationships</a:t>
            </a:r>
            <a:endParaRPr lang="en-US">
              <a:cs typeface="Calibri"/>
            </a:endParaRPr>
          </a:p>
          <a:p>
            <a:pPr>
              <a:buFont typeface="Wingdings" panose="05000000000000000000" pitchFamily="2" charset="2"/>
              <a:buChar char="q"/>
            </a:pPr>
            <a:r>
              <a:rPr lang="en-US"/>
              <a:t>Lower probability of Overfitting &amp; Underfitting compared to KNN Model</a:t>
            </a:r>
            <a:endParaRPr lang="en-US">
              <a:cs typeface="Calibri"/>
            </a:endParaRPr>
          </a:p>
          <a:p>
            <a:endParaRPr lang="en-US"/>
          </a:p>
          <a:p>
            <a:endParaRPr lang="en-US"/>
          </a:p>
        </p:txBody>
      </p:sp>
      <p:sp>
        <p:nvSpPr>
          <p:cNvPr id="30" name="Rectangle 13">
            <a:extLst>
              <a:ext uri="{FF2B5EF4-FFF2-40B4-BE49-F238E27FC236}">
                <a16:creationId xmlns:a16="http://schemas.microsoft.com/office/drawing/2014/main" id="{88AA064E-5F6E-4024-BC28-EDDC3DFC7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15">
            <a:extLst>
              <a:ext uri="{FF2B5EF4-FFF2-40B4-BE49-F238E27FC236}">
                <a16:creationId xmlns:a16="http://schemas.microsoft.com/office/drawing/2014/main" id="{03B29638-4838-4B9B-B9DB-96E542BAF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8704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69C27-D09D-4144-8BA7-DF60069B6049}"/>
              </a:ext>
            </a:extLst>
          </p:cNvPr>
          <p:cNvSpPr>
            <a:spLocks noGrp="1"/>
          </p:cNvSpPr>
          <p:nvPr>
            <p:ph type="title"/>
          </p:nvPr>
        </p:nvSpPr>
        <p:spPr>
          <a:xfrm>
            <a:off x="5144679" y="634946"/>
            <a:ext cx="6405063" cy="1450757"/>
          </a:xfrm>
        </p:spPr>
        <p:txBody>
          <a:bodyPr>
            <a:normAutofit/>
          </a:bodyPr>
          <a:lstStyle/>
          <a:p>
            <a:r>
              <a:rPr lang="en-US"/>
              <a:t>Most common sex that defaults the most</a:t>
            </a:r>
          </a:p>
        </p:txBody>
      </p:sp>
      <p:pic>
        <p:nvPicPr>
          <p:cNvPr id="8" name="Picture 7">
            <a:extLst>
              <a:ext uri="{FF2B5EF4-FFF2-40B4-BE49-F238E27FC236}">
                <a16:creationId xmlns:a16="http://schemas.microsoft.com/office/drawing/2014/main" id="{ED4FD43C-F841-977B-9288-EA7A15654ABA}"/>
              </a:ext>
            </a:extLst>
          </p:cNvPr>
          <p:cNvPicPr>
            <a:picLocks noChangeAspect="1"/>
          </p:cNvPicPr>
          <p:nvPr/>
        </p:nvPicPr>
        <p:blipFill rotWithShape="1">
          <a:blip r:embed="rId2"/>
          <a:srcRect t="21147" r="26369"/>
          <a:stretch/>
        </p:blipFill>
        <p:spPr>
          <a:xfrm>
            <a:off x="633999" y="780482"/>
            <a:ext cx="4020297" cy="2077368"/>
          </a:xfrm>
          <a:prstGeom prst="rect">
            <a:avLst/>
          </a:prstGeom>
        </p:spPr>
      </p:pic>
      <p:cxnSp>
        <p:nvCxnSpPr>
          <p:cNvPr id="45" name="Straight Connector 44">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0A36F3F-83FB-FD96-C9B4-050720A5569F}"/>
              </a:ext>
            </a:extLst>
          </p:cNvPr>
          <p:cNvPicPr>
            <a:picLocks noChangeAspect="1"/>
          </p:cNvPicPr>
          <p:nvPr/>
        </p:nvPicPr>
        <p:blipFill>
          <a:blip r:embed="rId3"/>
          <a:stretch>
            <a:fillRect/>
          </a:stretch>
        </p:blipFill>
        <p:spPr>
          <a:xfrm>
            <a:off x="633999" y="3290283"/>
            <a:ext cx="4020296" cy="2331771"/>
          </a:xfrm>
          <a:prstGeom prst="rect">
            <a:avLst/>
          </a:prstGeom>
        </p:spPr>
      </p:pic>
      <p:sp>
        <p:nvSpPr>
          <p:cNvPr id="3" name="Content Placeholder 2">
            <a:extLst>
              <a:ext uri="{FF2B5EF4-FFF2-40B4-BE49-F238E27FC236}">
                <a16:creationId xmlns:a16="http://schemas.microsoft.com/office/drawing/2014/main" id="{89333EB8-A2BB-E56F-8576-0DA73832A44E}"/>
              </a:ext>
            </a:extLst>
          </p:cNvPr>
          <p:cNvSpPr>
            <a:spLocks noGrp="1"/>
          </p:cNvSpPr>
          <p:nvPr>
            <p:ph idx="1"/>
          </p:nvPr>
        </p:nvSpPr>
        <p:spPr>
          <a:xfrm>
            <a:off x="5144679" y="2198914"/>
            <a:ext cx="6405063" cy="3670180"/>
          </a:xfrm>
        </p:spPr>
        <p:txBody>
          <a:bodyPr>
            <a:normAutofit/>
          </a:bodyPr>
          <a:lstStyle/>
          <a:p>
            <a:pPr>
              <a:buFont typeface="Wingdings" panose="05000000000000000000" pitchFamily="2" charset="2"/>
              <a:buChar char="§"/>
            </a:pPr>
            <a:r>
              <a:rPr lang="en-US"/>
              <a:t>Female is the most common sex</a:t>
            </a:r>
          </a:p>
          <a:p>
            <a:pPr>
              <a:buFont typeface="Wingdings" panose="05000000000000000000" pitchFamily="2" charset="2"/>
              <a:buChar char="§"/>
            </a:pPr>
            <a:r>
              <a:rPr lang="en-US"/>
              <a:t>Females are more likely to default on loans</a:t>
            </a:r>
          </a:p>
          <a:p>
            <a:pPr>
              <a:buFont typeface="Wingdings" panose="05000000000000000000" pitchFamily="2" charset="2"/>
              <a:buChar char="§"/>
            </a:pPr>
            <a:r>
              <a:rPr lang="en-US"/>
              <a:t>Bill Amt is almost equal for Men and Women</a:t>
            </a:r>
          </a:p>
        </p:txBody>
      </p:sp>
      <p:sp>
        <p:nvSpPr>
          <p:cNvPr id="47" name="Rectangle 46">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81200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21">
            <a:extLst>
              <a:ext uri="{FF2B5EF4-FFF2-40B4-BE49-F238E27FC236}">
                <a16:creationId xmlns:a16="http://schemas.microsoft.com/office/drawing/2014/main" id="{699373FF-C78A-430B-A246-6048999CE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69C27-D09D-4144-8BA7-DF60069B6049}"/>
              </a:ext>
            </a:extLst>
          </p:cNvPr>
          <p:cNvSpPr>
            <a:spLocks noGrp="1"/>
          </p:cNvSpPr>
          <p:nvPr>
            <p:ph type="title"/>
          </p:nvPr>
        </p:nvSpPr>
        <p:spPr>
          <a:xfrm>
            <a:off x="4703577" y="634946"/>
            <a:ext cx="6846166" cy="1450757"/>
          </a:xfrm>
        </p:spPr>
        <p:txBody>
          <a:bodyPr>
            <a:normAutofit/>
          </a:bodyPr>
          <a:lstStyle/>
          <a:p>
            <a:r>
              <a:rPr lang="en-US" sz="4400"/>
              <a:t>Relationship between Payment History and defaults</a:t>
            </a:r>
          </a:p>
        </p:txBody>
      </p:sp>
      <p:pic>
        <p:nvPicPr>
          <p:cNvPr id="6" name="Picture 6" descr="Chart, line chart, histogram&#10;&#10;Description automatically generated">
            <a:extLst>
              <a:ext uri="{FF2B5EF4-FFF2-40B4-BE49-F238E27FC236}">
                <a16:creationId xmlns:a16="http://schemas.microsoft.com/office/drawing/2014/main" id="{D3FB5F34-CFAA-BC51-43E5-CD1A18A22B9D}"/>
              </a:ext>
            </a:extLst>
          </p:cNvPr>
          <p:cNvPicPr>
            <a:picLocks noChangeAspect="1"/>
          </p:cNvPicPr>
          <p:nvPr/>
        </p:nvPicPr>
        <p:blipFill>
          <a:blip r:embed="rId3"/>
          <a:stretch>
            <a:fillRect/>
          </a:stretch>
        </p:blipFill>
        <p:spPr>
          <a:xfrm>
            <a:off x="1244269" y="4150636"/>
            <a:ext cx="2079486" cy="1722471"/>
          </a:xfrm>
          <a:prstGeom prst="rect">
            <a:avLst/>
          </a:prstGeom>
        </p:spPr>
      </p:pic>
      <p:cxnSp>
        <p:nvCxnSpPr>
          <p:cNvPr id="24" name="Straight Connector 23">
            <a:extLst>
              <a:ext uri="{FF2B5EF4-FFF2-40B4-BE49-F238E27FC236}">
                <a16:creationId xmlns:a16="http://schemas.microsoft.com/office/drawing/2014/main" id="{03EBB925-FEC3-4CD5-9271-3D75EBB532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9772"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108E1E2-C754-67FB-7EA0-AC7BC9046586}"/>
              </a:ext>
            </a:extLst>
          </p:cNvPr>
          <p:cNvPicPr>
            <a:picLocks noChangeAspect="1"/>
          </p:cNvPicPr>
          <p:nvPr/>
        </p:nvPicPr>
        <p:blipFill rotWithShape="1">
          <a:blip r:embed="rId4"/>
          <a:srcRect t="18476" r="1" b="12346"/>
          <a:stretch/>
        </p:blipFill>
        <p:spPr>
          <a:xfrm>
            <a:off x="1184105" y="2349517"/>
            <a:ext cx="2459144" cy="1519105"/>
          </a:xfrm>
          <a:prstGeom prst="rect">
            <a:avLst/>
          </a:prstGeom>
        </p:spPr>
      </p:pic>
      <p:pic>
        <p:nvPicPr>
          <p:cNvPr id="4" name="Picture 5" descr="Chart, line chart, histogram&#10;&#10;Description automatically generated">
            <a:extLst>
              <a:ext uri="{FF2B5EF4-FFF2-40B4-BE49-F238E27FC236}">
                <a16:creationId xmlns:a16="http://schemas.microsoft.com/office/drawing/2014/main" id="{F2E7AA65-A07F-80DC-B1B8-E22E08132170}"/>
              </a:ext>
            </a:extLst>
          </p:cNvPr>
          <p:cNvPicPr>
            <a:picLocks noChangeAspect="1"/>
          </p:cNvPicPr>
          <p:nvPr/>
        </p:nvPicPr>
        <p:blipFill>
          <a:blip r:embed="rId5"/>
          <a:stretch>
            <a:fillRect/>
          </a:stretch>
        </p:blipFill>
        <p:spPr>
          <a:xfrm>
            <a:off x="1245568" y="319124"/>
            <a:ext cx="2224614" cy="1814837"/>
          </a:xfrm>
          <a:prstGeom prst="rect">
            <a:avLst/>
          </a:prstGeom>
        </p:spPr>
      </p:pic>
      <p:sp>
        <p:nvSpPr>
          <p:cNvPr id="3" name="Content Placeholder 2">
            <a:extLst>
              <a:ext uri="{FF2B5EF4-FFF2-40B4-BE49-F238E27FC236}">
                <a16:creationId xmlns:a16="http://schemas.microsoft.com/office/drawing/2014/main" id="{89333EB8-A2BB-E56F-8576-0DA73832A44E}"/>
              </a:ext>
            </a:extLst>
          </p:cNvPr>
          <p:cNvSpPr>
            <a:spLocks noGrp="1"/>
          </p:cNvSpPr>
          <p:nvPr>
            <p:ph idx="1"/>
          </p:nvPr>
        </p:nvSpPr>
        <p:spPr>
          <a:xfrm>
            <a:off x="4701747" y="2198914"/>
            <a:ext cx="6847996" cy="3670180"/>
          </a:xfrm>
        </p:spPr>
        <p:txBody>
          <a:bodyPr>
            <a:normAutofit/>
          </a:bodyPr>
          <a:lstStyle/>
          <a:p>
            <a:pPr>
              <a:buFont typeface="Wingdings" panose="05000000000000000000" pitchFamily="2" charset="2"/>
              <a:buChar char="§"/>
            </a:pPr>
            <a:r>
              <a:rPr lang="en-US"/>
              <a:t>Higher repayment made by a client in the previous months, would lead to less defaults in the coming month </a:t>
            </a:r>
          </a:p>
          <a:p>
            <a:pPr>
              <a:buFont typeface="Wingdings" panose="05000000000000000000" pitchFamily="2" charset="2"/>
              <a:buChar char="§"/>
            </a:pPr>
            <a:r>
              <a:rPr lang="en-US" b="0" i="0" u="none" strike="noStrike" baseline="0"/>
              <a:t>This relationship is true for all payment months.</a:t>
            </a:r>
            <a:endParaRPr lang="en-US"/>
          </a:p>
          <a:p>
            <a:pPr>
              <a:buFont typeface="Wingdings" panose="05000000000000000000" pitchFamily="2" charset="2"/>
              <a:buChar char="§"/>
            </a:pPr>
            <a:endParaRPr lang="en-US"/>
          </a:p>
        </p:txBody>
      </p:sp>
      <p:sp>
        <p:nvSpPr>
          <p:cNvPr id="26" name="Rectangle 25">
            <a:extLst>
              <a:ext uri="{FF2B5EF4-FFF2-40B4-BE49-F238E27FC236}">
                <a16:creationId xmlns:a16="http://schemas.microsoft.com/office/drawing/2014/main" id="{109B2863-A1A5-4050-8DE8-9BC0AD47F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F1F76955-21E0-4116-A6AA-19DB89B50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4129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0">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69C27-D09D-4144-8BA7-DF60069B6049}"/>
              </a:ext>
            </a:extLst>
          </p:cNvPr>
          <p:cNvSpPr>
            <a:spLocks noGrp="1"/>
          </p:cNvSpPr>
          <p:nvPr>
            <p:ph type="title"/>
          </p:nvPr>
        </p:nvSpPr>
        <p:spPr>
          <a:xfrm>
            <a:off x="4974771" y="634946"/>
            <a:ext cx="6574972" cy="1450757"/>
          </a:xfrm>
        </p:spPr>
        <p:txBody>
          <a:bodyPr>
            <a:normAutofit/>
          </a:bodyPr>
          <a:lstStyle/>
          <a:p>
            <a:r>
              <a:rPr lang="en-US"/>
              <a:t>Relationship between Credit Limit and Defaults</a:t>
            </a:r>
          </a:p>
        </p:txBody>
      </p:sp>
      <p:pic>
        <p:nvPicPr>
          <p:cNvPr id="6" name="Picture 5">
            <a:extLst>
              <a:ext uri="{FF2B5EF4-FFF2-40B4-BE49-F238E27FC236}">
                <a16:creationId xmlns:a16="http://schemas.microsoft.com/office/drawing/2014/main" id="{31685DA2-69A6-7D0E-41B7-83C9D0398A4E}"/>
              </a:ext>
            </a:extLst>
          </p:cNvPr>
          <p:cNvPicPr>
            <a:picLocks noChangeAspect="1"/>
          </p:cNvPicPr>
          <p:nvPr/>
        </p:nvPicPr>
        <p:blipFill>
          <a:blip r:embed="rId3"/>
          <a:stretch>
            <a:fillRect/>
          </a:stretch>
        </p:blipFill>
        <p:spPr>
          <a:xfrm>
            <a:off x="633999" y="1605907"/>
            <a:ext cx="4001315" cy="3382754"/>
          </a:xfrm>
          <a:prstGeom prst="rect">
            <a:avLst/>
          </a:prstGeom>
        </p:spPr>
      </p:pic>
      <p:cxnSp>
        <p:nvCxnSpPr>
          <p:cNvPr id="31" name="Straight Connector 12">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9333EB8-A2BB-E56F-8576-0DA73832A44E}"/>
              </a:ext>
            </a:extLst>
          </p:cNvPr>
          <p:cNvSpPr>
            <a:spLocks noGrp="1"/>
          </p:cNvSpPr>
          <p:nvPr>
            <p:ph idx="1"/>
          </p:nvPr>
        </p:nvSpPr>
        <p:spPr>
          <a:xfrm>
            <a:off x="4974769" y="2198914"/>
            <a:ext cx="6574973" cy="3670180"/>
          </a:xfrm>
        </p:spPr>
        <p:txBody>
          <a:bodyPr vert="horz" lIns="0" tIns="45720" rIns="0" bIns="45720" rtlCol="0" anchor="t">
            <a:normAutofit/>
          </a:bodyPr>
          <a:lstStyle/>
          <a:p>
            <a:pPr>
              <a:buFont typeface="Wingdings" panose="05000000000000000000" pitchFamily="2" charset="2"/>
              <a:buChar char="§"/>
            </a:pPr>
            <a:r>
              <a:rPr lang="en-US"/>
              <a:t>Clients from Age 31 -55 who have a decent credit limit and are less likely to default. </a:t>
            </a:r>
          </a:p>
          <a:p>
            <a:pPr>
              <a:buFont typeface="Wingdings" panose="05000000000000000000" pitchFamily="2" charset="2"/>
              <a:buChar char="§"/>
            </a:pPr>
            <a:r>
              <a:rPr lang="en-US"/>
              <a:t>These clients (working class) are already scrutinized by the bank for credit history and the ability to pay back.</a:t>
            </a:r>
            <a:endParaRPr lang="en-US">
              <a:cs typeface="Calibri"/>
            </a:endParaRPr>
          </a:p>
        </p:txBody>
      </p:sp>
      <p:sp>
        <p:nvSpPr>
          <p:cNvPr id="32" name="Rectangle 14">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16">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1718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69C27-D09D-4144-8BA7-DF60069B6049}"/>
              </a:ext>
            </a:extLst>
          </p:cNvPr>
          <p:cNvSpPr>
            <a:spLocks noGrp="1"/>
          </p:cNvSpPr>
          <p:nvPr>
            <p:ph type="title"/>
          </p:nvPr>
        </p:nvSpPr>
        <p:spPr>
          <a:xfrm>
            <a:off x="6411685" y="634946"/>
            <a:ext cx="5127171" cy="1450757"/>
          </a:xfrm>
        </p:spPr>
        <p:txBody>
          <a:bodyPr>
            <a:normAutofit/>
          </a:bodyPr>
          <a:lstStyle/>
          <a:p>
            <a:r>
              <a:rPr lang="en-US" sz="4100"/>
              <a:t>Relationship between Education and Defaults</a:t>
            </a:r>
          </a:p>
        </p:txBody>
      </p:sp>
      <p:pic>
        <p:nvPicPr>
          <p:cNvPr id="5" name="Picture 4">
            <a:extLst>
              <a:ext uri="{FF2B5EF4-FFF2-40B4-BE49-F238E27FC236}">
                <a16:creationId xmlns:a16="http://schemas.microsoft.com/office/drawing/2014/main" id="{8F076C9B-516A-E01A-15D1-9CCF0E621F5F}"/>
              </a:ext>
            </a:extLst>
          </p:cNvPr>
          <p:cNvPicPr>
            <a:picLocks noChangeAspect="1"/>
          </p:cNvPicPr>
          <p:nvPr/>
        </p:nvPicPr>
        <p:blipFill>
          <a:blip r:embed="rId3"/>
          <a:stretch>
            <a:fillRect/>
          </a:stretch>
        </p:blipFill>
        <p:spPr>
          <a:xfrm>
            <a:off x="643192" y="1517644"/>
            <a:ext cx="5451627" cy="3502670"/>
          </a:xfrm>
          <a:prstGeom prst="rect">
            <a:avLst/>
          </a:prstGeom>
        </p:spPr>
      </p:pic>
      <p:cxnSp>
        <p:nvCxnSpPr>
          <p:cNvPr id="8"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9333EB8-A2BB-E56F-8576-0DA73832A44E}"/>
              </a:ext>
            </a:extLst>
          </p:cNvPr>
          <p:cNvSpPr>
            <a:spLocks noGrp="1"/>
          </p:cNvSpPr>
          <p:nvPr>
            <p:ph idx="1"/>
          </p:nvPr>
        </p:nvSpPr>
        <p:spPr>
          <a:xfrm>
            <a:off x="6411684" y="2198914"/>
            <a:ext cx="5127172" cy="3670180"/>
          </a:xfrm>
        </p:spPr>
        <p:txBody>
          <a:bodyPr>
            <a:normAutofit/>
          </a:bodyPr>
          <a:lstStyle/>
          <a:p>
            <a:pPr>
              <a:buFont typeface="Wingdings" panose="05000000000000000000" pitchFamily="2" charset="2"/>
              <a:buChar char="§"/>
            </a:pPr>
            <a:r>
              <a:rPr lang="en-US"/>
              <a:t>University going students have higher default , followed by graduate student</a:t>
            </a:r>
          </a:p>
          <a:p>
            <a:pPr>
              <a:buFont typeface="Wingdings" panose="05000000000000000000" pitchFamily="2" charset="2"/>
              <a:buChar char="§"/>
            </a:pPr>
            <a:r>
              <a:rPr lang="en-US"/>
              <a:t>Rising Education level associates with increase in tuition costs for graduate and university students make loan defaults difficult to manage</a:t>
            </a:r>
          </a:p>
        </p:txBody>
      </p:sp>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7729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69C27-D09D-4144-8BA7-DF60069B6049}"/>
              </a:ext>
            </a:extLst>
          </p:cNvPr>
          <p:cNvSpPr>
            <a:spLocks noGrp="1"/>
          </p:cNvSpPr>
          <p:nvPr>
            <p:ph type="title"/>
          </p:nvPr>
        </p:nvSpPr>
        <p:spPr>
          <a:xfrm>
            <a:off x="6411685" y="634946"/>
            <a:ext cx="5127171" cy="1450757"/>
          </a:xfrm>
        </p:spPr>
        <p:txBody>
          <a:bodyPr>
            <a:normAutofit/>
          </a:bodyPr>
          <a:lstStyle/>
          <a:p>
            <a:r>
              <a:rPr lang="en-US" sz="4400"/>
              <a:t>Relationship between Age and Defaults</a:t>
            </a:r>
          </a:p>
        </p:txBody>
      </p:sp>
      <p:pic>
        <p:nvPicPr>
          <p:cNvPr id="4" name="Picture 3">
            <a:extLst>
              <a:ext uri="{FF2B5EF4-FFF2-40B4-BE49-F238E27FC236}">
                <a16:creationId xmlns:a16="http://schemas.microsoft.com/office/drawing/2014/main" id="{D685CEA1-F7C7-E5DF-C3CD-B57BADBB88F8}"/>
              </a:ext>
            </a:extLst>
          </p:cNvPr>
          <p:cNvPicPr>
            <a:picLocks noChangeAspect="1"/>
          </p:cNvPicPr>
          <p:nvPr/>
        </p:nvPicPr>
        <p:blipFill rotWithShape="1">
          <a:blip r:embed="rId3"/>
          <a:srcRect t="20194"/>
          <a:stretch/>
        </p:blipFill>
        <p:spPr>
          <a:xfrm>
            <a:off x="480028" y="1939203"/>
            <a:ext cx="5451627" cy="3168276"/>
          </a:xfrm>
          <a:prstGeom prst="rect">
            <a:avLst/>
          </a:prstGeom>
        </p:spPr>
      </p:pic>
      <p:cxnSp>
        <p:nvCxnSpPr>
          <p:cNvPr id="18" name="Straight Connector 10">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9333EB8-A2BB-E56F-8576-0DA73832A44E}"/>
              </a:ext>
            </a:extLst>
          </p:cNvPr>
          <p:cNvSpPr>
            <a:spLocks noGrp="1"/>
          </p:cNvSpPr>
          <p:nvPr>
            <p:ph idx="1"/>
          </p:nvPr>
        </p:nvSpPr>
        <p:spPr>
          <a:xfrm>
            <a:off x="6411684" y="2198914"/>
            <a:ext cx="5127172" cy="3670180"/>
          </a:xfrm>
        </p:spPr>
        <p:txBody>
          <a:bodyPr>
            <a:normAutofit/>
          </a:bodyPr>
          <a:lstStyle/>
          <a:p>
            <a:pPr>
              <a:buFont typeface="Wingdings" panose="05000000000000000000" pitchFamily="2" charset="2"/>
              <a:buChar char="§"/>
            </a:pPr>
            <a:r>
              <a:rPr lang="en-US"/>
              <a:t>The Age of customers is distributed between age 21 to 75.</a:t>
            </a:r>
          </a:p>
          <a:p>
            <a:pPr>
              <a:buFont typeface="Wingdings" panose="05000000000000000000" pitchFamily="2" charset="2"/>
              <a:buChar char="§"/>
            </a:pPr>
            <a:r>
              <a:rPr lang="en-US"/>
              <a:t>Ages 23-30 have the highest count of defaults.</a:t>
            </a:r>
          </a:p>
        </p:txBody>
      </p:sp>
      <p:sp>
        <p:nvSpPr>
          <p:cNvPr id="19" name="Rectangle 12">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4">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D175EA04-35A8-6122-9262-B52708A2FA05}"/>
              </a:ext>
            </a:extLst>
          </p:cNvPr>
          <p:cNvSpPr/>
          <p:nvPr/>
        </p:nvSpPr>
        <p:spPr>
          <a:xfrm>
            <a:off x="1477109" y="2085703"/>
            <a:ext cx="532562" cy="268726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912217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7F3794076868D4590015B8F9324A42F" ma:contentTypeVersion="2" ma:contentTypeDescription="Create a new document." ma:contentTypeScope="" ma:versionID="bf87e55daabce79b03dfc6f159b19e13">
  <xsd:schema xmlns:xsd="http://www.w3.org/2001/XMLSchema" xmlns:xs="http://www.w3.org/2001/XMLSchema" xmlns:p="http://schemas.microsoft.com/office/2006/metadata/properties" xmlns:ns2="067bb083-321b-4092-b98b-06e89dc329f0" targetNamespace="http://schemas.microsoft.com/office/2006/metadata/properties" ma:root="true" ma:fieldsID="468a3f36deb485497c175ac30f2e1254" ns2:_="">
    <xsd:import namespace="067bb083-321b-4092-b98b-06e89dc329f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7bb083-321b-4092-b98b-06e89dc329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A41D49-E2C6-4A63-B43B-81F452EBAC18}">
  <ds:schemaRefs>
    <ds:schemaRef ds:uri="http://schemas.microsoft.com/sharepoint/v3/contenttype/forms"/>
  </ds:schemaRefs>
</ds:datastoreItem>
</file>

<file path=customXml/itemProps2.xml><?xml version="1.0" encoding="utf-8"?>
<ds:datastoreItem xmlns:ds="http://schemas.openxmlformats.org/officeDocument/2006/customXml" ds:itemID="{75B96438-7FDF-4D3A-8EC4-EA6F6B51F6A2}">
  <ds:schemaRefs>
    <ds:schemaRef ds:uri="067bb083-321b-4092-b98b-06e89dc329f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Widescreen</PresentationFormat>
  <Slides>30</Slides>
  <Notes>13</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Retrospect</vt:lpstr>
      <vt:lpstr>Predicting Loan Defaults in Clients</vt:lpstr>
      <vt:lpstr>Executive Summary</vt:lpstr>
      <vt:lpstr>Data Processes</vt:lpstr>
      <vt:lpstr> Best Performing Model : Neural Network </vt:lpstr>
      <vt:lpstr>Most common sex that defaults the most</vt:lpstr>
      <vt:lpstr>Relationship between Payment History and defaults</vt:lpstr>
      <vt:lpstr>Relationship between Credit Limit and Defaults</vt:lpstr>
      <vt:lpstr>Relationship between Education and Defaults</vt:lpstr>
      <vt:lpstr>Relationship between Age and Defaults</vt:lpstr>
      <vt:lpstr>Organizational Impact</vt:lpstr>
      <vt:lpstr>Recommendation</vt:lpstr>
      <vt:lpstr>Summary</vt:lpstr>
      <vt:lpstr>Thank You!</vt:lpstr>
      <vt:lpstr>Appendix</vt:lpstr>
      <vt:lpstr>PowerPoint Presentation</vt:lpstr>
      <vt:lpstr>PowerPoint Presentation</vt:lpstr>
      <vt:lpstr>Q3.1 Build a model of default using kNN. Randomly partition the data into a training set (70%) and a validation set (30%). What value of k did you decide to use and why?</vt:lpstr>
      <vt:lpstr>Q3.2 Score the validation data (predict) using the model. Produce a confusion table and an ROC for the scored validation data.</vt:lpstr>
      <vt:lpstr>Q3.3 From the confusion table calculate the following metrics: accuracy, misclassification rate, true positive rate, false positive rate, specificity, precision, and prevalence.</vt:lpstr>
      <vt:lpstr>Q3.4 Use k-means clustering to segment the customers on AGE. What value of k did you decide to use and why?</vt:lpstr>
      <vt:lpstr>Q3.5 Build a model of default using kNN for each segment. Randomly partition the data into a training set (70%) and a validation set (30%) for each segment. What value of k did you decide to use and why?  </vt:lpstr>
      <vt:lpstr>Q3.6 Score the validation data (predict) using the models. Produce a confusion table for the scored validation data for each segment. How do they compare?</vt:lpstr>
      <vt:lpstr>Q3.7 From the confusion tables for each segment calculate the following metrics: accuracy, misclassification rate, true positive rate, false positive rate, specificity, precision, and prevalence. How do they compare?</vt:lpstr>
      <vt:lpstr>4 Cluster segmented with Age</vt:lpstr>
      <vt:lpstr>Q3.8 Produce an ROC curve for each AGE segment and report the AUCs.</vt:lpstr>
      <vt:lpstr>PowerPoint Presentation</vt:lpstr>
      <vt:lpstr>Q3.9 Do any of the models built on the AGE segments have a better classification performance than the non-segmented population model? How much better or worse?</vt:lpstr>
      <vt:lpstr>Neutral Network</vt:lpstr>
      <vt:lpstr>PowerPoint Presentation</vt:lpstr>
      <vt:lpstr>Q5.1 Of the three models, which do you prefer to use and why?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Loan Defaults in Clients</dc:title>
  <dc:creator>Sallagundla Chowdary, Gangadhar</dc:creator>
  <cp:revision>1</cp:revision>
  <dcterms:created xsi:type="dcterms:W3CDTF">2022-11-27T06:07:30Z</dcterms:created>
  <dcterms:modified xsi:type="dcterms:W3CDTF">2022-11-29T17:40:04Z</dcterms:modified>
</cp:coreProperties>
</file>