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8"/>
  </p:notesMasterIdLst>
  <p:handoutMasterIdLst>
    <p:handoutMasterId r:id="rId19"/>
  </p:handoutMasterIdLst>
  <p:sldIdLst>
    <p:sldId id="256" r:id="rId5"/>
    <p:sldId id="272" r:id="rId6"/>
    <p:sldId id="262" r:id="rId7"/>
    <p:sldId id="265" r:id="rId8"/>
    <p:sldId id="263" r:id="rId9"/>
    <p:sldId id="266" r:id="rId10"/>
    <p:sldId id="268" r:id="rId11"/>
    <p:sldId id="273" r:id="rId12"/>
    <p:sldId id="269" r:id="rId13"/>
    <p:sldId id="267" r:id="rId14"/>
    <p:sldId id="259" r:id="rId15"/>
    <p:sldId id="25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E3E220-0C3B-DB32-7CAD-F87233E7041D}" name="Jones, Katie" initials="JK" userId="Jones, Kati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8595C1"/>
    <a:srgbClr val="DBDDE9"/>
    <a:srgbClr val="D0D3E3"/>
    <a:srgbClr val="F3F8FF"/>
    <a:srgbClr val="A9B0CE"/>
    <a:srgbClr val="B8BED8"/>
    <a:srgbClr val="425FA9"/>
    <a:srgbClr val="A5AEC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3AB95-3F07-4E46-965D-8AC4C1A5621C}" v="4" dt="2022-08-28T22:47:10.138"/>
    <p1510:client id="{497F7538-48B4-4180-AE57-17363E454821}" v="103" dt="2022-08-28T22:42:52.622"/>
    <p1510:client id="{6B7DBE96-2A90-43F8-B535-C45D096EA36B}" v="10" dt="2022-08-28T22:47:01.297"/>
    <p1510:client id="{6D589F6C-36CE-4CA3-96D5-444240DD5D1E}" v="1" dt="2022-08-28T22:00:48.939"/>
    <p1510:client id="{7DA1A3BB-D7AE-450A-AC22-5C1BE0BB3479}" v="435" dt="2022-08-28T20:35:45.661"/>
    <p1510:client id="{8A68A5EE-043E-431D-A0B1-4D05EFEFAA69}" v="36" dt="2022-08-29T15:17:04.148"/>
    <p1510:client id="{98124BD3-1FB0-45F4-A46F-94CC6E917EA8}" v="84" dt="2022-08-28T19:28:05.707"/>
    <p1510:client id="{B44535B3-1D1C-4B49-9505-4C2C7A274404}" v="12833" dt="2022-08-29T17:00:10.330"/>
    <p1510:client id="{D9FDA9CB-15A5-4FB6-846F-1AA46EECB12E}" v="29" dt="2022-08-28T19:16:41.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Katie" userId="S::katiej@smu.edu::d6557db2-3227-4e3a-b253-df205624e65e" providerId="AD" clId="Web-{98124BD3-1FB0-45F4-A46F-94CC6E917EA8}"/>
    <pc:docChg chg="addSld modSld sldOrd">
      <pc:chgData name="Jones, Katie" userId="S::katiej@smu.edu::d6557db2-3227-4e3a-b253-df205624e65e" providerId="AD" clId="Web-{98124BD3-1FB0-45F4-A46F-94CC6E917EA8}" dt="2022-08-28T19:28:05.707" v="95"/>
      <pc:docMkLst>
        <pc:docMk/>
      </pc:docMkLst>
      <pc:sldChg chg="ord">
        <pc:chgData name="Jones, Katie" userId="S::katiej@smu.edu::d6557db2-3227-4e3a-b253-df205624e65e" providerId="AD" clId="Web-{98124BD3-1FB0-45F4-A46F-94CC6E917EA8}" dt="2022-08-28T19:22:43.088" v="38"/>
        <pc:sldMkLst>
          <pc:docMk/>
          <pc:sldMk cId="2959897135" sldId="259"/>
        </pc:sldMkLst>
      </pc:sldChg>
      <pc:sldChg chg="modSp">
        <pc:chgData name="Jones, Katie" userId="S::katiej@smu.edu::d6557db2-3227-4e3a-b253-df205624e65e" providerId="AD" clId="Web-{98124BD3-1FB0-45F4-A46F-94CC6E917EA8}" dt="2022-08-28T19:21:51.774" v="37" actId="14100"/>
        <pc:sldMkLst>
          <pc:docMk/>
          <pc:sldMk cId="533042707" sldId="263"/>
        </pc:sldMkLst>
        <pc:spChg chg="mod">
          <ac:chgData name="Jones, Katie" userId="S::katiej@smu.edu::d6557db2-3227-4e3a-b253-df205624e65e" providerId="AD" clId="Web-{98124BD3-1FB0-45F4-A46F-94CC6E917EA8}" dt="2022-08-28T19:20:06.849" v="11" actId="20577"/>
          <ac:spMkLst>
            <pc:docMk/>
            <pc:sldMk cId="533042707" sldId="263"/>
            <ac:spMk id="10" creationId="{CABD5FC9-C1D3-E377-0FF5-CD4AEA73A66D}"/>
          </ac:spMkLst>
        </pc:spChg>
        <pc:spChg chg="mod">
          <ac:chgData name="Jones, Katie" userId="S::katiej@smu.edu::d6557db2-3227-4e3a-b253-df205624e65e" providerId="AD" clId="Web-{98124BD3-1FB0-45F4-A46F-94CC6E917EA8}" dt="2022-08-28T19:21:45.305" v="36" actId="20577"/>
          <ac:spMkLst>
            <pc:docMk/>
            <pc:sldMk cId="533042707" sldId="263"/>
            <ac:spMk id="45" creationId="{7C807EC0-54E0-008A-5952-7FCAE07F6AE1}"/>
          </ac:spMkLst>
        </pc:spChg>
        <pc:graphicFrameChg chg="modGraphic">
          <ac:chgData name="Jones, Katie" userId="S::katiej@smu.edu::d6557db2-3227-4e3a-b253-df205624e65e" providerId="AD" clId="Web-{98124BD3-1FB0-45F4-A46F-94CC6E917EA8}" dt="2022-08-28T19:21:36.664" v="35" actId="20577"/>
          <ac:graphicFrameMkLst>
            <pc:docMk/>
            <pc:sldMk cId="533042707" sldId="263"/>
            <ac:graphicFrameMk id="12" creationId="{003EF485-12E5-4190-7A08-A01AFF347E9A}"/>
          </ac:graphicFrameMkLst>
        </pc:graphicFrameChg>
        <pc:graphicFrameChg chg="mod">
          <ac:chgData name="Jones, Katie" userId="S::katiej@smu.edu::d6557db2-3227-4e3a-b253-df205624e65e" providerId="AD" clId="Web-{98124BD3-1FB0-45F4-A46F-94CC6E917EA8}" dt="2022-08-28T19:21:51.774" v="37" actId="14100"/>
          <ac:graphicFrameMkLst>
            <pc:docMk/>
            <pc:sldMk cId="533042707" sldId="263"/>
            <ac:graphicFrameMk id="156" creationId="{0A60793C-5152-EAE3-2E41-811452A02649}"/>
          </ac:graphicFrameMkLst>
        </pc:graphicFrameChg>
      </pc:sldChg>
      <pc:sldChg chg="addSp delSp modSp new mod ord setBg modClrScheme chgLayout">
        <pc:chgData name="Jones, Katie" userId="S::katiej@smu.edu::d6557db2-3227-4e3a-b253-df205624e65e" providerId="AD" clId="Web-{98124BD3-1FB0-45F4-A46F-94CC6E917EA8}" dt="2022-08-28T19:28:05.707" v="95"/>
        <pc:sldMkLst>
          <pc:docMk/>
          <pc:sldMk cId="2737924798" sldId="273"/>
        </pc:sldMkLst>
        <pc:spChg chg="add mod ord">
          <ac:chgData name="Jones, Katie" userId="S::katiej@smu.edu::d6557db2-3227-4e3a-b253-df205624e65e" providerId="AD" clId="Web-{98124BD3-1FB0-45F4-A46F-94CC6E917EA8}" dt="2022-08-28T19:24:41.232" v="86"/>
          <ac:spMkLst>
            <pc:docMk/>
            <pc:sldMk cId="2737924798" sldId="273"/>
            <ac:spMk id="3" creationId="{F5C0BBDB-D0CB-8C89-E707-7DA99544E068}"/>
          </ac:spMkLst>
        </pc:spChg>
        <pc:spChg chg="add del mod ord">
          <ac:chgData name="Jones, Katie" userId="S::katiej@smu.edu::d6557db2-3227-4e3a-b253-df205624e65e" providerId="AD" clId="Web-{98124BD3-1FB0-45F4-A46F-94CC6E917EA8}" dt="2022-08-28T19:27:51.425" v="91"/>
          <ac:spMkLst>
            <pc:docMk/>
            <pc:sldMk cId="2737924798" sldId="273"/>
            <ac:spMk id="4" creationId="{C70AC396-1348-C381-94F7-03C8056AD0FB}"/>
          </ac:spMkLst>
        </pc:spChg>
        <pc:spChg chg="add del mod ord">
          <ac:chgData name="Jones, Katie" userId="S::katiej@smu.edu::d6557db2-3227-4e3a-b253-df205624e65e" providerId="AD" clId="Web-{98124BD3-1FB0-45F4-A46F-94CC6E917EA8}" dt="2022-08-28T19:24:32.169" v="85"/>
          <ac:spMkLst>
            <pc:docMk/>
            <pc:sldMk cId="2737924798" sldId="273"/>
            <ac:spMk id="5" creationId="{2E422F8D-3A29-10B0-342C-D214415AB4AC}"/>
          </ac:spMkLst>
        </pc:spChg>
        <pc:spChg chg="add mod">
          <ac:chgData name="Jones, Katie" userId="S::katiej@smu.edu::d6557db2-3227-4e3a-b253-df205624e65e" providerId="AD" clId="Web-{98124BD3-1FB0-45F4-A46F-94CC6E917EA8}" dt="2022-08-28T19:28:05.707" v="95"/>
          <ac:spMkLst>
            <pc:docMk/>
            <pc:sldMk cId="2737924798" sldId="273"/>
            <ac:spMk id="8" creationId="{778A79E0-ADDE-DAE2-A1CB-26A393005150}"/>
          </ac:spMkLst>
        </pc:spChg>
        <pc:spChg chg="add">
          <ac:chgData name="Jones, Katie" userId="S::katiej@smu.edu::d6557db2-3227-4e3a-b253-df205624e65e" providerId="AD" clId="Web-{98124BD3-1FB0-45F4-A46F-94CC6E917EA8}" dt="2022-08-28T19:24:41.232" v="86"/>
          <ac:spMkLst>
            <pc:docMk/>
            <pc:sldMk cId="2737924798" sldId="273"/>
            <ac:spMk id="9" creationId="{058A14AF-9FB5-4CC7-BA35-E8E85D3EDF0E}"/>
          </ac:spMkLst>
        </pc:spChg>
        <pc:spChg chg="add">
          <ac:chgData name="Jones, Katie" userId="S::katiej@smu.edu::d6557db2-3227-4e3a-b253-df205624e65e" providerId="AD" clId="Web-{98124BD3-1FB0-45F4-A46F-94CC6E917EA8}" dt="2022-08-28T19:24:41.232" v="86"/>
          <ac:spMkLst>
            <pc:docMk/>
            <pc:sldMk cId="2737924798" sldId="273"/>
            <ac:spMk id="11" creationId="{3A9A4357-BD1D-4622-A4FE-766E6AB8DE84}"/>
          </ac:spMkLst>
        </pc:spChg>
        <pc:spChg chg="add">
          <ac:chgData name="Jones, Katie" userId="S::katiej@smu.edu::d6557db2-3227-4e3a-b253-df205624e65e" providerId="AD" clId="Web-{98124BD3-1FB0-45F4-A46F-94CC6E917EA8}" dt="2022-08-28T19:24:41.232" v="86"/>
          <ac:spMkLst>
            <pc:docMk/>
            <pc:sldMk cId="2737924798" sldId="273"/>
            <ac:spMk id="13" creationId="{E659831F-0D9A-4C63-9EBB-8435B85A440F}"/>
          </ac:spMkLst>
        </pc:spChg>
        <pc:spChg chg="add">
          <ac:chgData name="Jones, Katie" userId="S::katiej@smu.edu::d6557db2-3227-4e3a-b253-df205624e65e" providerId="AD" clId="Web-{98124BD3-1FB0-45F4-A46F-94CC6E917EA8}" dt="2022-08-28T19:24:41.232" v="86"/>
          <ac:spMkLst>
            <pc:docMk/>
            <pc:sldMk cId="2737924798" sldId="273"/>
            <ac:spMk id="15" creationId="{E6995CE5-F890-4ABA-82A2-26507CE8D2A3}"/>
          </ac:spMkLst>
        </pc:spChg>
        <pc:picChg chg="add del mod ord">
          <ac:chgData name="Jones, Katie" userId="S::katiej@smu.edu::d6557db2-3227-4e3a-b253-df205624e65e" providerId="AD" clId="Web-{98124BD3-1FB0-45F4-A46F-94CC6E917EA8}" dt="2022-08-28T19:27:50.129" v="90"/>
          <ac:picMkLst>
            <pc:docMk/>
            <pc:sldMk cId="2737924798" sldId="273"/>
            <ac:picMk id="2" creationId="{F3946153-ABA1-28DF-EE76-95A57AA02DCD}"/>
          </ac:picMkLst>
        </pc:picChg>
        <pc:picChg chg="add del mod ord">
          <ac:chgData name="Jones, Katie" userId="S::katiej@smu.edu::d6557db2-3227-4e3a-b253-df205624e65e" providerId="AD" clId="Web-{98124BD3-1FB0-45F4-A46F-94CC6E917EA8}" dt="2022-08-28T19:28:05.707" v="95"/>
          <ac:picMkLst>
            <pc:docMk/>
            <pc:sldMk cId="2737924798" sldId="273"/>
            <ac:picMk id="6" creationId="{6CD10F64-B493-972C-E1B7-DE35A8FA1671}"/>
          </ac:picMkLst>
        </pc:picChg>
      </pc:sldChg>
    </pc:docChg>
  </pc:docChgLst>
  <pc:docChgLst>
    <pc:chgData name="Nair, Sumita" userId="S::sumitan@smu.edu::cc8be854-0a13-4578-ad56-9ab0fa61435e" providerId="AD" clId="Web-{E567EA22-177B-49CE-863A-60B2CB32F78C}"/>
    <pc:docChg chg="modSld">
      <pc:chgData name="Nair, Sumita" userId="S::sumitan@smu.edu::cc8be854-0a13-4578-ad56-9ab0fa61435e" providerId="AD" clId="Web-{E567EA22-177B-49CE-863A-60B2CB32F78C}" dt="2022-08-26T16:27:03.729" v="79" actId="20577"/>
      <pc:docMkLst>
        <pc:docMk/>
      </pc:docMkLst>
      <pc:sldChg chg="modSp">
        <pc:chgData name="Nair, Sumita" userId="S::sumitan@smu.edu::cc8be854-0a13-4578-ad56-9ab0fa61435e" providerId="AD" clId="Web-{E567EA22-177B-49CE-863A-60B2CB32F78C}" dt="2022-08-26T16:27:03.729" v="79" actId="20577"/>
        <pc:sldMkLst>
          <pc:docMk/>
          <pc:sldMk cId="533042707" sldId="263"/>
        </pc:sldMkLst>
        <pc:spChg chg="mod">
          <ac:chgData name="Nair, Sumita" userId="S::sumitan@smu.edu::cc8be854-0a13-4578-ad56-9ab0fa61435e" providerId="AD" clId="Web-{E567EA22-177B-49CE-863A-60B2CB32F78C}" dt="2022-08-26T16:27:03.729" v="79" actId="20577"/>
          <ac:spMkLst>
            <pc:docMk/>
            <pc:sldMk cId="533042707" sldId="263"/>
            <ac:spMk id="17" creationId="{7C2BD507-DF8D-C883-73AC-E84577E1E152}"/>
          </ac:spMkLst>
        </pc:spChg>
        <pc:picChg chg="mod">
          <ac:chgData name="Nair, Sumita" userId="S::sumitan@smu.edu::cc8be854-0a13-4578-ad56-9ab0fa61435e" providerId="AD" clId="Web-{E567EA22-177B-49CE-863A-60B2CB32F78C}" dt="2022-08-26T16:20:44.388" v="0" actId="14100"/>
          <ac:picMkLst>
            <pc:docMk/>
            <pc:sldMk cId="533042707" sldId="263"/>
            <ac:picMk id="4" creationId="{AFB40A39-C215-6D0E-1028-E7CDB4019A7D}"/>
          </ac:picMkLst>
        </pc:picChg>
      </pc:sldChg>
      <pc:sldChg chg="modSp">
        <pc:chgData name="Nair, Sumita" userId="S::sumitan@smu.edu::cc8be854-0a13-4578-ad56-9ab0fa61435e" providerId="AD" clId="Web-{E567EA22-177B-49CE-863A-60B2CB32F78C}" dt="2022-08-26T16:26:01.117" v="41" actId="20577"/>
        <pc:sldMkLst>
          <pc:docMk/>
          <pc:sldMk cId="676684504" sldId="265"/>
        </pc:sldMkLst>
        <pc:spChg chg="mod">
          <ac:chgData name="Nair, Sumita" userId="S::sumitan@smu.edu::cc8be854-0a13-4578-ad56-9ab0fa61435e" providerId="AD" clId="Web-{E567EA22-177B-49CE-863A-60B2CB32F78C}" dt="2022-08-26T16:26:01.117" v="41" actId="20577"/>
          <ac:spMkLst>
            <pc:docMk/>
            <pc:sldMk cId="676684504" sldId="265"/>
            <ac:spMk id="80" creationId="{12F05A4E-9565-47FC-349D-9CE66A4BBFB8}"/>
          </ac:spMkLst>
        </pc:spChg>
      </pc:sldChg>
    </pc:docChg>
  </pc:docChgLst>
  <pc:docChgLst>
    <pc:chgData name="Nair, Sumita" userId="S::sumitan@smu.edu::cc8be854-0a13-4578-ad56-9ab0fa61435e" providerId="AD" clId="Web-{10EF2DFD-6A6F-4D55-AF07-6FF15B72A801}"/>
    <pc:docChg chg="addSld delSld modSld">
      <pc:chgData name="Nair, Sumita" userId="S::sumitan@smu.edu::cc8be854-0a13-4578-ad56-9ab0fa61435e" providerId="AD" clId="Web-{10EF2DFD-6A6F-4D55-AF07-6FF15B72A801}" dt="2022-08-26T16:17:13.503" v="430"/>
      <pc:docMkLst>
        <pc:docMk/>
      </pc:docMkLst>
      <pc:sldChg chg="addSp delSp modSp new mod setBg setClrOvrMap">
        <pc:chgData name="Nair, Sumita" userId="S::sumitan@smu.edu::cc8be854-0a13-4578-ad56-9ab0fa61435e" providerId="AD" clId="Web-{10EF2DFD-6A6F-4D55-AF07-6FF15B72A801}" dt="2022-08-26T16:16:22.236" v="416"/>
        <pc:sldMkLst>
          <pc:docMk/>
          <pc:sldMk cId="533042707" sldId="263"/>
        </pc:sldMkLst>
        <pc:spChg chg="mod ord">
          <ac:chgData name="Nair, Sumita" userId="S::sumitan@smu.edu::cc8be854-0a13-4578-ad56-9ab0fa61435e" providerId="AD" clId="Web-{10EF2DFD-6A6F-4D55-AF07-6FF15B72A801}" dt="2022-08-26T16:16:22.236" v="416"/>
          <ac:spMkLst>
            <pc:docMk/>
            <pc:sldMk cId="533042707" sldId="263"/>
            <ac:spMk id="2" creationId="{8189234D-981B-88BB-44AA-AEBF268EE077}"/>
          </ac:spMkLst>
        </pc:spChg>
        <pc:spChg chg="del">
          <ac:chgData name="Nair, Sumita" userId="S::sumitan@smu.edu::cc8be854-0a13-4578-ad56-9ab0fa61435e" providerId="AD" clId="Web-{10EF2DFD-6A6F-4D55-AF07-6FF15B72A801}" dt="2022-08-26T15:28:21.922" v="15"/>
          <ac:spMkLst>
            <pc:docMk/>
            <pc:sldMk cId="533042707" sldId="263"/>
            <ac:spMk id="3" creationId="{2E04165D-E900-55C9-4754-9485CCE14F2B}"/>
          </ac:spMkLst>
        </pc:spChg>
        <pc:spChg chg="add del">
          <ac:chgData name="Nair, Sumita" userId="S::sumitan@smu.edu::cc8be854-0a13-4578-ad56-9ab0fa61435e" providerId="AD" clId="Web-{10EF2DFD-6A6F-4D55-AF07-6FF15B72A801}" dt="2022-08-26T15:29:01.392" v="19"/>
          <ac:spMkLst>
            <pc:docMk/>
            <pc:sldMk cId="533042707" sldId="263"/>
            <ac:spMk id="8" creationId="{1060C9DB-ACF6-9D9D-5BF0-E83833BAF594}"/>
          </ac:spMkLst>
        </pc:spChg>
        <pc:spChg chg="add del">
          <ac:chgData name="Nair, Sumita" userId="S::sumitan@smu.edu::cc8be854-0a13-4578-ad56-9ab0fa61435e" providerId="AD" clId="Web-{10EF2DFD-6A6F-4D55-AF07-6FF15B72A801}" dt="2022-08-26T15:29:19.252" v="25"/>
          <ac:spMkLst>
            <pc:docMk/>
            <pc:sldMk cId="533042707" sldId="263"/>
            <ac:spMk id="11" creationId="{FF9B822F-893E-44C8-963C-64F50ACECBB2}"/>
          </ac:spMkLst>
        </pc:spChg>
        <pc:spChg chg="add del">
          <ac:chgData name="Nair, Sumita" userId="S::sumitan@smu.edu::cc8be854-0a13-4578-ad56-9ab0fa61435e" providerId="AD" clId="Web-{10EF2DFD-6A6F-4D55-AF07-6FF15B72A801}" dt="2022-08-26T15:29:19.252" v="25"/>
          <ac:spMkLst>
            <pc:docMk/>
            <pc:sldMk cId="533042707" sldId="263"/>
            <ac:spMk id="13" creationId="{EBF87945-A001-489F-9D9B-7D9435F0B9CA}"/>
          </ac:spMkLst>
        </pc:spChg>
        <pc:spChg chg="add mod">
          <ac:chgData name="Nair, Sumita" userId="S::sumitan@smu.edu::cc8be854-0a13-4578-ad56-9ab0fa61435e" providerId="AD" clId="Web-{10EF2DFD-6A6F-4D55-AF07-6FF15B72A801}" dt="2022-08-26T16:16:22.236" v="416"/>
          <ac:spMkLst>
            <pc:docMk/>
            <pc:sldMk cId="533042707" sldId="263"/>
            <ac:spMk id="17" creationId="{7C2BD507-DF8D-C883-73AC-E84577E1E152}"/>
          </ac:spMkLst>
        </pc:spChg>
        <pc:spChg chg="add del">
          <ac:chgData name="Nair, Sumita" userId="S::sumitan@smu.edu::cc8be854-0a13-4578-ad56-9ab0fa61435e" providerId="AD" clId="Web-{10EF2DFD-6A6F-4D55-AF07-6FF15B72A801}" dt="2022-08-26T15:29:16.705" v="22"/>
          <ac:spMkLst>
            <pc:docMk/>
            <pc:sldMk cId="533042707" sldId="263"/>
            <ac:spMk id="18" creationId="{ECEF6C2F-9906-4F89-9B4F-598E9F344B03}"/>
          </ac:spMkLst>
        </pc:spChg>
        <pc:spChg chg="add del">
          <ac:chgData name="Nair, Sumita" userId="S::sumitan@smu.edu::cc8be854-0a13-4578-ad56-9ab0fa61435e" providerId="AD" clId="Web-{10EF2DFD-6A6F-4D55-AF07-6FF15B72A801}" dt="2022-08-26T15:29:16.705" v="22"/>
          <ac:spMkLst>
            <pc:docMk/>
            <pc:sldMk cId="533042707" sldId="263"/>
            <ac:spMk id="20" creationId="{91E12CD6-A76F-439F-9C98-C0211D8FD814}"/>
          </ac:spMkLst>
        </pc:spChg>
        <pc:spChg chg="add del">
          <ac:chgData name="Nair, Sumita" userId="S::sumitan@smu.edu::cc8be854-0a13-4578-ad56-9ab0fa61435e" providerId="AD" clId="Web-{10EF2DFD-6A6F-4D55-AF07-6FF15B72A801}" dt="2022-08-26T15:29:19.252" v="24"/>
          <ac:spMkLst>
            <pc:docMk/>
            <pc:sldMk cId="533042707" sldId="263"/>
            <ac:spMk id="22" creationId="{080B7D90-3DF1-4514-B26D-616BE35553C9}"/>
          </ac:spMkLst>
        </pc:spChg>
        <pc:spChg chg="add del">
          <ac:chgData name="Nair, Sumita" userId="S::sumitan@smu.edu::cc8be854-0a13-4578-ad56-9ab0fa61435e" providerId="AD" clId="Web-{10EF2DFD-6A6F-4D55-AF07-6FF15B72A801}" dt="2022-08-26T15:29:19.252" v="24"/>
          <ac:spMkLst>
            <pc:docMk/>
            <pc:sldMk cId="533042707" sldId="263"/>
            <ac:spMk id="23" creationId="{70BDD0CE-06A4-404B-8A13-580229C1C923}"/>
          </ac:spMkLst>
        </pc:spChg>
        <pc:spChg chg="add del">
          <ac:chgData name="Nair, Sumita" userId="S::sumitan@smu.edu::cc8be854-0a13-4578-ad56-9ab0fa61435e" providerId="AD" clId="Web-{10EF2DFD-6A6F-4D55-AF07-6FF15B72A801}" dt="2022-08-26T15:29:19.252" v="24"/>
          <ac:spMkLst>
            <pc:docMk/>
            <pc:sldMk cId="533042707" sldId="263"/>
            <ac:spMk id="24" creationId="{EE9899FA-8881-472C-AA59-D08A89CA8AEF}"/>
          </ac:spMkLst>
        </pc:spChg>
        <pc:spChg chg="add del">
          <ac:chgData name="Nair, Sumita" userId="S::sumitan@smu.edu::cc8be854-0a13-4578-ad56-9ab0fa61435e" providerId="AD" clId="Web-{10EF2DFD-6A6F-4D55-AF07-6FF15B72A801}" dt="2022-08-26T16:16:22.236" v="416"/>
          <ac:spMkLst>
            <pc:docMk/>
            <pc:sldMk cId="533042707" sldId="263"/>
            <ac:spMk id="26" creationId="{3873B707-463F-40B0-8227-E8CC6C67EB25}"/>
          </ac:spMkLst>
        </pc:spChg>
        <pc:spChg chg="add del">
          <ac:chgData name="Nair, Sumita" userId="S::sumitan@smu.edu::cc8be854-0a13-4578-ad56-9ab0fa61435e" providerId="AD" clId="Web-{10EF2DFD-6A6F-4D55-AF07-6FF15B72A801}" dt="2022-08-26T16:16:22.236" v="416"/>
          <ac:spMkLst>
            <pc:docMk/>
            <pc:sldMk cId="533042707" sldId="263"/>
            <ac:spMk id="27" creationId="{6ECA6DCB-B7E1-40A9-9524-540C6DA40B1B}"/>
          </ac:spMkLst>
        </pc:spChg>
        <pc:spChg chg="add del">
          <ac:chgData name="Nair, Sumita" userId="S::sumitan@smu.edu::cc8be854-0a13-4578-ad56-9ab0fa61435e" providerId="AD" clId="Web-{10EF2DFD-6A6F-4D55-AF07-6FF15B72A801}" dt="2022-08-26T16:16:22.236" v="416"/>
          <ac:spMkLst>
            <pc:docMk/>
            <pc:sldMk cId="533042707" sldId="263"/>
            <ac:spMk id="28" creationId="{C13237C8-E62C-4F0D-A318-BD6FB6C2D138}"/>
          </ac:spMkLst>
        </pc:spChg>
        <pc:spChg chg="add del">
          <ac:chgData name="Nair, Sumita" userId="S::sumitan@smu.edu::cc8be854-0a13-4578-ad56-9ab0fa61435e" providerId="AD" clId="Web-{10EF2DFD-6A6F-4D55-AF07-6FF15B72A801}" dt="2022-08-26T16:16:22.236" v="416"/>
          <ac:spMkLst>
            <pc:docMk/>
            <pc:sldMk cId="533042707" sldId="263"/>
            <ac:spMk id="30" creationId="{19C9EAEA-39D0-4B0E-A0EB-51E7B26740B1}"/>
          </ac:spMkLst>
        </pc:spChg>
        <pc:spChg chg="add del">
          <ac:chgData name="Nair, Sumita" userId="S::sumitan@smu.edu::cc8be854-0a13-4578-ad56-9ab0fa61435e" providerId="AD" clId="Web-{10EF2DFD-6A6F-4D55-AF07-6FF15B72A801}" dt="2022-08-26T16:16:22.236" v="416"/>
          <ac:spMkLst>
            <pc:docMk/>
            <pc:sldMk cId="533042707" sldId="263"/>
            <ac:spMk id="32" creationId="{8CB5D2D7-DF65-4E86-BFBA-FFB9B5ACEB64}"/>
          </ac:spMkLst>
        </pc:spChg>
        <pc:spChg chg="add del">
          <ac:chgData name="Nair, Sumita" userId="S::sumitan@smu.edu::cc8be854-0a13-4578-ad56-9ab0fa61435e" providerId="AD" clId="Web-{10EF2DFD-6A6F-4D55-AF07-6FF15B72A801}" dt="2022-08-26T16:16:22.236" v="415"/>
          <ac:spMkLst>
            <pc:docMk/>
            <pc:sldMk cId="533042707" sldId="263"/>
            <ac:spMk id="38" creationId="{60E0E4BF-A0A0-407B-B6DF-3FFE66E56C19}"/>
          </ac:spMkLst>
        </pc:spChg>
        <pc:spChg chg="add del">
          <ac:chgData name="Nair, Sumita" userId="S::sumitan@smu.edu::cc8be854-0a13-4578-ad56-9ab0fa61435e" providerId="AD" clId="Web-{10EF2DFD-6A6F-4D55-AF07-6FF15B72A801}" dt="2022-08-26T16:16:22.236" v="415"/>
          <ac:spMkLst>
            <pc:docMk/>
            <pc:sldMk cId="533042707" sldId="263"/>
            <ac:spMk id="40" creationId="{EC539AFD-2CC3-4386-8AD7-0EEC8E973CF4}"/>
          </ac:spMkLst>
        </pc:spChg>
        <pc:spChg chg="add del">
          <ac:chgData name="Nair, Sumita" userId="S::sumitan@smu.edu::cc8be854-0a13-4578-ad56-9ab0fa61435e" providerId="AD" clId="Web-{10EF2DFD-6A6F-4D55-AF07-6FF15B72A801}" dt="2022-08-26T16:16:22.236" v="415"/>
          <ac:spMkLst>
            <pc:docMk/>
            <pc:sldMk cId="533042707" sldId="263"/>
            <ac:spMk id="42" creationId="{50BA16B2-5287-4777-9C67-B9BC3962FC55}"/>
          </ac:spMkLst>
        </pc:spChg>
        <pc:spChg chg="add del">
          <ac:chgData name="Nair, Sumita" userId="S::sumitan@smu.edu::cc8be854-0a13-4578-ad56-9ab0fa61435e" providerId="AD" clId="Web-{10EF2DFD-6A6F-4D55-AF07-6FF15B72A801}" dt="2022-08-26T16:16:22.236" v="415"/>
          <ac:spMkLst>
            <pc:docMk/>
            <pc:sldMk cId="533042707" sldId="263"/>
            <ac:spMk id="44" creationId="{DE349891-3F5B-49B2-B512-5426A3B329D1}"/>
          </ac:spMkLst>
        </pc:spChg>
        <pc:spChg chg="add">
          <ac:chgData name="Nair, Sumita" userId="S::sumitan@smu.edu::cc8be854-0a13-4578-ad56-9ab0fa61435e" providerId="AD" clId="Web-{10EF2DFD-6A6F-4D55-AF07-6FF15B72A801}" dt="2022-08-26T16:16:22.236" v="416"/>
          <ac:spMkLst>
            <pc:docMk/>
            <pc:sldMk cId="533042707" sldId="263"/>
            <ac:spMk id="46" creationId="{C7FA33FF-088D-4F16-95A2-2C64D353DEA8}"/>
          </ac:spMkLst>
        </pc:spChg>
        <pc:spChg chg="add">
          <ac:chgData name="Nair, Sumita" userId="S::sumitan@smu.edu::cc8be854-0a13-4578-ad56-9ab0fa61435e" providerId="AD" clId="Web-{10EF2DFD-6A6F-4D55-AF07-6FF15B72A801}" dt="2022-08-26T16:16:22.236" v="416"/>
          <ac:spMkLst>
            <pc:docMk/>
            <pc:sldMk cId="533042707" sldId="263"/>
            <ac:spMk id="47" creationId="{A376EFB1-01CF-419F-ABF1-2AF02BBFCBD1}"/>
          </ac:spMkLst>
        </pc:spChg>
        <pc:spChg chg="add">
          <ac:chgData name="Nair, Sumita" userId="S::sumitan@smu.edu::cc8be854-0a13-4578-ad56-9ab0fa61435e" providerId="AD" clId="Web-{10EF2DFD-6A6F-4D55-AF07-6FF15B72A801}" dt="2022-08-26T16:16:22.236" v="416"/>
          <ac:spMkLst>
            <pc:docMk/>
            <pc:sldMk cId="533042707" sldId="263"/>
            <ac:spMk id="48" creationId="{FF9DEA15-78BD-4750-AA18-B9F28A6D5AB8}"/>
          </ac:spMkLst>
        </pc:spChg>
        <pc:grpChg chg="add del">
          <ac:chgData name="Nair, Sumita" userId="S::sumitan@smu.edu::cc8be854-0a13-4578-ad56-9ab0fa61435e" providerId="AD" clId="Web-{10EF2DFD-6A6F-4D55-AF07-6FF15B72A801}" dt="2022-08-26T16:16:22.236" v="416"/>
          <ac:grpSpMkLst>
            <pc:docMk/>
            <pc:sldMk cId="533042707" sldId="263"/>
            <ac:grpSpMk id="29" creationId="{1DE889C7-FAD6-4397-98E2-05D503484459}"/>
          </ac:grpSpMkLst>
        </pc:grpChg>
        <pc:picChg chg="add mod ord">
          <ac:chgData name="Nair, Sumita" userId="S::sumitan@smu.edu::cc8be854-0a13-4578-ad56-9ab0fa61435e" providerId="AD" clId="Web-{10EF2DFD-6A6F-4D55-AF07-6FF15B72A801}" dt="2022-08-26T16:16:22.236" v="416"/>
          <ac:picMkLst>
            <pc:docMk/>
            <pc:sldMk cId="533042707" sldId="263"/>
            <ac:picMk id="4" creationId="{AFB40A39-C215-6D0E-1028-E7CDB4019A7D}"/>
          </ac:picMkLst>
        </pc:picChg>
        <pc:picChg chg="add mod ord">
          <ac:chgData name="Nair, Sumita" userId="S::sumitan@smu.edu::cc8be854-0a13-4578-ad56-9ab0fa61435e" providerId="AD" clId="Web-{10EF2DFD-6A6F-4D55-AF07-6FF15B72A801}" dt="2022-08-26T16:16:22.236" v="416"/>
          <ac:picMkLst>
            <pc:docMk/>
            <pc:sldMk cId="533042707" sldId="263"/>
            <ac:picMk id="5" creationId="{3984D546-3453-6D7D-631E-F1FD185C43EB}"/>
          </ac:picMkLst>
        </pc:picChg>
      </pc:sldChg>
      <pc:sldChg chg="new del">
        <pc:chgData name="Nair, Sumita" userId="S::sumitan@smu.edu::cc8be854-0a13-4578-ad56-9ab0fa61435e" providerId="AD" clId="Web-{10EF2DFD-6A6F-4D55-AF07-6FF15B72A801}" dt="2022-08-26T15:27:54.406" v="1"/>
        <pc:sldMkLst>
          <pc:docMk/>
          <pc:sldMk cId="1252163377" sldId="263"/>
        </pc:sldMkLst>
      </pc:sldChg>
      <pc:sldChg chg="modSp new del">
        <pc:chgData name="Nair, Sumita" userId="S::sumitan@smu.edu::cc8be854-0a13-4578-ad56-9ab0fa61435e" providerId="AD" clId="Web-{10EF2DFD-6A6F-4D55-AF07-6FF15B72A801}" dt="2022-08-26T15:48:55.667" v="280"/>
        <pc:sldMkLst>
          <pc:docMk/>
          <pc:sldMk cId="2813460462" sldId="264"/>
        </pc:sldMkLst>
        <pc:spChg chg="mod">
          <ac:chgData name="Nair, Sumita" userId="S::sumitan@smu.edu::cc8be854-0a13-4578-ad56-9ab0fa61435e" providerId="AD" clId="Web-{10EF2DFD-6A6F-4D55-AF07-6FF15B72A801}" dt="2022-08-26T15:40:33.916" v="278" actId="20577"/>
          <ac:spMkLst>
            <pc:docMk/>
            <pc:sldMk cId="2813460462" sldId="264"/>
            <ac:spMk id="2" creationId="{3DED67EB-35E8-393C-CF18-CA0AEBAD66D9}"/>
          </ac:spMkLst>
        </pc:spChg>
      </pc:sldChg>
      <pc:sldChg chg="addSp delSp modSp new mod setBg setClrOvrMap">
        <pc:chgData name="Nair, Sumita" userId="S::sumitan@smu.edu::cc8be854-0a13-4578-ad56-9ab0fa61435e" providerId="AD" clId="Web-{10EF2DFD-6A6F-4D55-AF07-6FF15B72A801}" dt="2022-08-26T16:17:13.503" v="430"/>
        <pc:sldMkLst>
          <pc:docMk/>
          <pc:sldMk cId="676684504" sldId="265"/>
        </pc:sldMkLst>
        <pc:spChg chg="mod">
          <ac:chgData name="Nair, Sumita" userId="S::sumitan@smu.edu::cc8be854-0a13-4578-ad56-9ab0fa61435e" providerId="AD" clId="Web-{10EF2DFD-6A6F-4D55-AF07-6FF15B72A801}" dt="2022-08-26T16:17:13.503" v="430"/>
          <ac:spMkLst>
            <pc:docMk/>
            <pc:sldMk cId="676684504" sldId="265"/>
            <ac:spMk id="2" creationId="{801EE249-F55D-2842-2FCD-A02BEED3CE7E}"/>
          </ac:spMkLst>
        </pc:spChg>
        <pc:spChg chg="del">
          <ac:chgData name="Nair, Sumita" userId="S::sumitan@smu.edu::cc8be854-0a13-4578-ad56-9ab0fa61435e" providerId="AD" clId="Web-{10EF2DFD-6A6F-4D55-AF07-6FF15B72A801}" dt="2022-08-26T16:13:06.478" v="295"/>
          <ac:spMkLst>
            <pc:docMk/>
            <pc:sldMk cId="676684504" sldId="265"/>
            <ac:spMk id="3" creationId="{9CE47959-6857-D28A-66A9-9125198628F2}"/>
          </ac:spMkLst>
        </pc:spChg>
        <pc:spChg chg="add del mod">
          <ac:chgData name="Nair, Sumita" userId="S::sumitan@smu.edu::cc8be854-0a13-4578-ad56-9ab0fa61435e" providerId="AD" clId="Web-{10EF2DFD-6A6F-4D55-AF07-6FF15B72A801}" dt="2022-08-26T16:17:13.503" v="430"/>
          <ac:spMkLst>
            <pc:docMk/>
            <pc:sldMk cId="676684504" sldId="265"/>
            <ac:spMk id="8" creationId="{12F05A4E-9565-47FC-349D-9CE66A4BBFB8}"/>
          </ac:spMkLst>
        </pc:spChg>
        <pc:spChg chg="add del">
          <ac:chgData name="Nair, Sumita" userId="S::sumitan@smu.edu::cc8be854-0a13-4578-ad56-9ab0fa61435e" providerId="AD" clId="Web-{10EF2DFD-6A6F-4D55-AF07-6FF15B72A801}" dt="2022-08-26T16:16:02.235" v="413"/>
          <ac:spMkLst>
            <pc:docMk/>
            <pc:sldMk cId="676684504" sldId="265"/>
            <ac:spMk id="11" creationId="{FF9B822F-893E-44C8-963C-64F50ACECBB2}"/>
          </ac:spMkLst>
        </pc:spChg>
        <pc:spChg chg="add del">
          <ac:chgData name="Nair, Sumita" userId="S::sumitan@smu.edu::cc8be854-0a13-4578-ad56-9ab0fa61435e" providerId="AD" clId="Web-{10EF2DFD-6A6F-4D55-AF07-6FF15B72A801}" dt="2022-08-26T16:16:02.235" v="413"/>
          <ac:spMkLst>
            <pc:docMk/>
            <pc:sldMk cId="676684504" sldId="265"/>
            <ac:spMk id="13" creationId="{EBF87945-A001-489F-9D9B-7D9435F0B9CA}"/>
          </ac:spMkLst>
        </pc:spChg>
        <pc:spChg chg="add del">
          <ac:chgData name="Nair, Sumita" userId="S::sumitan@smu.edu::cc8be854-0a13-4578-ad56-9ab0fa61435e" providerId="AD" clId="Web-{10EF2DFD-6A6F-4D55-AF07-6FF15B72A801}" dt="2022-08-26T16:15:59.203" v="410"/>
          <ac:spMkLst>
            <pc:docMk/>
            <pc:sldMk cId="676684504" sldId="265"/>
            <ac:spMk id="18" creationId="{B5FA7C47-B7C1-4D2E-AB49-ED23BA34BA83}"/>
          </ac:spMkLst>
        </pc:spChg>
        <pc:spChg chg="add del">
          <ac:chgData name="Nair, Sumita" userId="S::sumitan@smu.edu::cc8be854-0a13-4578-ad56-9ab0fa61435e" providerId="AD" clId="Web-{10EF2DFD-6A6F-4D55-AF07-6FF15B72A801}" dt="2022-08-26T16:15:59.203" v="410"/>
          <ac:spMkLst>
            <pc:docMk/>
            <pc:sldMk cId="676684504" sldId="265"/>
            <ac:spMk id="20" creationId="{596EE156-ABF1-4329-A6BA-03B4254E0877}"/>
          </ac:spMkLst>
        </pc:spChg>
        <pc:spChg chg="add del">
          <ac:chgData name="Nair, Sumita" userId="S::sumitan@smu.edu::cc8be854-0a13-4578-ad56-9ab0fa61435e" providerId="AD" clId="Web-{10EF2DFD-6A6F-4D55-AF07-6FF15B72A801}" dt="2022-08-26T16:15:59.203" v="410"/>
          <ac:spMkLst>
            <pc:docMk/>
            <pc:sldMk cId="676684504" sldId="265"/>
            <ac:spMk id="22" creationId="{19B9933F-AAB3-444A-8BB5-9CA194A8BC63}"/>
          </ac:spMkLst>
        </pc:spChg>
        <pc:spChg chg="add del">
          <ac:chgData name="Nair, Sumita" userId="S::sumitan@smu.edu::cc8be854-0a13-4578-ad56-9ab0fa61435e" providerId="AD" clId="Web-{10EF2DFD-6A6F-4D55-AF07-6FF15B72A801}" dt="2022-08-26T16:15:59.203" v="410"/>
          <ac:spMkLst>
            <pc:docMk/>
            <pc:sldMk cId="676684504" sldId="265"/>
            <ac:spMk id="24" creationId="{7D20183A-0B1D-4A1F-89B1-ADBEDBC6E54E}"/>
          </ac:spMkLst>
        </pc:spChg>
        <pc:spChg chg="add del">
          <ac:chgData name="Nair, Sumita" userId="S::sumitan@smu.edu::cc8be854-0a13-4578-ad56-9ab0fa61435e" providerId="AD" clId="Web-{10EF2DFD-6A6F-4D55-AF07-6FF15B72A801}" dt="2022-08-26T16:15:59.203" v="410"/>
          <ac:spMkLst>
            <pc:docMk/>
            <pc:sldMk cId="676684504" sldId="265"/>
            <ac:spMk id="26" creationId="{131031D3-26CD-4214-A9A4-5857EFA15A0C}"/>
          </ac:spMkLst>
        </pc:spChg>
        <pc:spChg chg="add del">
          <ac:chgData name="Nair, Sumita" userId="S::sumitan@smu.edu::cc8be854-0a13-4578-ad56-9ab0fa61435e" providerId="AD" clId="Web-{10EF2DFD-6A6F-4D55-AF07-6FF15B72A801}" dt="2022-08-26T16:16:02.219" v="412"/>
          <ac:spMkLst>
            <pc:docMk/>
            <pc:sldMk cId="676684504" sldId="265"/>
            <ac:spMk id="28" creationId="{4038CB10-1F5C-4D54-9DF7-12586DE5B007}"/>
          </ac:spMkLst>
        </pc:spChg>
        <pc:spChg chg="add del">
          <ac:chgData name="Nair, Sumita" userId="S::sumitan@smu.edu::cc8be854-0a13-4578-ad56-9ab0fa61435e" providerId="AD" clId="Web-{10EF2DFD-6A6F-4D55-AF07-6FF15B72A801}" dt="2022-08-26T16:16:02.219" v="412"/>
          <ac:spMkLst>
            <pc:docMk/>
            <pc:sldMk cId="676684504" sldId="265"/>
            <ac:spMk id="29" creationId="{73ED6512-6858-4552-B699-9A97FE9A4EA2}"/>
          </ac:spMkLst>
        </pc:spChg>
        <pc:spChg chg="add del">
          <ac:chgData name="Nair, Sumita" userId="S::sumitan@smu.edu::cc8be854-0a13-4578-ad56-9ab0fa61435e" providerId="AD" clId="Web-{10EF2DFD-6A6F-4D55-AF07-6FF15B72A801}" dt="2022-08-26T16:16:32.470" v="419"/>
          <ac:spMkLst>
            <pc:docMk/>
            <pc:sldMk cId="676684504" sldId="265"/>
            <ac:spMk id="31" creationId="{B5FA7C47-B7C1-4D2E-AB49-ED23BA34BA83}"/>
          </ac:spMkLst>
        </pc:spChg>
        <pc:spChg chg="add del">
          <ac:chgData name="Nair, Sumita" userId="S::sumitan@smu.edu::cc8be854-0a13-4578-ad56-9ab0fa61435e" providerId="AD" clId="Web-{10EF2DFD-6A6F-4D55-AF07-6FF15B72A801}" dt="2022-08-26T16:16:32.470" v="419"/>
          <ac:spMkLst>
            <pc:docMk/>
            <pc:sldMk cId="676684504" sldId="265"/>
            <ac:spMk id="32" creationId="{596EE156-ABF1-4329-A6BA-03B4254E0877}"/>
          </ac:spMkLst>
        </pc:spChg>
        <pc:spChg chg="add del">
          <ac:chgData name="Nair, Sumita" userId="S::sumitan@smu.edu::cc8be854-0a13-4578-ad56-9ab0fa61435e" providerId="AD" clId="Web-{10EF2DFD-6A6F-4D55-AF07-6FF15B72A801}" dt="2022-08-26T16:16:32.470" v="419"/>
          <ac:spMkLst>
            <pc:docMk/>
            <pc:sldMk cId="676684504" sldId="265"/>
            <ac:spMk id="33" creationId="{19B9933F-AAB3-444A-8BB5-9CA194A8BC63}"/>
          </ac:spMkLst>
        </pc:spChg>
        <pc:spChg chg="add del">
          <ac:chgData name="Nair, Sumita" userId="S::sumitan@smu.edu::cc8be854-0a13-4578-ad56-9ab0fa61435e" providerId="AD" clId="Web-{10EF2DFD-6A6F-4D55-AF07-6FF15B72A801}" dt="2022-08-26T16:16:32.470" v="419"/>
          <ac:spMkLst>
            <pc:docMk/>
            <pc:sldMk cId="676684504" sldId="265"/>
            <ac:spMk id="34" creationId="{7D20183A-0B1D-4A1F-89B1-ADBEDBC6E54E}"/>
          </ac:spMkLst>
        </pc:spChg>
        <pc:spChg chg="add del">
          <ac:chgData name="Nair, Sumita" userId="S::sumitan@smu.edu::cc8be854-0a13-4578-ad56-9ab0fa61435e" providerId="AD" clId="Web-{10EF2DFD-6A6F-4D55-AF07-6FF15B72A801}" dt="2022-08-26T16:16:32.470" v="419"/>
          <ac:spMkLst>
            <pc:docMk/>
            <pc:sldMk cId="676684504" sldId="265"/>
            <ac:spMk id="35" creationId="{131031D3-26CD-4214-A9A4-5857EFA15A0C}"/>
          </ac:spMkLst>
        </pc:spChg>
        <pc:spChg chg="add del">
          <ac:chgData name="Nair, Sumita" userId="S::sumitan@smu.edu::cc8be854-0a13-4578-ad56-9ab0fa61435e" providerId="AD" clId="Web-{10EF2DFD-6A6F-4D55-AF07-6FF15B72A801}" dt="2022-08-26T16:16:32.455" v="418"/>
          <ac:spMkLst>
            <pc:docMk/>
            <pc:sldMk cId="676684504" sldId="265"/>
            <ac:spMk id="40" creationId="{C7FA33FF-088D-4F16-95A2-2C64D353DEA8}"/>
          </ac:spMkLst>
        </pc:spChg>
        <pc:spChg chg="add del">
          <ac:chgData name="Nair, Sumita" userId="S::sumitan@smu.edu::cc8be854-0a13-4578-ad56-9ab0fa61435e" providerId="AD" clId="Web-{10EF2DFD-6A6F-4D55-AF07-6FF15B72A801}" dt="2022-08-26T16:16:32.455" v="418"/>
          <ac:spMkLst>
            <pc:docMk/>
            <pc:sldMk cId="676684504" sldId="265"/>
            <ac:spMk id="42" creationId="{A376EFB1-01CF-419F-ABF1-2AF02BBFCBD1}"/>
          </ac:spMkLst>
        </pc:spChg>
        <pc:spChg chg="add del">
          <ac:chgData name="Nair, Sumita" userId="S::sumitan@smu.edu::cc8be854-0a13-4578-ad56-9ab0fa61435e" providerId="AD" clId="Web-{10EF2DFD-6A6F-4D55-AF07-6FF15B72A801}" dt="2022-08-26T16:16:32.455" v="418"/>
          <ac:spMkLst>
            <pc:docMk/>
            <pc:sldMk cId="676684504" sldId="265"/>
            <ac:spMk id="44" creationId="{FF9DEA15-78BD-4750-AA18-B9F28A6D5AB8}"/>
          </ac:spMkLst>
        </pc:spChg>
        <pc:spChg chg="add del">
          <ac:chgData name="Nair, Sumita" userId="S::sumitan@smu.edu::cc8be854-0a13-4578-ad56-9ab0fa61435e" providerId="AD" clId="Web-{10EF2DFD-6A6F-4D55-AF07-6FF15B72A801}" dt="2022-08-26T16:17:13.503" v="430"/>
          <ac:spMkLst>
            <pc:docMk/>
            <pc:sldMk cId="676684504" sldId="265"/>
            <ac:spMk id="46" creationId="{68A4132F-DEC6-4332-A00C-A11AD4519B6C}"/>
          </ac:spMkLst>
        </pc:spChg>
        <pc:spChg chg="add del">
          <ac:chgData name="Nair, Sumita" userId="S::sumitan@smu.edu::cc8be854-0a13-4578-ad56-9ab0fa61435e" providerId="AD" clId="Web-{10EF2DFD-6A6F-4D55-AF07-6FF15B72A801}" dt="2022-08-26T16:17:13.503" v="430"/>
          <ac:spMkLst>
            <pc:docMk/>
            <pc:sldMk cId="676684504" sldId="265"/>
            <ac:spMk id="47" creationId="{9B38642C-62C4-4E31-A5D3-BB1DD8CA3942}"/>
          </ac:spMkLst>
        </pc:spChg>
        <pc:spChg chg="add del">
          <ac:chgData name="Nair, Sumita" userId="S::sumitan@smu.edu::cc8be854-0a13-4578-ad56-9ab0fa61435e" providerId="AD" clId="Web-{10EF2DFD-6A6F-4D55-AF07-6FF15B72A801}" dt="2022-08-26T16:17:13.503" v="430"/>
          <ac:spMkLst>
            <pc:docMk/>
            <pc:sldMk cId="676684504" sldId="265"/>
            <ac:spMk id="48" creationId="{A9F66240-8C38-4069-A5C9-2D3FCD97EDAD}"/>
          </ac:spMkLst>
        </pc:spChg>
        <pc:spChg chg="add del">
          <ac:chgData name="Nair, Sumita" userId="S::sumitan@smu.edu::cc8be854-0a13-4578-ad56-9ab0fa61435e" providerId="AD" clId="Web-{10EF2DFD-6A6F-4D55-AF07-6FF15B72A801}" dt="2022-08-26T16:16:57.456" v="423"/>
          <ac:spMkLst>
            <pc:docMk/>
            <pc:sldMk cId="676684504" sldId="265"/>
            <ac:spMk id="52" creationId="{12F05A4E-9565-47FC-349D-9CE66A4BBFB8}"/>
          </ac:spMkLst>
        </pc:spChg>
        <pc:spChg chg="add del">
          <ac:chgData name="Nair, Sumita" userId="S::sumitan@smu.edu::cc8be854-0a13-4578-ad56-9ab0fa61435e" providerId="AD" clId="Web-{10EF2DFD-6A6F-4D55-AF07-6FF15B72A801}" dt="2022-08-26T16:16:57.456" v="423"/>
          <ac:spMkLst>
            <pc:docMk/>
            <pc:sldMk cId="676684504" sldId="265"/>
            <ac:spMk id="53" creationId="{C4E4288A-DFC8-40A2-90E5-70E851A933AD}"/>
          </ac:spMkLst>
        </pc:spChg>
        <pc:spChg chg="add del">
          <ac:chgData name="Nair, Sumita" userId="S::sumitan@smu.edu::cc8be854-0a13-4578-ad56-9ab0fa61435e" providerId="AD" clId="Web-{10EF2DFD-6A6F-4D55-AF07-6FF15B72A801}" dt="2022-08-26T16:16:59.831" v="425"/>
          <ac:spMkLst>
            <pc:docMk/>
            <pc:sldMk cId="676684504" sldId="265"/>
            <ac:spMk id="57" creationId="{58F1FB8D-1842-4A04-998D-6CF047AB2790}"/>
          </ac:spMkLst>
        </pc:spChg>
        <pc:spChg chg="add del">
          <ac:chgData name="Nair, Sumita" userId="S::sumitan@smu.edu::cc8be854-0a13-4578-ad56-9ab0fa61435e" providerId="AD" clId="Web-{10EF2DFD-6A6F-4D55-AF07-6FF15B72A801}" dt="2022-08-26T16:16:57.456" v="423"/>
          <ac:spMkLst>
            <pc:docMk/>
            <pc:sldMk cId="676684504" sldId="265"/>
            <ac:spMk id="59" creationId="{956571CF-1434-4180-A385-D4AC63B6269D}"/>
          </ac:spMkLst>
        </pc:spChg>
        <pc:spChg chg="add del">
          <ac:chgData name="Nair, Sumita" userId="S::sumitan@smu.edu::cc8be854-0a13-4578-ad56-9ab0fa61435e" providerId="AD" clId="Web-{10EF2DFD-6A6F-4D55-AF07-6FF15B72A801}" dt="2022-08-26T16:16:57.456" v="423"/>
          <ac:spMkLst>
            <pc:docMk/>
            <pc:sldMk cId="676684504" sldId="265"/>
            <ac:spMk id="61" creationId="{9AD93FD3-7DF2-4DC8-BD55-8B2EB5F63F2A}"/>
          </ac:spMkLst>
        </pc:spChg>
        <pc:spChg chg="add del">
          <ac:chgData name="Nair, Sumita" userId="S::sumitan@smu.edu::cc8be854-0a13-4578-ad56-9ab0fa61435e" providerId="AD" clId="Web-{10EF2DFD-6A6F-4D55-AF07-6FF15B72A801}" dt="2022-08-26T16:16:59.831" v="425"/>
          <ac:spMkLst>
            <pc:docMk/>
            <pc:sldMk cId="676684504" sldId="265"/>
            <ac:spMk id="63" creationId="{56C20283-73E0-40EC-8AD8-057F581F64C2}"/>
          </ac:spMkLst>
        </pc:spChg>
        <pc:spChg chg="add del">
          <ac:chgData name="Nair, Sumita" userId="S::sumitan@smu.edu::cc8be854-0a13-4578-ad56-9ab0fa61435e" providerId="AD" clId="Web-{10EF2DFD-6A6F-4D55-AF07-6FF15B72A801}" dt="2022-08-26T16:16:59.831" v="425"/>
          <ac:spMkLst>
            <pc:docMk/>
            <pc:sldMk cId="676684504" sldId="265"/>
            <ac:spMk id="64" creationId="{3FCC729B-E528-40C3-82D3-BA4375575E87}"/>
          </ac:spMkLst>
        </pc:spChg>
        <pc:spChg chg="add del">
          <ac:chgData name="Nair, Sumita" userId="S::sumitan@smu.edu::cc8be854-0a13-4578-ad56-9ab0fa61435e" providerId="AD" clId="Web-{10EF2DFD-6A6F-4D55-AF07-6FF15B72A801}" dt="2022-08-26T16:16:59.831" v="425"/>
          <ac:spMkLst>
            <pc:docMk/>
            <pc:sldMk cId="676684504" sldId="265"/>
            <ac:spMk id="65" creationId="{12F05A4E-9565-47FC-349D-9CE66A4BBFB8}"/>
          </ac:spMkLst>
        </pc:spChg>
        <pc:spChg chg="add del">
          <ac:chgData name="Nair, Sumita" userId="S::sumitan@smu.edu::cc8be854-0a13-4578-ad56-9ab0fa61435e" providerId="AD" clId="Web-{10EF2DFD-6A6F-4D55-AF07-6FF15B72A801}" dt="2022-08-26T16:17:10.565" v="427"/>
          <ac:spMkLst>
            <pc:docMk/>
            <pc:sldMk cId="676684504" sldId="265"/>
            <ac:spMk id="67" creationId="{68A4132F-DEC6-4332-A00C-A11AD4519B6C}"/>
          </ac:spMkLst>
        </pc:spChg>
        <pc:spChg chg="add del">
          <ac:chgData name="Nair, Sumita" userId="S::sumitan@smu.edu::cc8be854-0a13-4578-ad56-9ab0fa61435e" providerId="AD" clId="Web-{10EF2DFD-6A6F-4D55-AF07-6FF15B72A801}" dt="2022-08-26T16:17:10.565" v="427"/>
          <ac:spMkLst>
            <pc:docMk/>
            <pc:sldMk cId="676684504" sldId="265"/>
            <ac:spMk id="68" creationId="{64965EAE-E41A-435F-B993-07E824B6C977}"/>
          </ac:spMkLst>
        </pc:spChg>
        <pc:spChg chg="add del">
          <ac:chgData name="Nair, Sumita" userId="S::sumitan@smu.edu::cc8be854-0a13-4578-ad56-9ab0fa61435e" providerId="AD" clId="Web-{10EF2DFD-6A6F-4D55-AF07-6FF15B72A801}" dt="2022-08-26T16:17:10.565" v="427"/>
          <ac:spMkLst>
            <pc:docMk/>
            <pc:sldMk cId="676684504" sldId="265"/>
            <ac:spMk id="69" creationId="{152F8994-E6D4-4311-9548-C3607BC43645}"/>
          </ac:spMkLst>
        </pc:spChg>
        <pc:spChg chg="add del">
          <ac:chgData name="Nair, Sumita" userId="S::sumitan@smu.edu::cc8be854-0a13-4578-ad56-9ab0fa61435e" providerId="AD" clId="Web-{10EF2DFD-6A6F-4D55-AF07-6FF15B72A801}" dt="2022-08-26T16:17:10.565" v="427"/>
          <ac:spMkLst>
            <pc:docMk/>
            <pc:sldMk cId="676684504" sldId="265"/>
            <ac:spMk id="70" creationId="{12F05A4E-9565-47FC-349D-9CE66A4BBFB8}"/>
          </ac:spMkLst>
        </pc:spChg>
        <pc:spChg chg="add del">
          <ac:chgData name="Nair, Sumita" userId="S::sumitan@smu.edu::cc8be854-0a13-4578-ad56-9ab0fa61435e" providerId="AD" clId="Web-{10EF2DFD-6A6F-4D55-AF07-6FF15B72A801}" dt="2022-08-26T16:17:13.487" v="429"/>
          <ac:spMkLst>
            <pc:docMk/>
            <pc:sldMk cId="676684504" sldId="265"/>
            <ac:spMk id="72" creationId="{68A4132F-DEC6-4332-A00C-A11AD4519B6C}"/>
          </ac:spMkLst>
        </pc:spChg>
        <pc:spChg chg="add del">
          <ac:chgData name="Nair, Sumita" userId="S::sumitan@smu.edu::cc8be854-0a13-4578-ad56-9ab0fa61435e" providerId="AD" clId="Web-{10EF2DFD-6A6F-4D55-AF07-6FF15B72A801}" dt="2022-08-26T16:17:13.487" v="429"/>
          <ac:spMkLst>
            <pc:docMk/>
            <pc:sldMk cId="676684504" sldId="265"/>
            <ac:spMk id="73" creationId="{9B38642C-62C4-4E31-A5D3-BB1DD8CA3942}"/>
          </ac:spMkLst>
        </pc:spChg>
        <pc:spChg chg="add del">
          <ac:chgData name="Nair, Sumita" userId="S::sumitan@smu.edu::cc8be854-0a13-4578-ad56-9ab0fa61435e" providerId="AD" clId="Web-{10EF2DFD-6A6F-4D55-AF07-6FF15B72A801}" dt="2022-08-26T16:17:13.487" v="429"/>
          <ac:spMkLst>
            <pc:docMk/>
            <pc:sldMk cId="676684504" sldId="265"/>
            <ac:spMk id="74" creationId="{A9F66240-8C38-4069-A5C9-2D3FCD97EDAD}"/>
          </ac:spMkLst>
        </pc:spChg>
        <pc:spChg chg="add del">
          <ac:chgData name="Nair, Sumita" userId="S::sumitan@smu.edu::cc8be854-0a13-4578-ad56-9ab0fa61435e" providerId="AD" clId="Web-{10EF2DFD-6A6F-4D55-AF07-6FF15B72A801}" dt="2022-08-26T16:17:13.487" v="429"/>
          <ac:spMkLst>
            <pc:docMk/>
            <pc:sldMk cId="676684504" sldId="265"/>
            <ac:spMk id="75" creationId="{12F05A4E-9565-47FC-349D-9CE66A4BBFB8}"/>
          </ac:spMkLst>
        </pc:spChg>
        <pc:spChg chg="add">
          <ac:chgData name="Nair, Sumita" userId="S::sumitan@smu.edu::cc8be854-0a13-4578-ad56-9ab0fa61435e" providerId="AD" clId="Web-{10EF2DFD-6A6F-4D55-AF07-6FF15B72A801}" dt="2022-08-26T16:17:13.503" v="430"/>
          <ac:spMkLst>
            <pc:docMk/>
            <pc:sldMk cId="676684504" sldId="265"/>
            <ac:spMk id="77" creationId="{C7FA33FF-088D-4F16-95A2-2C64D353DEA8}"/>
          </ac:spMkLst>
        </pc:spChg>
        <pc:spChg chg="add">
          <ac:chgData name="Nair, Sumita" userId="S::sumitan@smu.edu::cc8be854-0a13-4578-ad56-9ab0fa61435e" providerId="AD" clId="Web-{10EF2DFD-6A6F-4D55-AF07-6FF15B72A801}" dt="2022-08-26T16:17:13.503" v="430"/>
          <ac:spMkLst>
            <pc:docMk/>
            <pc:sldMk cId="676684504" sldId="265"/>
            <ac:spMk id="78" creationId="{A376EFB1-01CF-419F-ABF1-2AF02BBFCBD1}"/>
          </ac:spMkLst>
        </pc:spChg>
        <pc:spChg chg="add">
          <ac:chgData name="Nair, Sumita" userId="S::sumitan@smu.edu::cc8be854-0a13-4578-ad56-9ab0fa61435e" providerId="AD" clId="Web-{10EF2DFD-6A6F-4D55-AF07-6FF15B72A801}" dt="2022-08-26T16:17:13.503" v="430"/>
          <ac:spMkLst>
            <pc:docMk/>
            <pc:sldMk cId="676684504" sldId="265"/>
            <ac:spMk id="79" creationId="{FF9DEA15-78BD-4750-AA18-B9F28A6D5AB8}"/>
          </ac:spMkLst>
        </pc:spChg>
        <pc:spChg chg="add">
          <ac:chgData name="Nair, Sumita" userId="S::sumitan@smu.edu::cc8be854-0a13-4578-ad56-9ab0fa61435e" providerId="AD" clId="Web-{10EF2DFD-6A6F-4D55-AF07-6FF15B72A801}" dt="2022-08-26T16:17:13.503" v="430"/>
          <ac:spMkLst>
            <pc:docMk/>
            <pc:sldMk cId="676684504" sldId="265"/>
            <ac:spMk id="80" creationId="{12F05A4E-9565-47FC-349D-9CE66A4BBFB8}"/>
          </ac:spMkLst>
        </pc:spChg>
        <pc:grpChg chg="add del">
          <ac:chgData name="Nair, Sumita" userId="S::sumitan@smu.edu::cc8be854-0a13-4578-ad56-9ab0fa61435e" providerId="AD" clId="Web-{10EF2DFD-6A6F-4D55-AF07-6FF15B72A801}" dt="2022-08-26T16:16:57.456" v="423"/>
          <ac:grpSpMkLst>
            <pc:docMk/>
            <pc:sldMk cId="676684504" sldId="265"/>
            <ac:grpSpMk id="55" creationId="{C770F868-28FE-4B38-8FC7-E9C841B837FA}"/>
          </ac:grpSpMkLst>
        </pc:grpChg>
        <pc:graphicFrameChg chg="add del">
          <ac:chgData name="Nair, Sumita" userId="S::sumitan@smu.edu::cc8be854-0a13-4578-ad56-9ab0fa61435e" providerId="AD" clId="Web-{10EF2DFD-6A6F-4D55-AF07-6FF15B72A801}" dt="2022-08-26T16:16:53.627" v="421"/>
          <ac:graphicFrameMkLst>
            <pc:docMk/>
            <pc:sldMk cId="676684504" sldId="265"/>
            <ac:graphicFrameMk id="50" creationId="{111C9F3C-8145-63D8-5362-118A81698E7B}"/>
          </ac:graphicFrameMkLst>
        </pc:graphicFrameChg>
        <pc:picChg chg="add mod ord">
          <ac:chgData name="Nair, Sumita" userId="S::sumitan@smu.edu::cc8be854-0a13-4578-ad56-9ab0fa61435e" providerId="AD" clId="Web-{10EF2DFD-6A6F-4D55-AF07-6FF15B72A801}" dt="2022-08-26T16:17:13.503" v="430"/>
          <ac:picMkLst>
            <pc:docMk/>
            <pc:sldMk cId="676684504" sldId="265"/>
            <ac:picMk id="4" creationId="{FC17E138-18EB-4455-5204-51F4382EDAE6}"/>
          </ac:picMkLst>
        </pc:picChg>
      </pc:sldChg>
    </pc:docChg>
  </pc:docChgLst>
  <pc:docChgLst>
    <pc:chgData name="Nimmala, Ganesh" userId="S::gnimmala@smu.edu::0f853f44-604a-4990-afb5-a064c9c670bc" providerId="AD" clId="Web-{81CD35B7-7BFC-4CD1-A84F-6871C8ED0691}"/>
    <pc:docChg chg="addSld delSld modSld">
      <pc:chgData name="Nimmala, Ganesh" userId="S::gnimmala@smu.edu::0f853f44-604a-4990-afb5-a064c9c670bc" providerId="AD" clId="Web-{81CD35B7-7BFC-4CD1-A84F-6871C8ED0691}" dt="2022-08-25T19:05:13.633" v="61" actId="14100"/>
      <pc:docMkLst>
        <pc:docMk/>
      </pc:docMkLst>
      <pc:sldChg chg="modSp">
        <pc:chgData name="Nimmala, Ganesh" userId="S::gnimmala@smu.edu::0f853f44-604a-4990-afb5-a064c9c670bc" providerId="AD" clId="Web-{81CD35B7-7BFC-4CD1-A84F-6871C8ED0691}" dt="2022-08-25T18:42:40.929" v="0" actId="1076"/>
        <pc:sldMkLst>
          <pc:docMk/>
          <pc:sldMk cId="2959897135" sldId="259"/>
        </pc:sldMkLst>
        <pc:graphicFrameChg chg="mod">
          <ac:chgData name="Nimmala, Ganesh" userId="S::gnimmala@smu.edu::0f853f44-604a-4990-afb5-a064c9c670bc" providerId="AD" clId="Web-{81CD35B7-7BFC-4CD1-A84F-6871C8ED0691}" dt="2022-08-25T18:42:40.929" v="0" actId="1076"/>
          <ac:graphicFrameMkLst>
            <pc:docMk/>
            <pc:sldMk cId="2959897135" sldId="259"/>
            <ac:graphicFrameMk id="4" creationId="{53E83BE5-EF77-4715-46FD-8E2EAAEDCB50}"/>
          </ac:graphicFrameMkLst>
        </pc:graphicFrameChg>
      </pc:sldChg>
      <pc:sldChg chg="addSp delSp modSp new del">
        <pc:chgData name="Nimmala, Ganesh" userId="S::gnimmala@smu.edu::0f853f44-604a-4990-afb5-a064c9c670bc" providerId="AD" clId="Web-{81CD35B7-7BFC-4CD1-A84F-6871C8ED0691}" dt="2022-08-25T18:44:14.182" v="7"/>
        <pc:sldMkLst>
          <pc:docMk/>
          <pc:sldMk cId="223521338" sldId="263"/>
        </pc:sldMkLst>
        <pc:spChg chg="del">
          <ac:chgData name="Nimmala, Ganesh" userId="S::gnimmala@smu.edu::0f853f44-604a-4990-afb5-a064c9c670bc" providerId="AD" clId="Web-{81CD35B7-7BFC-4CD1-A84F-6871C8ED0691}" dt="2022-08-25T18:42:44.991" v="2"/>
          <ac:spMkLst>
            <pc:docMk/>
            <pc:sldMk cId="223521338" sldId="263"/>
            <ac:spMk id="3" creationId="{4759A1B2-104B-64C6-0D28-B436C6896EEF}"/>
          </ac:spMkLst>
        </pc:spChg>
        <pc:spChg chg="add mod">
          <ac:chgData name="Nimmala, Ganesh" userId="S::gnimmala@smu.edu::0f853f44-604a-4990-afb5-a064c9c670bc" providerId="AD" clId="Web-{81CD35B7-7BFC-4CD1-A84F-6871C8ED0691}" dt="2022-08-25T18:43:12.133" v="6"/>
          <ac:spMkLst>
            <pc:docMk/>
            <pc:sldMk cId="223521338" sldId="263"/>
            <ac:spMk id="6" creationId="{719CEAE5-7474-FD71-38DB-14E793EE9BDB}"/>
          </ac:spMkLst>
        </pc:spChg>
        <pc:picChg chg="add del mod ord">
          <ac:chgData name="Nimmala, Ganesh" userId="S::gnimmala@smu.edu::0f853f44-604a-4990-afb5-a064c9c670bc" providerId="AD" clId="Web-{81CD35B7-7BFC-4CD1-A84F-6871C8ED0691}" dt="2022-08-25T18:43:12.133" v="6"/>
          <ac:picMkLst>
            <pc:docMk/>
            <pc:sldMk cId="223521338" sldId="263"/>
            <ac:picMk id="4" creationId="{7463A380-3254-A6C2-7F5A-275A8BA1B7CD}"/>
          </ac:picMkLst>
        </pc:picChg>
      </pc:sldChg>
      <pc:sldChg chg="addSp delSp modSp new">
        <pc:chgData name="Nimmala, Ganesh" userId="S::gnimmala@smu.edu::0f853f44-604a-4990-afb5-a064c9c670bc" providerId="AD" clId="Web-{81CD35B7-7BFC-4CD1-A84F-6871C8ED0691}" dt="2022-08-25T19:05:13.633" v="61" actId="14100"/>
        <pc:sldMkLst>
          <pc:docMk/>
          <pc:sldMk cId="2506805086" sldId="263"/>
        </pc:sldMkLst>
        <pc:spChg chg="mod">
          <ac:chgData name="Nimmala, Ganesh" userId="S::gnimmala@smu.edu::0f853f44-604a-4990-afb5-a064c9c670bc" providerId="AD" clId="Web-{81CD35B7-7BFC-4CD1-A84F-6871C8ED0691}" dt="2022-08-25T18:52:35.950" v="45" actId="14100"/>
          <ac:spMkLst>
            <pc:docMk/>
            <pc:sldMk cId="2506805086" sldId="263"/>
            <ac:spMk id="2" creationId="{C31B2CD2-2069-DCB4-9971-678087D90A82}"/>
          </ac:spMkLst>
        </pc:spChg>
        <pc:spChg chg="del">
          <ac:chgData name="Nimmala, Ganesh" userId="S::gnimmala@smu.edu::0f853f44-604a-4990-afb5-a064c9c670bc" providerId="AD" clId="Web-{81CD35B7-7BFC-4CD1-A84F-6871C8ED0691}" dt="2022-08-25T18:47:46.361" v="9"/>
          <ac:spMkLst>
            <pc:docMk/>
            <pc:sldMk cId="2506805086" sldId="263"/>
            <ac:spMk id="3" creationId="{2D026751-803B-3D48-B6AB-3CE8866D0FA4}"/>
          </ac:spMkLst>
        </pc:spChg>
        <pc:spChg chg="add del mod">
          <ac:chgData name="Nimmala, Ganesh" userId="S::gnimmala@smu.edu::0f853f44-604a-4990-afb5-a064c9c670bc" providerId="AD" clId="Web-{81CD35B7-7BFC-4CD1-A84F-6871C8ED0691}" dt="2022-08-25T18:49:11.083" v="17"/>
          <ac:spMkLst>
            <pc:docMk/>
            <pc:sldMk cId="2506805086" sldId="263"/>
            <ac:spMk id="6" creationId="{00400432-FD7F-A245-1512-002C7C1824EE}"/>
          </ac:spMkLst>
        </pc:spChg>
        <pc:spChg chg="add del mod">
          <ac:chgData name="Nimmala, Ganesh" userId="S::gnimmala@smu.edu::0f853f44-604a-4990-afb5-a064c9c670bc" providerId="AD" clId="Web-{81CD35B7-7BFC-4CD1-A84F-6871C8ED0691}" dt="2022-08-25T18:49:55.647" v="22"/>
          <ac:spMkLst>
            <pc:docMk/>
            <pc:sldMk cId="2506805086" sldId="263"/>
            <ac:spMk id="9" creationId="{A0700A39-FACD-39E4-E459-0DB09636FC18}"/>
          </ac:spMkLst>
        </pc:spChg>
        <pc:spChg chg="add del mod">
          <ac:chgData name="Nimmala, Ganesh" userId="S::gnimmala@smu.edu::0f853f44-604a-4990-afb5-a064c9c670bc" providerId="AD" clId="Web-{81CD35B7-7BFC-4CD1-A84F-6871C8ED0691}" dt="2022-08-25T18:54:06.890" v="48"/>
          <ac:spMkLst>
            <pc:docMk/>
            <pc:sldMk cId="2506805086" sldId="263"/>
            <ac:spMk id="12" creationId="{1A04DB3A-C947-733B-F0E2-715617C6712E}"/>
          </ac:spMkLst>
        </pc:spChg>
        <pc:spChg chg="add del mod">
          <ac:chgData name="Nimmala, Ganesh" userId="S::gnimmala@smu.edu::0f853f44-604a-4990-afb5-a064c9c670bc" providerId="AD" clId="Web-{81CD35B7-7BFC-4CD1-A84F-6871C8ED0691}" dt="2022-08-25T18:56:03.441" v="53"/>
          <ac:spMkLst>
            <pc:docMk/>
            <pc:sldMk cId="2506805086" sldId="263"/>
            <ac:spMk id="15" creationId="{CF54F773-1681-E7C0-1036-336C5299429D}"/>
          </ac:spMkLst>
        </pc:spChg>
        <pc:picChg chg="add del mod ord">
          <ac:chgData name="Nimmala, Ganesh" userId="S::gnimmala@smu.edu::0f853f44-604a-4990-afb5-a064c9c670bc" providerId="AD" clId="Web-{81CD35B7-7BFC-4CD1-A84F-6871C8ED0691}" dt="2022-08-25T18:49:09.380" v="16"/>
          <ac:picMkLst>
            <pc:docMk/>
            <pc:sldMk cId="2506805086" sldId="263"/>
            <ac:picMk id="4" creationId="{C1A2ACA7-C03F-2C53-C7C2-15B76E765EE1}"/>
          </ac:picMkLst>
        </pc:picChg>
        <pc:picChg chg="add del mod ord">
          <ac:chgData name="Nimmala, Ganesh" userId="S::gnimmala@smu.edu::0f853f44-604a-4990-afb5-a064c9c670bc" providerId="AD" clId="Web-{81CD35B7-7BFC-4CD1-A84F-6871C8ED0691}" dt="2022-08-25T18:49:52.319" v="21"/>
          <ac:picMkLst>
            <pc:docMk/>
            <pc:sldMk cId="2506805086" sldId="263"/>
            <ac:picMk id="7" creationId="{AA5494DF-E3CD-9A8E-1A35-8B522D1E7373}"/>
          </ac:picMkLst>
        </pc:picChg>
        <pc:picChg chg="add del mod ord">
          <ac:chgData name="Nimmala, Ganesh" userId="S::gnimmala@smu.edu::0f853f44-604a-4990-afb5-a064c9c670bc" providerId="AD" clId="Web-{81CD35B7-7BFC-4CD1-A84F-6871C8ED0691}" dt="2022-08-25T18:53:37.499" v="47"/>
          <ac:picMkLst>
            <pc:docMk/>
            <pc:sldMk cId="2506805086" sldId="263"/>
            <ac:picMk id="10" creationId="{308783CE-84BD-D66B-76A2-BE6F10FD151D}"/>
          </ac:picMkLst>
        </pc:picChg>
        <pc:picChg chg="add del mod ord">
          <ac:chgData name="Nimmala, Ganesh" userId="S::gnimmala@smu.edu::0f853f44-604a-4990-afb5-a064c9c670bc" providerId="AD" clId="Web-{81CD35B7-7BFC-4CD1-A84F-6871C8ED0691}" dt="2022-08-25T18:56:01.379" v="52"/>
          <ac:picMkLst>
            <pc:docMk/>
            <pc:sldMk cId="2506805086" sldId="263"/>
            <ac:picMk id="13" creationId="{E63DF079-A38D-49DB-BF73-F659F7E670C9}"/>
          </ac:picMkLst>
        </pc:picChg>
        <pc:picChg chg="add mod ord">
          <ac:chgData name="Nimmala, Ganesh" userId="S::gnimmala@smu.edu::0f853f44-604a-4990-afb5-a064c9c670bc" providerId="AD" clId="Web-{81CD35B7-7BFC-4CD1-A84F-6871C8ED0691}" dt="2022-08-25T19:01:55.376" v="57" actId="14100"/>
          <ac:picMkLst>
            <pc:docMk/>
            <pc:sldMk cId="2506805086" sldId="263"/>
            <ac:picMk id="16" creationId="{CB602C4D-5597-71EA-AD45-ABEB305DC8DF}"/>
          </ac:picMkLst>
        </pc:picChg>
        <pc:picChg chg="add mod">
          <ac:chgData name="Nimmala, Ganesh" userId="S::gnimmala@smu.edu::0f853f44-604a-4990-afb5-a064c9c670bc" providerId="AD" clId="Web-{81CD35B7-7BFC-4CD1-A84F-6871C8ED0691}" dt="2022-08-25T19:05:13.633" v="61" actId="14100"/>
          <ac:picMkLst>
            <pc:docMk/>
            <pc:sldMk cId="2506805086" sldId="263"/>
            <ac:picMk id="17" creationId="{06226BE6-4DA1-C51A-F40F-1457AC88C77C}"/>
          </ac:picMkLst>
        </pc:picChg>
      </pc:sldChg>
    </pc:docChg>
  </pc:docChgLst>
  <pc:docChgLst>
    <pc:chgData name="Lyu, Cheng" userId="S::lyuc@smu.edu::94740e36-4ac6-43df-9f78-394a28d095d9" providerId="AD" clId="Web-{497F7538-48B4-4180-AE57-17363E454821}"/>
    <pc:docChg chg="addSld modSld">
      <pc:chgData name="Lyu, Cheng" userId="S::lyuc@smu.edu::94740e36-4ac6-43df-9f78-394a28d095d9" providerId="AD" clId="Web-{497F7538-48B4-4180-AE57-17363E454821}" dt="2022-08-28T22:42:51.356" v="396"/>
      <pc:docMkLst>
        <pc:docMk/>
      </pc:docMkLst>
      <pc:sldChg chg="modSp modNotes">
        <pc:chgData name="Lyu, Cheng" userId="S::lyuc@smu.edu::94740e36-4ac6-43df-9f78-394a28d095d9" providerId="AD" clId="Web-{497F7538-48B4-4180-AE57-17363E454821}" dt="2022-08-28T22:36:09.531" v="392" actId="20577"/>
        <pc:sldMkLst>
          <pc:docMk/>
          <pc:sldMk cId="3813974319" sldId="268"/>
        </pc:sldMkLst>
        <pc:spChg chg="mod">
          <ac:chgData name="Lyu, Cheng" userId="S::lyuc@smu.edu::94740e36-4ac6-43df-9f78-394a28d095d9" providerId="AD" clId="Web-{497F7538-48B4-4180-AE57-17363E454821}" dt="2022-08-28T22:32:20.056" v="389" actId="20577"/>
          <ac:spMkLst>
            <pc:docMk/>
            <pc:sldMk cId="3813974319" sldId="268"/>
            <ac:spMk id="201" creationId="{B4BBE506-B141-6F68-B8A4-F12EF132EF6B}"/>
          </ac:spMkLst>
        </pc:spChg>
        <pc:graphicFrameChg chg="modGraphic">
          <ac:chgData name="Lyu, Cheng" userId="S::lyuc@smu.edu::94740e36-4ac6-43df-9f78-394a28d095d9" providerId="AD" clId="Web-{497F7538-48B4-4180-AE57-17363E454821}" dt="2022-08-28T22:36:09.531" v="392" actId="20577"/>
          <ac:graphicFrameMkLst>
            <pc:docMk/>
            <pc:sldMk cId="3813974319" sldId="268"/>
            <ac:graphicFrameMk id="5" creationId="{8CF60ED3-2D18-D819-6DDA-95F32E045FF4}"/>
          </ac:graphicFrameMkLst>
        </pc:graphicFrameChg>
      </pc:sldChg>
      <pc:sldChg chg="modSp">
        <pc:chgData name="Lyu, Cheng" userId="S::lyuc@smu.edu::94740e36-4ac6-43df-9f78-394a28d095d9" providerId="AD" clId="Web-{497F7538-48B4-4180-AE57-17363E454821}" dt="2022-08-28T19:39:17.377" v="22" actId="20577"/>
        <pc:sldMkLst>
          <pc:docMk/>
          <pc:sldMk cId="1247663690" sldId="271"/>
        </pc:sldMkLst>
        <pc:spChg chg="mod">
          <ac:chgData name="Lyu, Cheng" userId="S::lyuc@smu.edu::94740e36-4ac6-43df-9f78-394a28d095d9" providerId="AD" clId="Web-{497F7538-48B4-4180-AE57-17363E454821}" dt="2022-08-28T19:39:17.377" v="22" actId="20577"/>
          <ac:spMkLst>
            <pc:docMk/>
            <pc:sldMk cId="1247663690" sldId="271"/>
            <ac:spMk id="46" creationId="{887065D0-47BF-2659-A2B6-5F4BFA5D1AB9}"/>
          </ac:spMkLst>
        </pc:spChg>
      </pc:sldChg>
      <pc:sldChg chg="modSp">
        <pc:chgData name="Lyu, Cheng" userId="S::lyuc@smu.edu::94740e36-4ac6-43df-9f78-394a28d095d9" providerId="AD" clId="Web-{497F7538-48B4-4180-AE57-17363E454821}" dt="2022-08-28T19:38:33.688" v="20" actId="20577"/>
        <pc:sldMkLst>
          <pc:docMk/>
          <pc:sldMk cId="2737924798" sldId="273"/>
        </pc:sldMkLst>
        <pc:spChg chg="mod">
          <ac:chgData name="Lyu, Cheng" userId="S::lyuc@smu.edu::94740e36-4ac6-43df-9f78-394a28d095d9" providerId="AD" clId="Web-{497F7538-48B4-4180-AE57-17363E454821}" dt="2022-08-28T19:38:33.688" v="20" actId="20577"/>
          <ac:spMkLst>
            <pc:docMk/>
            <pc:sldMk cId="2737924798" sldId="273"/>
            <ac:spMk id="3" creationId="{F5C0BBDB-D0CB-8C89-E707-7DA99544E068}"/>
          </ac:spMkLst>
        </pc:spChg>
        <pc:spChg chg="mod">
          <ac:chgData name="Lyu, Cheng" userId="S::lyuc@smu.edu::94740e36-4ac6-43df-9f78-394a28d095d9" providerId="AD" clId="Web-{497F7538-48B4-4180-AE57-17363E454821}" dt="2022-08-28T19:31:21.551" v="15" actId="20577"/>
          <ac:spMkLst>
            <pc:docMk/>
            <pc:sldMk cId="2737924798" sldId="273"/>
            <ac:spMk id="8" creationId="{778A79E0-ADDE-DAE2-A1CB-26A393005150}"/>
          </ac:spMkLst>
        </pc:spChg>
      </pc:sldChg>
      <pc:sldChg chg="addSp delSp modSp new">
        <pc:chgData name="Lyu, Cheng" userId="S::lyuc@smu.edu::94740e36-4ac6-43df-9f78-394a28d095d9" providerId="AD" clId="Web-{497F7538-48B4-4180-AE57-17363E454821}" dt="2022-08-28T22:42:51.356" v="396"/>
        <pc:sldMkLst>
          <pc:docMk/>
          <pc:sldMk cId="3360807511" sldId="274"/>
        </pc:sldMkLst>
        <pc:spChg chg="del">
          <ac:chgData name="Lyu, Cheng" userId="S::lyuc@smu.edu::94740e36-4ac6-43df-9f78-394a28d095d9" providerId="AD" clId="Web-{497F7538-48B4-4180-AE57-17363E454821}" dt="2022-08-28T22:40:19.773" v="394"/>
          <ac:spMkLst>
            <pc:docMk/>
            <pc:sldMk cId="3360807511" sldId="274"/>
            <ac:spMk id="3" creationId="{5C8E674F-6946-8B65-CC00-F459A782CD8C}"/>
          </ac:spMkLst>
        </pc:spChg>
        <pc:spChg chg="add del mod">
          <ac:chgData name="Lyu, Cheng" userId="S::lyuc@smu.edu::94740e36-4ac6-43df-9f78-394a28d095d9" providerId="AD" clId="Web-{497F7538-48B4-4180-AE57-17363E454821}" dt="2022-08-28T22:42:51.356" v="396"/>
          <ac:spMkLst>
            <pc:docMk/>
            <pc:sldMk cId="3360807511" sldId="274"/>
            <ac:spMk id="6" creationId="{9EBA6445-E495-DF95-EF72-F75CD66C47AE}"/>
          </ac:spMkLst>
        </pc:spChg>
        <pc:picChg chg="add del mod ord">
          <ac:chgData name="Lyu, Cheng" userId="S::lyuc@smu.edu::94740e36-4ac6-43df-9f78-394a28d095d9" providerId="AD" clId="Web-{497F7538-48B4-4180-AE57-17363E454821}" dt="2022-08-28T22:40:49.884" v="395"/>
          <ac:picMkLst>
            <pc:docMk/>
            <pc:sldMk cId="3360807511" sldId="274"/>
            <ac:picMk id="4" creationId="{F585395E-EEA0-438D-C7DD-2E052E2BBC25}"/>
          </ac:picMkLst>
        </pc:picChg>
        <pc:picChg chg="add mod ord">
          <ac:chgData name="Lyu, Cheng" userId="S::lyuc@smu.edu::94740e36-4ac6-43df-9f78-394a28d095d9" providerId="AD" clId="Web-{497F7538-48B4-4180-AE57-17363E454821}" dt="2022-08-28T22:42:51.356" v="396"/>
          <ac:picMkLst>
            <pc:docMk/>
            <pc:sldMk cId="3360807511" sldId="274"/>
            <ac:picMk id="7" creationId="{D77BE8D9-2138-4307-1542-12F09AA82AA5}"/>
          </ac:picMkLst>
        </pc:picChg>
      </pc:sldChg>
    </pc:docChg>
  </pc:docChgLst>
  <pc:docChgLst>
    <pc:chgData name="Jones, Katie" userId="d6557db2-3227-4e3a-b253-df205624e65e" providerId="ADAL" clId="{B44535B3-1D1C-4B49-9505-4C2C7A274404}"/>
    <pc:docChg chg="undo redo custSel delSld modSld sldOrd">
      <pc:chgData name="Jones, Katie" userId="d6557db2-3227-4e3a-b253-df205624e65e" providerId="ADAL" clId="{B44535B3-1D1C-4B49-9505-4C2C7A274404}" dt="2022-08-29T17:00:10.329" v="18304" actId="20577"/>
      <pc:docMkLst>
        <pc:docMk/>
      </pc:docMkLst>
      <pc:sldChg chg="addSp delSp modSp mod ord addAnim modAnim setClrOvrMap delDesignElem">
        <pc:chgData name="Jones, Katie" userId="d6557db2-3227-4e3a-b253-df205624e65e" providerId="ADAL" clId="{B44535B3-1D1C-4B49-9505-4C2C7A274404}" dt="2022-08-29T01:04:31.093" v="16641" actId="1582"/>
        <pc:sldMkLst>
          <pc:docMk/>
          <pc:sldMk cId="109857222" sldId="256"/>
        </pc:sldMkLst>
        <pc:spChg chg="mod">
          <ac:chgData name="Jones, Katie" userId="d6557db2-3227-4e3a-b253-df205624e65e" providerId="ADAL" clId="{B44535B3-1D1C-4B49-9505-4C2C7A274404}" dt="2022-08-29T00:58:57.704" v="16634" actId="207"/>
          <ac:spMkLst>
            <pc:docMk/>
            <pc:sldMk cId="109857222" sldId="256"/>
            <ac:spMk id="2" creationId="{00000000-0000-0000-0000-000000000000}"/>
          </ac:spMkLst>
        </pc:spChg>
        <pc:spChg chg="mod ord">
          <ac:chgData name="Jones, Katie" userId="d6557db2-3227-4e3a-b253-df205624e65e" providerId="ADAL" clId="{B44535B3-1D1C-4B49-9505-4C2C7A274404}" dt="2022-08-29T01:04:31.093" v="16641" actId="1582"/>
          <ac:spMkLst>
            <pc:docMk/>
            <pc:sldMk cId="109857222" sldId="256"/>
            <ac:spMk id="3" creationId="{00000000-0000-0000-0000-000000000000}"/>
          </ac:spMkLst>
        </pc:spChg>
        <pc:spChg chg="add del">
          <ac:chgData name="Jones, Katie" userId="d6557db2-3227-4e3a-b253-df205624e65e" providerId="ADAL" clId="{B44535B3-1D1C-4B49-9505-4C2C7A274404}" dt="2022-08-27T07:03:42.036" v="927" actId="26606"/>
          <ac:spMkLst>
            <pc:docMk/>
            <pc:sldMk cId="109857222" sldId="256"/>
            <ac:spMk id="11" creationId="{758048B4-3F65-4EB9-ABA8-099353BE870F}"/>
          </ac:spMkLst>
        </pc:spChg>
        <pc:spChg chg="add del">
          <ac:chgData name="Jones, Katie" userId="d6557db2-3227-4e3a-b253-df205624e65e" providerId="ADAL" clId="{B44535B3-1D1C-4B49-9505-4C2C7A274404}" dt="2022-08-27T07:03:42.036" v="927" actId="26606"/>
          <ac:spMkLst>
            <pc:docMk/>
            <pc:sldMk cId="109857222" sldId="256"/>
            <ac:spMk id="13" creationId="{1AE2FDE4-8ECB-4D0B-B871-D4EE526064C4}"/>
          </ac:spMkLst>
        </pc:spChg>
        <pc:spChg chg="add del">
          <ac:chgData name="Jones, Katie" userId="d6557db2-3227-4e3a-b253-df205624e65e" providerId="ADAL" clId="{B44535B3-1D1C-4B49-9505-4C2C7A274404}" dt="2022-08-27T07:01:59.432" v="924" actId="26606"/>
          <ac:spMkLst>
            <pc:docMk/>
            <pc:sldMk cId="109857222" sldId="256"/>
            <ac:spMk id="53" creationId="{DA3D79E8-4321-4568-8E49-29D53CB3B91A}"/>
          </ac:spMkLst>
        </pc:spChg>
        <pc:spChg chg="del">
          <ac:chgData name="Jones, Katie" userId="d6557db2-3227-4e3a-b253-df205624e65e" providerId="ADAL" clId="{B44535B3-1D1C-4B49-9505-4C2C7A274404}" dt="2022-08-27T06:37:58.350" v="8"/>
          <ac:spMkLst>
            <pc:docMk/>
            <pc:sldMk cId="109857222" sldId="256"/>
            <ac:spMk id="58" creationId="{C1DD1A8A-57D5-4A81-AD04-532B043C5611}"/>
          </ac:spMkLst>
        </pc:spChg>
        <pc:spChg chg="del">
          <ac:chgData name="Jones, Katie" userId="d6557db2-3227-4e3a-b253-df205624e65e" providerId="ADAL" clId="{B44535B3-1D1C-4B49-9505-4C2C7A274404}" dt="2022-08-27T06:37:58.350" v="8"/>
          <ac:spMkLst>
            <pc:docMk/>
            <pc:sldMk cId="109857222" sldId="256"/>
            <ac:spMk id="59" creationId="{007891EC-4501-44ED-A8C8-B11B6DB767AB}"/>
          </ac:spMkLst>
        </pc:spChg>
        <pc:spChg chg="add">
          <ac:chgData name="Jones, Katie" userId="d6557db2-3227-4e3a-b253-df205624e65e" providerId="ADAL" clId="{B44535B3-1D1C-4B49-9505-4C2C7A274404}" dt="2022-08-27T07:03:42.036" v="927" actId="26606"/>
          <ac:spMkLst>
            <pc:docMk/>
            <pc:sldMk cId="109857222" sldId="256"/>
            <ac:spMk id="60" creationId="{0671A8AE-40A1-4631-A6B8-581AFF065482}"/>
          </ac:spMkLst>
        </pc:spChg>
        <pc:spChg chg="add">
          <ac:chgData name="Jones, Katie" userId="d6557db2-3227-4e3a-b253-df205624e65e" providerId="ADAL" clId="{B44535B3-1D1C-4B49-9505-4C2C7A274404}" dt="2022-08-27T07:03:42.036" v="927" actId="26606"/>
          <ac:spMkLst>
            <pc:docMk/>
            <pc:sldMk cId="109857222" sldId="256"/>
            <ac:spMk id="61" creationId="{AB58EF07-17C2-48CF-ABB0-EEF1F17CB8F0}"/>
          </ac:spMkLst>
        </pc:spChg>
        <pc:spChg chg="add">
          <ac:chgData name="Jones, Katie" userId="d6557db2-3227-4e3a-b253-df205624e65e" providerId="ADAL" clId="{B44535B3-1D1C-4B49-9505-4C2C7A274404}" dt="2022-08-27T07:03:42.036" v="927" actId="26606"/>
          <ac:spMkLst>
            <pc:docMk/>
            <pc:sldMk cId="109857222" sldId="256"/>
            <ac:spMk id="62" creationId="{AF2F604E-43BE-4DC3-B983-E071523364F8}"/>
          </ac:spMkLst>
        </pc:spChg>
        <pc:spChg chg="add">
          <ac:chgData name="Jones, Katie" userId="d6557db2-3227-4e3a-b253-df205624e65e" providerId="ADAL" clId="{B44535B3-1D1C-4B49-9505-4C2C7A274404}" dt="2022-08-27T07:03:42.036" v="927" actId="26606"/>
          <ac:spMkLst>
            <pc:docMk/>
            <pc:sldMk cId="109857222" sldId="256"/>
            <ac:spMk id="63" creationId="{08C9B587-E65E-4B52-B37C-ABEBB6E87928}"/>
          </ac:spMkLst>
        </pc:spChg>
        <pc:spChg chg="add del">
          <ac:chgData name="Jones, Katie" userId="d6557db2-3227-4e3a-b253-df205624e65e" providerId="ADAL" clId="{B44535B3-1D1C-4B49-9505-4C2C7A274404}" dt="2022-08-28T02:38:29.585" v="1692" actId="26606"/>
          <ac:spMkLst>
            <pc:docMk/>
            <pc:sldMk cId="109857222" sldId="256"/>
            <ac:spMk id="93" creationId="{9D3A9E89-033E-4C4A-8C41-416DABFFD307}"/>
          </ac:spMkLst>
        </pc:spChg>
        <pc:spChg chg="add del">
          <ac:chgData name="Jones, Katie" userId="d6557db2-3227-4e3a-b253-df205624e65e" providerId="ADAL" clId="{B44535B3-1D1C-4B49-9505-4C2C7A274404}" dt="2022-08-28T02:38:29.585" v="1692" actId="26606"/>
          <ac:spMkLst>
            <pc:docMk/>
            <pc:sldMk cId="109857222" sldId="256"/>
            <ac:spMk id="94" creationId="{78907291-9D6D-4740-81DB-441477BCA279}"/>
          </ac:spMkLst>
        </pc:spChg>
        <pc:spChg chg="add del">
          <ac:chgData name="Jones, Katie" userId="d6557db2-3227-4e3a-b253-df205624e65e" providerId="ADAL" clId="{B44535B3-1D1C-4B49-9505-4C2C7A274404}" dt="2022-08-28T02:38:29.585" v="1692" actId="26606"/>
          <ac:spMkLst>
            <pc:docMk/>
            <pc:sldMk cId="109857222" sldId="256"/>
            <ac:spMk id="95" creationId="{86293361-111E-427D-8E5B-256944AC8395}"/>
          </ac:spMkLst>
        </pc:spChg>
        <pc:spChg chg="add del">
          <ac:chgData name="Jones, Katie" userId="d6557db2-3227-4e3a-b253-df205624e65e" providerId="ADAL" clId="{B44535B3-1D1C-4B49-9505-4C2C7A274404}" dt="2022-08-28T02:38:29.581" v="1691" actId="26606"/>
          <ac:spMkLst>
            <pc:docMk/>
            <pc:sldMk cId="109857222" sldId="256"/>
            <ac:spMk id="99" creationId="{5A59F003-E00A-43F9-91DC-CC54E3B87466}"/>
          </ac:spMkLst>
        </pc:spChg>
        <pc:spChg chg="add del">
          <ac:chgData name="Jones, Katie" userId="d6557db2-3227-4e3a-b253-df205624e65e" providerId="ADAL" clId="{B44535B3-1D1C-4B49-9505-4C2C7A274404}" dt="2022-08-28T02:38:29.581" v="1691" actId="26606"/>
          <ac:spMkLst>
            <pc:docMk/>
            <pc:sldMk cId="109857222" sldId="256"/>
            <ac:spMk id="100" creationId="{D74A4382-E3AD-430A-9A1F-DFA3E0E77A7D}"/>
          </ac:spMkLst>
        </pc:spChg>
        <pc:spChg chg="add del">
          <ac:chgData name="Jones, Katie" userId="d6557db2-3227-4e3a-b253-df205624e65e" providerId="ADAL" clId="{B44535B3-1D1C-4B49-9505-4C2C7A274404}" dt="2022-08-28T02:38:29.581" v="1691" actId="26606"/>
          <ac:spMkLst>
            <pc:docMk/>
            <pc:sldMk cId="109857222" sldId="256"/>
            <ac:spMk id="101" creationId="{79F40191-0F44-4FD1-82CC-ACB507C14BE6}"/>
          </ac:spMkLst>
        </pc:spChg>
        <pc:spChg chg="add del">
          <ac:chgData name="Jones, Katie" userId="d6557db2-3227-4e3a-b253-df205624e65e" providerId="ADAL" clId="{B44535B3-1D1C-4B49-9505-4C2C7A274404}" dt="2022-08-28T02:38:11.989" v="1689" actId="26606"/>
          <ac:spMkLst>
            <pc:docMk/>
            <pc:sldMk cId="109857222" sldId="256"/>
            <ac:spMk id="102" creationId="{362D44EE-C852-4460-B8B5-C4F2BC20510C}"/>
          </ac:spMkLst>
        </pc:spChg>
        <pc:spChg chg="add del">
          <ac:chgData name="Jones, Katie" userId="d6557db2-3227-4e3a-b253-df205624e65e" providerId="ADAL" clId="{B44535B3-1D1C-4B49-9505-4C2C7A274404}" dt="2022-08-28T02:42:19.900" v="1732" actId="26606"/>
          <ac:spMkLst>
            <pc:docMk/>
            <pc:sldMk cId="109857222" sldId="256"/>
            <ac:spMk id="103" creationId="{23127454-05ED-4566-85B8-9B19E8D6DC63}"/>
          </ac:spMkLst>
        </pc:spChg>
        <pc:spChg chg="add del">
          <ac:chgData name="Jones, Katie" userId="d6557db2-3227-4e3a-b253-df205624e65e" providerId="ADAL" clId="{B44535B3-1D1C-4B49-9505-4C2C7A274404}" dt="2022-08-28T02:38:11.989" v="1689" actId="26606"/>
          <ac:spMkLst>
            <pc:docMk/>
            <pc:sldMk cId="109857222" sldId="256"/>
            <ac:spMk id="104" creationId="{658970D8-8D1D-4B5C-894B-E871CC86543D}"/>
          </ac:spMkLst>
        </pc:spChg>
        <pc:spChg chg="add del">
          <ac:chgData name="Jones, Katie" userId="d6557db2-3227-4e3a-b253-df205624e65e" providerId="ADAL" clId="{B44535B3-1D1C-4B49-9505-4C2C7A274404}" dt="2022-08-28T02:41:18.581" v="1713" actId="26606"/>
          <ac:spMkLst>
            <pc:docMk/>
            <pc:sldMk cId="109857222" sldId="256"/>
            <ac:spMk id="105" creationId="{D55CD764-972B-4CA5-A885-53E55C63E174}"/>
          </ac:spMkLst>
        </pc:spChg>
        <pc:spChg chg="add del">
          <ac:chgData name="Jones, Katie" userId="d6557db2-3227-4e3a-b253-df205624e65e" providerId="ADAL" clId="{B44535B3-1D1C-4B49-9505-4C2C7A274404}" dt="2022-08-28T02:38:11.989" v="1689" actId="26606"/>
          <ac:spMkLst>
            <pc:docMk/>
            <pc:sldMk cId="109857222" sldId="256"/>
            <ac:spMk id="106" creationId="{F227E5B6-9132-43CA-B503-37A18562ADF2}"/>
          </ac:spMkLst>
        </pc:spChg>
        <pc:spChg chg="add del">
          <ac:chgData name="Jones, Katie" userId="d6557db2-3227-4e3a-b253-df205624e65e" providerId="ADAL" clId="{B44535B3-1D1C-4B49-9505-4C2C7A274404}" dt="2022-08-28T02:41:18.581" v="1713" actId="26606"/>
          <ac:spMkLst>
            <pc:docMk/>
            <pc:sldMk cId="109857222" sldId="256"/>
            <ac:spMk id="107" creationId="{34165AB3-7006-4430-BCE3-25476BE13322}"/>
          </ac:spMkLst>
        </pc:spChg>
        <pc:spChg chg="add del">
          <ac:chgData name="Jones, Katie" userId="d6557db2-3227-4e3a-b253-df205624e65e" providerId="ADAL" clId="{B44535B3-1D1C-4B49-9505-4C2C7A274404}" dt="2022-08-28T02:38:11.989" v="1689" actId="26606"/>
          <ac:spMkLst>
            <pc:docMk/>
            <pc:sldMk cId="109857222" sldId="256"/>
            <ac:spMk id="108" creationId="{03C2051E-A88D-48E5-BACF-AAED17892722}"/>
          </ac:spMkLst>
        </pc:spChg>
        <pc:spChg chg="add del">
          <ac:chgData name="Jones, Katie" userId="d6557db2-3227-4e3a-b253-df205624e65e" providerId="ADAL" clId="{B44535B3-1D1C-4B49-9505-4C2C7A274404}" dt="2022-08-28T02:38:11.989" v="1689" actId="26606"/>
          <ac:spMkLst>
            <pc:docMk/>
            <pc:sldMk cId="109857222" sldId="256"/>
            <ac:spMk id="110" creationId="{7821A508-2985-4905-874A-527429BAABFA}"/>
          </ac:spMkLst>
        </pc:spChg>
        <pc:spChg chg="add del">
          <ac:chgData name="Jones, Katie" userId="d6557db2-3227-4e3a-b253-df205624e65e" providerId="ADAL" clId="{B44535B3-1D1C-4B49-9505-4C2C7A274404}" dt="2022-08-28T02:38:11.989" v="1689" actId="26606"/>
          <ac:spMkLst>
            <pc:docMk/>
            <pc:sldMk cId="109857222" sldId="256"/>
            <ac:spMk id="112" creationId="{D2929CB1-0E3C-4B2D-ADC5-0154FB33BA44}"/>
          </ac:spMkLst>
        </pc:spChg>
        <pc:spChg chg="add del">
          <ac:chgData name="Jones, Katie" userId="d6557db2-3227-4e3a-b253-df205624e65e" providerId="ADAL" clId="{B44535B3-1D1C-4B49-9505-4C2C7A274404}" dt="2022-08-28T02:38:11.989" v="1689" actId="26606"/>
          <ac:spMkLst>
            <pc:docMk/>
            <pc:sldMk cId="109857222" sldId="256"/>
            <ac:spMk id="114" creationId="{5F2F0C84-BE8C-4DC2-A6D3-30349A801D5C}"/>
          </ac:spMkLst>
        </pc:spChg>
        <pc:spChg chg="add del">
          <ac:chgData name="Jones, Katie" userId="d6557db2-3227-4e3a-b253-df205624e65e" providerId="ADAL" clId="{B44535B3-1D1C-4B49-9505-4C2C7A274404}" dt="2022-08-28T02:42:13.965" v="1727" actId="26606"/>
          <ac:spMkLst>
            <pc:docMk/>
            <pc:sldMk cId="109857222" sldId="256"/>
            <ac:spMk id="116" creationId="{08C9B587-E65E-4B52-B37C-ABEBB6E87928}"/>
          </ac:spMkLst>
        </pc:spChg>
        <pc:spChg chg="add del">
          <ac:chgData name="Jones, Katie" userId="d6557db2-3227-4e3a-b253-df205624e65e" providerId="ADAL" clId="{B44535B3-1D1C-4B49-9505-4C2C7A274404}" dt="2022-08-28T02:42:17.244" v="1729" actId="26606"/>
          <ac:spMkLst>
            <pc:docMk/>
            <pc:sldMk cId="109857222" sldId="256"/>
            <ac:spMk id="132" creationId="{34165AB3-7006-4430-BCE3-25476BE13322}"/>
          </ac:spMkLst>
        </pc:spChg>
        <pc:spChg chg="add del">
          <ac:chgData name="Jones, Katie" userId="d6557db2-3227-4e3a-b253-df205624e65e" providerId="ADAL" clId="{B44535B3-1D1C-4B49-9505-4C2C7A274404}" dt="2022-08-28T02:41:18.581" v="1713" actId="26606"/>
          <ac:spMkLst>
            <pc:docMk/>
            <pc:sldMk cId="109857222" sldId="256"/>
            <ac:spMk id="134" creationId="{E3E51905-F374-4E1A-97CF-B741584B74D5}"/>
          </ac:spMkLst>
        </pc:spChg>
        <pc:spChg chg="add del">
          <ac:chgData name="Jones, Katie" userId="d6557db2-3227-4e3a-b253-df205624e65e" providerId="ADAL" clId="{B44535B3-1D1C-4B49-9505-4C2C7A274404}" dt="2022-08-28T02:41:19.895" v="1715" actId="26606"/>
          <ac:spMkLst>
            <pc:docMk/>
            <pc:sldMk cId="109857222" sldId="256"/>
            <ac:spMk id="136" creationId="{D55CD764-972B-4CA5-A885-53E55C63E174}"/>
          </ac:spMkLst>
        </pc:spChg>
        <pc:spChg chg="add del">
          <ac:chgData name="Jones, Katie" userId="d6557db2-3227-4e3a-b253-df205624e65e" providerId="ADAL" clId="{B44535B3-1D1C-4B49-9505-4C2C7A274404}" dt="2022-08-28T02:41:19.895" v="1715" actId="26606"/>
          <ac:spMkLst>
            <pc:docMk/>
            <pc:sldMk cId="109857222" sldId="256"/>
            <ac:spMk id="158" creationId="{34165AB3-7006-4430-BCE3-25476BE13322}"/>
          </ac:spMkLst>
        </pc:spChg>
        <pc:spChg chg="add del">
          <ac:chgData name="Jones, Katie" userId="d6557db2-3227-4e3a-b253-df205624e65e" providerId="ADAL" clId="{B44535B3-1D1C-4B49-9505-4C2C7A274404}" dt="2022-08-28T02:41:19.895" v="1715" actId="26606"/>
          <ac:spMkLst>
            <pc:docMk/>
            <pc:sldMk cId="109857222" sldId="256"/>
            <ac:spMk id="159" creationId="{E3E51905-F374-4E1A-97CF-B741584B74D5}"/>
          </ac:spMkLst>
        </pc:spChg>
        <pc:spChg chg="add del">
          <ac:chgData name="Jones, Katie" userId="d6557db2-3227-4e3a-b253-df205624e65e" providerId="ADAL" clId="{B44535B3-1D1C-4B49-9505-4C2C7A274404}" dt="2022-08-28T02:41:20.788" v="1717" actId="26606"/>
          <ac:spMkLst>
            <pc:docMk/>
            <pc:sldMk cId="109857222" sldId="256"/>
            <ac:spMk id="161" creationId="{D55CD764-972B-4CA5-A885-53E55C63E174}"/>
          </ac:spMkLst>
        </pc:spChg>
        <pc:spChg chg="add del">
          <ac:chgData name="Jones, Katie" userId="d6557db2-3227-4e3a-b253-df205624e65e" providerId="ADAL" clId="{B44535B3-1D1C-4B49-9505-4C2C7A274404}" dt="2022-08-28T02:41:20.788" v="1717" actId="26606"/>
          <ac:spMkLst>
            <pc:docMk/>
            <pc:sldMk cId="109857222" sldId="256"/>
            <ac:spMk id="162" creationId="{34165AB3-7006-4430-BCE3-25476BE13322}"/>
          </ac:spMkLst>
        </pc:spChg>
        <pc:spChg chg="add del">
          <ac:chgData name="Jones, Katie" userId="d6557db2-3227-4e3a-b253-df205624e65e" providerId="ADAL" clId="{B44535B3-1D1C-4B49-9505-4C2C7A274404}" dt="2022-08-28T02:41:20.788" v="1717" actId="26606"/>
          <ac:spMkLst>
            <pc:docMk/>
            <pc:sldMk cId="109857222" sldId="256"/>
            <ac:spMk id="165" creationId="{E3E51905-F374-4E1A-97CF-B741584B74D5}"/>
          </ac:spMkLst>
        </pc:spChg>
        <pc:spChg chg="add del">
          <ac:chgData name="Jones, Katie" userId="d6557db2-3227-4e3a-b253-df205624e65e" providerId="ADAL" clId="{B44535B3-1D1C-4B49-9505-4C2C7A274404}" dt="2022-08-28T02:41:22.385" v="1719" actId="26606"/>
          <ac:spMkLst>
            <pc:docMk/>
            <pc:sldMk cId="109857222" sldId="256"/>
            <ac:spMk id="167" creationId="{D55CD764-972B-4CA5-A885-53E55C63E174}"/>
          </ac:spMkLst>
        </pc:spChg>
        <pc:spChg chg="add del">
          <ac:chgData name="Jones, Katie" userId="d6557db2-3227-4e3a-b253-df205624e65e" providerId="ADAL" clId="{B44535B3-1D1C-4B49-9505-4C2C7A274404}" dt="2022-08-28T02:41:22.385" v="1719" actId="26606"/>
          <ac:spMkLst>
            <pc:docMk/>
            <pc:sldMk cId="109857222" sldId="256"/>
            <ac:spMk id="188" creationId="{34165AB3-7006-4430-BCE3-25476BE13322}"/>
          </ac:spMkLst>
        </pc:spChg>
        <pc:spChg chg="add del">
          <ac:chgData name="Jones, Katie" userId="d6557db2-3227-4e3a-b253-df205624e65e" providerId="ADAL" clId="{B44535B3-1D1C-4B49-9505-4C2C7A274404}" dt="2022-08-28T02:41:22.385" v="1719" actId="26606"/>
          <ac:spMkLst>
            <pc:docMk/>
            <pc:sldMk cId="109857222" sldId="256"/>
            <ac:spMk id="189" creationId="{E3E51905-F374-4E1A-97CF-B741584B74D5}"/>
          </ac:spMkLst>
        </pc:spChg>
        <pc:spChg chg="add del">
          <ac:chgData name="Jones, Katie" userId="d6557db2-3227-4e3a-b253-df205624e65e" providerId="ADAL" clId="{B44535B3-1D1C-4B49-9505-4C2C7A274404}" dt="2022-08-28T02:41:25.265" v="1721" actId="26606"/>
          <ac:spMkLst>
            <pc:docMk/>
            <pc:sldMk cId="109857222" sldId="256"/>
            <ac:spMk id="191" creationId="{D55CD764-972B-4CA5-A885-53E55C63E174}"/>
          </ac:spMkLst>
        </pc:spChg>
        <pc:spChg chg="add del">
          <ac:chgData name="Jones, Katie" userId="d6557db2-3227-4e3a-b253-df205624e65e" providerId="ADAL" clId="{B44535B3-1D1C-4B49-9505-4C2C7A274404}" dt="2022-08-28T02:41:25.265" v="1721" actId="26606"/>
          <ac:spMkLst>
            <pc:docMk/>
            <pc:sldMk cId="109857222" sldId="256"/>
            <ac:spMk id="192" creationId="{34165AB3-7006-4430-BCE3-25476BE13322}"/>
          </ac:spMkLst>
        </pc:spChg>
        <pc:spChg chg="add del">
          <ac:chgData name="Jones, Katie" userId="d6557db2-3227-4e3a-b253-df205624e65e" providerId="ADAL" clId="{B44535B3-1D1C-4B49-9505-4C2C7A274404}" dt="2022-08-28T02:41:25.265" v="1721" actId="26606"/>
          <ac:spMkLst>
            <pc:docMk/>
            <pc:sldMk cId="109857222" sldId="256"/>
            <ac:spMk id="195" creationId="{E3E51905-F374-4E1A-97CF-B741584B74D5}"/>
          </ac:spMkLst>
        </pc:spChg>
        <pc:spChg chg="add del">
          <ac:chgData name="Jones, Katie" userId="d6557db2-3227-4e3a-b253-df205624e65e" providerId="ADAL" clId="{B44535B3-1D1C-4B49-9505-4C2C7A274404}" dt="2022-08-28T02:41:51.850" v="1723" actId="26606"/>
          <ac:spMkLst>
            <pc:docMk/>
            <pc:sldMk cId="109857222" sldId="256"/>
            <ac:spMk id="197" creationId="{D55CD764-972B-4CA5-A885-53E55C63E174}"/>
          </ac:spMkLst>
        </pc:spChg>
        <pc:spChg chg="add del">
          <ac:chgData name="Jones, Katie" userId="d6557db2-3227-4e3a-b253-df205624e65e" providerId="ADAL" clId="{B44535B3-1D1C-4B49-9505-4C2C7A274404}" dt="2022-08-28T02:41:51.850" v="1723" actId="26606"/>
          <ac:spMkLst>
            <pc:docMk/>
            <pc:sldMk cId="109857222" sldId="256"/>
            <ac:spMk id="218" creationId="{34165AB3-7006-4430-BCE3-25476BE13322}"/>
          </ac:spMkLst>
        </pc:spChg>
        <pc:spChg chg="add del">
          <ac:chgData name="Jones, Katie" userId="d6557db2-3227-4e3a-b253-df205624e65e" providerId="ADAL" clId="{B44535B3-1D1C-4B49-9505-4C2C7A274404}" dt="2022-08-28T02:41:51.850" v="1723" actId="26606"/>
          <ac:spMkLst>
            <pc:docMk/>
            <pc:sldMk cId="109857222" sldId="256"/>
            <ac:spMk id="219" creationId="{E3E51905-F374-4E1A-97CF-B741584B74D5}"/>
          </ac:spMkLst>
        </pc:spChg>
        <pc:spChg chg="add del">
          <ac:chgData name="Jones, Katie" userId="d6557db2-3227-4e3a-b253-df205624e65e" providerId="ADAL" clId="{B44535B3-1D1C-4B49-9505-4C2C7A274404}" dt="2022-08-28T02:41:57.707" v="1725" actId="26606"/>
          <ac:spMkLst>
            <pc:docMk/>
            <pc:sldMk cId="109857222" sldId="256"/>
            <ac:spMk id="221" creationId="{E91DC736-0EF8-4F87-9146-EBF1D2EE4D3D}"/>
          </ac:spMkLst>
        </pc:spChg>
        <pc:spChg chg="add del">
          <ac:chgData name="Jones, Katie" userId="d6557db2-3227-4e3a-b253-df205624e65e" providerId="ADAL" clId="{B44535B3-1D1C-4B49-9505-4C2C7A274404}" dt="2022-08-28T02:41:57.707" v="1725" actId="26606"/>
          <ac:spMkLst>
            <pc:docMk/>
            <pc:sldMk cId="109857222" sldId="256"/>
            <ac:spMk id="222" creationId="{097CD68E-23E3-4007-8847-CD0944C4F7BE}"/>
          </ac:spMkLst>
        </pc:spChg>
        <pc:spChg chg="add del">
          <ac:chgData name="Jones, Katie" userId="d6557db2-3227-4e3a-b253-df205624e65e" providerId="ADAL" clId="{B44535B3-1D1C-4B49-9505-4C2C7A274404}" dt="2022-08-28T02:41:57.707" v="1725" actId="26606"/>
          <ac:spMkLst>
            <pc:docMk/>
            <pc:sldMk cId="109857222" sldId="256"/>
            <ac:spMk id="223" creationId="{AF2F604E-43BE-4DC3-B983-E071523364F8}"/>
          </ac:spMkLst>
        </pc:spChg>
        <pc:spChg chg="add del">
          <ac:chgData name="Jones, Katie" userId="d6557db2-3227-4e3a-b253-df205624e65e" providerId="ADAL" clId="{B44535B3-1D1C-4B49-9505-4C2C7A274404}" dt="2022-08-28T02:41:57.707" v="1725" actId="26606"/>
          <ac:spMkLst>
            <pc:docMk/>
            <pc:sldMk cId="109857222" sldId="256"/>
            <ac:spMk id="224" creationId="{08C9B587-E65E-4B52-B37C-ABEBB6E87928}"/>
          </ac:spMkLst>
        </pc:spChg>
        <pc:spChg chg="add del">
          <ac:chgData name="Jones, Katie" userId="d6557db2-3227-4e3a-b253-df205624e65e" providerId="ADAL" clId="{B44535B3-1D1C-4B49-9505-4C2C7A274404}" dt="2022-08-28T02:42:13.965" v="1727" actId="26606"/>
          <ac:spMkLst>
            <pc:docMk/>
            <pc:sldMk cId="109857222" sldId="256"/>
            <ac:spMk id="226" creationId="{55666830-9A19-4E01-8505-D6C7F9AC5665}"/>
          </ac:spMkLst>
        </pc:spChg>
        <pc:spChg chg="add del">
          <ac:chgData name="Jones, Katie" userId="d6557db2-3227-4e3a-b253-df205624e65e" providerId="ADAL" clId="{B44535B3-1D1C-4B49-9505-4C2C7A274404}" dt="2022-08-28T02:42:13.965" v="1727" actId="26606"/>
          <ac:spMkLst>
            <pc:docMk/>
            <pc:sldMk cId="109857222" sldId="256"/>
            <ac:spMk id="227" creationId="{AE9FC877-7FB6-4D22-9988-35420644E202}"/>
          </ac:spMkLst>
        </pc:spChg>
        <pc:spChg chg="add del">
          <ac:chgData name="Jones, Katie" userId="d6557db2-3227-4e3a-b253-df205624e65e" providerId="ADAL" clId="{B44535B3-1D1C-4B49-9505-4C2C7A274404}" dt="2022-08-28T02:42:13.965" v="1727" actId="26606"/>
          <ac:spMkLst>
            <pc:docMk/>
            <pc:sldMk cId="109857222" sldId="256"/>
            <ac:spMk id="228" creationId="{E41809D1-F12E-46BB-B804-5F209D325E8B}"/>
          </ac:spMkLst>
        </pc:spChg>
        <pc:spChg chg="add del">
          <ac:chgData name="Jones, Katie" userId="d6557db2-3227-4e3a-b253-df205624e65e" providerId="ADAL" clId="{B44535B3-1D1C-4B49-9505-4C2C7A274404}" dt="2022-08-28T02:42:13.965" v="1727" actId="26606"/>
          <ac:spMkLst>
            <pc:docMk/>
            <pc:sldMk cId="109857222" sldId="256"/>
            <ac:spMk id="229" creationId="{AF2F604E-43BE-4DC3-B983-E071523364F8}"/>
          </ac:spMkLst>
        </pc:spChg>
        <pc:spChg chg="add del">
          <ac:chgData name="Jones, Katie" userId="d6557db2-3227-4e3a-b253-df205624e65e" providerId="ADAL" clId="{B44535B3-1D1C-4B49-9505-4C2C7A274404}" dt="2022-08-28T02:42:17.244" v="1729" actId="26606"/>
          <ac:spMkLst>
            <pc:docMk/>
            <pc:sldMk cId="109857222" sldId="256"/>
            <ac:spMk id="231" creationId="{D55CD764-972B-4CA5-A885-53E55C63E174}"/>
          </ac:spMkLst>
        </pc:spChg>
        <pc:spChg chg="add del">
          <ac:chgData name="Jones, Katie" userId="d6557db2-3227-4e3a-b253-df205624e65e" providerId="ADAL" clId="{B44535B3-1D1C-4B49-9505-4C2C7A274404}" dt="2022-08-28T02:42:17.244" v="1729" actId="26606"/>
          <ac:spMkLst>
            <pc:docMk/>
            <pc:sldMk cId="109857222" sldId="256"/>
            <ac:spMk id="236" creationId="{E3E51905-F374-4E1A-97CF-B741584B74D5}"/>
          </ac:spMkLst>
        </pc:spChg>
        <pc:spChg chg="add del">
          <ac:chgData name="Jones, Katie" userId="d6557db2-3227-4e3a-b253-df205624e65e" providerId="ADAL" clId="{B44535B3-1D1C-4B49-9505-4C2C7A274404}" dt="2022-08-28T02:42:19.891" v="1731" actId="26606"/>
          <ac:spMkLst>
            <pc:docMk/>
            <pc:sldMk cId="109857222" sldId="256"/>
            <ac:spMk id="238" creationId="{D55CD764-972B-4CA5-A885-53E55C63E174}"/>
          </ac:spMkLst>
        </pc:spChg>
        <pc:spChg chg="add del">
          <ac:chgData name="Jones, Katie" userId="d6557db2-3227-4e3a-b253-df205624e65e" providerId="ADAL" clId="{B44535B3-1D1C-4B49-9505-4C2C7A274404}" dt="2022-08-28T02:42:19.891" v="1731" actId="26606"/>
          <ac:spMkLst>
            <pc:docMk/>
            <pc:sldMk cId="109857222" sldId="256"/>
            <ac:spMk id="239" creationId="{34165AB3-7006-4430-BCE3-25476BE13322}"/>
          </ac:spMkLst>
        </pc:spChg>
        <pc:spChg chg="add del">
          <ac:chgData name="Jones, Katie" userId="d6557db2-3227-4e3a-b253-df205624e65e" providerId="ADAL" clId="{B44535B3-1D1C-4B49-9505-4C2C7A274404}" dt="2022-08-28T02:42:19.891" v="1731" actId="26606"/>
          <ac:spMkLst>
            <pc:docMk/>
            <pc:sldMk cId="109857222" sldId="256"/>
            <ac:spMk id="260" creationId="{E3E51905-F374-4E1A-97CF-B741584B74D5}"/>
          </ac:spMkLst>
        </pc:spChg>
        <pc:spChg chg="add del">
          <ac:chgData name="Jones, Katie" userId="d6557db2-3227-4e3a-b253-df205624e65e" providerId="ADAL" clId="{B44535B3-1D1C-4B49-9505-4C2C7A274404}" dt="2022-08-28T02:58:26.672" v="1836" actId="26606"/>
          <ac:spMkLst>
            <pc:docMk/>
            <pc:sldMk cId="109857222" sldId="256"/>
            <ac:spMk id="262" creationId="{D55CD764-972B-4CA5-A885-53E55C63E174}"/>
          </ac:spMkLst>
        </pc:spChg>
        <pc:spChg chg="add del">
          <ac:chgData name="Jones, Katie" userId="d6557db2-3227-4e3a-b253-df205624e65e" providerId="ADAL" clId="{B44535B3-1D1C-4B49-9505-4C2C7A274404}" dt="2022-08-28T02:58:26.672" v="1836" actId="26606"/>
          <ac:spMkLst>
            <pc:docMk/>
            <pc:sldMk cId="109857222" sldId="256"/>
            <ac:spMk id="267" creationId="{34165AB3-7006-4430-BCE3-25476BE13322}"/>
          </ac:spMkLst>
        </pc:spChg>
        <pc:spChg chg="add del">
          <ac:chgData name="Jones, Katie" userId="d6557db2-3227-4e3a-b253-df205624e65e" providerId="ADAL" clId="{B44535B3-1D1C-4B49-9505-4C2C7A274404}" dt="2022-08-28T02:58:26.672" v="1836" actId="26606"/>
          <ac:spMkLst>
            <pc:docMk/>
            <pc:sldMk cId="109857222" sldId="256"/>
            <ac:spMk id="268" creationId="{E3E51905-F374-4E1A-97CF-B741584B74D5}"/>
          </ac:spMkLst>
        </pc:spChg>
        <pc:spChg chg="add del">
          <ac:chgData name="Jones, Katie" userId="d6557db2-3227-4e3a-b253-df205624e65e" providerId="ADAL" clId="{B44535B3-1D1C-4B49-9505-4C2C7A274404}" dt="2022-08-28T02:57:30.809" v="1809" actId="26606"/>
          <ac:spMkLst>
            <pc:docMk/>
            <pc:sldMk cId="109857222" sldId="256"/>
            <ac:spMk id="273" creationId="{9180DE06-7362-4888-AADA-7AADD57AC49D}"/>
          </ac:spMkLst>
        </pc:spChg>
        <pc:spChg chg="add del">
          <ac:chgData name="Jones, Katie" userId="d6557db2-3227-4e3a-b253-df205624e65e" providerId="ADAL" clId="{B44535B3-1D1C-4B49-9505-4C2C7A274404}" dt="2022-08-28T02:57:30.809" v="1809" actId="26606"/>
          <ac:spMkLst>
            <pc:docMk/>
            <pc:sldMk cId="109857222" sldId="256"/>
            <ac:spMk id="279" creationId="{04357C93-F0CB-4A1C-8F77-4E9063789819}"/>
          </ac:spMkLst>
        </pc:spChg>
        <pc:spChg chg="add del">
          <ac:chgData name="Jones, Katie" userId="d6557db2-3227-4e3a-b253-df205624e65e" providerId="ADAL" clId="{B44535B3-1D1C-4B49-9505-4C2C7A274404}" dt="2022-08-28T02:57:56.474" v="1823" actId="26606"/>
          <ac:spMkLst>
            <pc:docMk/>
            <pc:sldMk cId="109857222" sldId="256"/>
            <ac:spMk id="280" creationId="{B81933D1-5615-42C7-9C0B-4EB7105CCE2D}"/>
          </ac:spMkLst>
        </pc:spChg>
        <pc:spChg chg="add del">
          <ac:chgData name="Jones, Katie" userId="d6557db2-3227-4e3a-b253-df205624e65e" providerId="ADAL" clId="{B44535B3-1D1C-4B49-9505-4C2C7A274404}" dt="2022-08-28T02:57:56.474" v="1823" actId="26606"/>
          <ac:spMkLst>
            <pc:docMk/>
            <pc:sldMk cId="109857222" sldId="256"/>
            <ac:spMk id="282" creationId="{19C9EAEA-39D0-4B0E-A0EB-51E7B26740B1}"/>
          </ac:spMkLst>
        </pc:spChg>
        <pc:spChg chg="add del">
          <ac:chgData name="Jones, Katie" userId="d6557db2-3227-4e3a-b253-df205624e65e" providerId="ADAL" clId="{B44535B3-1D1C-4B49-9505-4C2C7A274404}" dt="2022-08-28T02:57:33.828" v="1811" actId="26606"/>
          <ac:spMkLst>
            <pc:docMk/>
            <pc:sldMk cId="109857222" sldId="256"/>
            <ac:spMk id="283" creationId="{62542EEC-4F7C-4AE2-933E-EAC8EB3FA378}"/>
          </ac:spMkLst>
        </pc:spChg>
        <pc:spChg chg="add del">
          <ac:chgData name="Jones, Katie" userId="d6557db2-3227-4e3a-b253-df205624e65e" providerId="ADAL" clId="{B44535B3-1D1C-4B49-9505-4C2C7A274404}" dt="2022-08-28T02:57:33.828" v="1811" actId="26606"/>
          <ac:spMkLst>
            <pc:docMk/>
            <pc:sldMk cId="109857222" sldId="256"/>
            <ac:spMk id="284" creationId="{B81933D1-5615-42C7-9C0B-4EB7105CCE2D}"/>
          </ac:spMkLst>
        </pc:spChg>
        <pc:spChg chg="add del">
          <ac:chgData name="Jones, Katie" userId="d6557db2-3227-4e3a-b253-df205624e65e" providerId="ADAL" clId="{B44535B3-1D1C-4B49-9505-4C2C7A274404}" dt="2022-08-28T02:57:33.828" v="1811" actId="26606"/>
          <ac:spMkLst>
            <pc:docMk/>
            <pc:sldMk cId="109857222" sldId="256"/>
            <ac:spMk id="285" creationId="{19C9EAEA-39D0-4B0E-A0EB-51E7B26740B1}"/>
          </ac:spMkLst>
        </pc:spChg>
        <pc:spChg chg="add del">
          <ac:chgData name="Jones, Katie" userId="d6557db2-3227-4e3a-b253-df205624e65e" providerId="ADAL" clId="{B44535B3-1D1C-4B49-9505-4C2C7A274404}" dt="2022-08-28T02:57:37.921" v="1813" actId="26606"/>
          <ac:spMkLst>
            <pc:docMk/>
            <pc:sldMk cId="109857222" sldId="256"/>
            <ac:spMk id="288" creationId="{9180DE06-7362-4888-AADA-7AADD57AC49D}"/>
          </ac:spMkLst>
        </pc:spChg>
        <pc:spChg chg="add del">
          <ac:chgData name="Jones, Katie" userId="d6557db2-3227-4e3a-b253-df205624e65e" providerId="ADAL" clId="{B44535B3-1D1C-4B49-9505-4C2C7A274404}" dt="2022-08-28T02:57:37.921" v="1813" actId="26606"/>
          <ac:spMkLst>
            <pc:docMk/>
            <pc:sldMk cId="109857222" sldId="256"/>
            <ac:spMk id="290" creationId="{04357C93-F0CB-4A1C-8F77-4E9063789819}"/>
          </ac:spMkLst>
        </pc:spChg>
        <pc:spChg chg="add del">
          <ac:chgData name="Jones, Katie" userId="d6557db2-3227-4e3a-b253-df205624e65e" providerId="ADAL" clId="{B44535B3-1D1C-4B49-9505-4C2C7A274404}" dt="2022-08-28T02:57:39.119" v="1815" actId="26606"/>
          <ac:spMkLst>
            <pc:docMk/>
            <pc:sldMk cId="109857222" sldId="256"/>
            <ac:spMk id="292" creationId="{E45B1D5C-0827-4AF0-8186-11FC5A8B8B92}"/>
          </ac:spMkLst>
        </pc:spChg>
        <pc:spChg chg="add del">
          <ac:chgData name="Jones, Katie" userId="d6557db2-3227-4e3a-b253-df205624e65e" providerId="ADAL" clId="{B44535B3-1D1C-4B49-9505-4C2C7A274404}" dt="2022-08-28T02:57:39.119" v="1815" actId="26606"/>
          <ac:spMkLst>
            <pc:docMk/>
            <pc:sldMk cId="109857222" sldId="256"/>
            <ac:spMk id="293" creationId="{99413ED5-9ED4-4772-BCE4-2BCAE6B12E35}"/>
          </ac:spMkLst>
        </pc:spChg>
        <pc:spChg chg="add del">
          <ac:chgData name="Jones, Katie" userId="d6557db2-3227-4e3a-b253-df205624e65e" providerId="ADAL" clId="{B44535B3-1D1C-4B49-9505-4C2C7A274404}" dt="2022-08-28T02:57:39.119" v="1815" actId="26606"/>
          <ac:spMkLst>
            <pc:docMk/>
            <pc:sldMk cId="109857222" sldId="256"/>
            <ac:spMk id="294" creationId="{04357C93-F0CB-4A1C-8F77-4E9063789819}"/>
          </ac:spMkLst>
        </pc:spChg>
        <pc:spChg chg="add del">
          <ac:chgData name="Jones, Katie" userId="d6557db2-3227-4e3a-b253-df205624e65e" providerId="ADAL" clId="{B44535B3-1D1C-4B49-9505-4C2C7A274404}" dt="2022-08-28T02:57:39.119" v="1815" actId="26606"/>
          <ac:spMkLst>
            <pc:docMk/>
            <pc:sldMk cId="109857222" sldId="256"/>
            <ac:spMk id="295" creationId="{90F533E9-6690-41A8-A372-4C6C622D028D}"/>
          </ac:spMkLst>
        </pc:spChg>
        <pc:spChg chg="add del">
          <ac:chgData name="Jones, Katie" userId="d6557db2-3227-4e3a-b253-df205624e65e" providerId="ADAL" clId="{B44535B3-1D1C-4B49-9505-4C2C7A274404}" dt="2022-08-28T02:57:41.280" v="1817" actId="26606"/>
          <ac:spMkLst>
            <pc:docMk/>
            <pc:sldMk cId="109857222" sldId="256"/>
            <ac:spMk id="297" creationId="{9180DE06-7362-4888-AADA-7AADD57AC49D}"/>
          </ac:spMkLst>
        </pc:spChg>
        <pc:spChg chg="add del">
          <ac:chgData name="Jones, Katie" userId="d6557db2-3227-4e3a-b253-df205624e65e" providerId="ADAL" clId="{B44535B3-1D1C-4B49-9505-4C2C7A274404}" dt="2022-08-28T02:57:41.280" v="1817" actId="26606"/>
          <ac:spMkLst>
            <pc:docMk/>
            <pc:sldMk cId="109857222" sldId="256"/>
            <ac:spMk id="299" creationId="{04357C93-F0CB-4A1C-8F77-4E9063789819}"/>
          </ac:spMkLst>
        </pc:spChg>
        <pc:spChg chg="add del">
          <ac:chgData name="Jones, Katie" userId="d6557db2-3227-4e3a-b253-df205624e65e" providerId="ADAL" clId="{B44535B3-1D1C-4B49-9505-4C2C7A274404}" dt="2022-08-28T02:57:49.621" v="1819" actId="26606"/>
          <ac:spMkLst>
            <pc:docMk/>
            <pc:sldMk cId="109857222" sldId="256"/>
            <ac:spMk id="301" creationId="{E45B1D5C-0827-4AF0-8186-11FC5A8B8B92}"/>
          </ac:spMkLst>
        </pc:spChg>
        <pc:spChg chg="add del">
          <ac:chgData name="Jones, Katie" userId="d6557db2-3227-4e3a-b253-df205624e65e" providerId="ADAL" clId="{B44535B3-1D1C-4B49-9505-4C2C7A274404}" dt="2022-08-28T02:57:49.621" v="1819" actId="26606"/>
          <ac:spMkLst>
            <pc:docMk/>
            <pc:sldMk cId="109857222" sldId="256"/>
            <ac:spMk id="302" creationId="{99413ED5-9ED4-4772-BCE4-2BCAE6B12E35}"/>
          </ac:spMkLst>
        </pc:spChg>
        <pc:spChg chg="add del">
          <ac:chgData name="Jones, Katie" userId="d6557db2-3227-4e3a-b253-df205624e65e" providerId="ADAL" clId="{B44535B3-1D1C-4B49-9505-4C2C7A274404}" dt="2022-08-28T02:57:49.621" v="1819" actId="26606"/>
          <ac:spMkLst>
            <pc:docMk/>
            <pc:sldMk cId="109857222" sldId="256"/>
            <ac:spMk id="303" creationId="{04357C93-F0CB-4A1C-8F77-4E9063789819}"/>
          </ac:spMkLst>
        </pc:spChg>
        <pc:spChg chg="add del">
          <ac:chgData name="Jones, Katie" userId="d6557db2-3227-4e3a-b253-df205624e65e" providerId="ADAL" clId="{B44535B3-1D1C-4B49-9505-4C2C7A274404}" dt="2022-08-28T02:57:49.621" v="1819" actId="26606"/>
          <ac:spMkLst>
            <pc:docMk/>
            <pc:sldMk cId="109857222" sldId="256"/>
            <ac:spMk id="304" creationId="{90F533E9-6690-41A8-A372-4C6C622D028D}"/>
          </ac:spMkLst>
        </pc:spChg>
        <pc:spChg chg="add del">
          <ac:chgData name="Jones, Katie" userId="d6557db2-3227-4e3a-b253-df205624e65e" providerId="ADAL" clId="{B44535B3-1D1C-4B49-9505-4C2C7A274404}" dt="2022-08-28T02:57:52.266" v="1821" actId="26606"/>
          <ac:spMkLst>
            <pc:docMk/>
            <pc:sldMk cId="109857222" sldId="256"/>
            <ac:spMk id="306" creationId="{9180DE06-7362-4888-AADA-7AADD57AC49D}"/>
          </ac:spMkLst>
        </pc:spChg>
        <pc:spChg chg="add del">
          <ac:chgData name="Jones, Katie" userId="d6557db2-3227-4e3a-b253-df205624e65e" providerId="ADAL" clId="{B44535B3-1D1C-4B49-9505-4C2C7A274404}" dt="2022-08-28T02:57:52.266" v="1821" actId="26606"/>
          <ac:spMkLst>
            <pc:docMk/>
            <pc:sldMk cId="109857222" sldId="256"/>
            <ac:spMk id="308" creationId="{04357C93-F0CB-4A1C-8F77-4E9063789819}"/>
          </ac:spMkLst>
        </pc:spChg>
        <pc:spChg chg="add del">
          <ac:chgData name="Jones, Katie" userId="d6557db2-3227-4e3a-b253-df205624e65e" providerId="ADAL" clId="{B44535B3-1D1C-4B49-9505-4C2C7A274404}" dt="2022-08-28T02:57:56.474" v="1823" actId="26606"/>
          <ac:spMkLst>
            <pc:docMk/>
            <pc:sldMk cId="109857222" sldId="256"/>
            <ac:spMk id="310" creationId="{47942995-B07F-4636-9A06-C6A104B260A8}"/>
          </ac:spMkLst>
        </pc:spChg>
        <pc:spChg chg="add del">
          <ac:chgData name="Jones, Katie" userId="d6557db2-3227-4e3a-b253-df205624e65e" providerId="ADAL" clId="{B44535B3-1D1C-4B49-9505-4C2C7A274404}" dt="2022-08-28T02:57:59.661" v="1825" actId="26606"/>
          <ac:spMkLst>
            <pc:docMk/>
            <pc:sldMk cId="109857222" sldId="256"/>
            <ac:spMk id="314" creationId="{20D5D19D-0789-4518-B5DC-D47ADF69D25A}"/>
          </ac:spMkLst>
        </pc:spChg>
        <pc:spChg chg="add del">
          <ac:chgData name="Jones, Katie" userId="d6557db2-3227-4e3a-b253-df205624e65e" providerId="ADAL" clId="{B44535B3-1D1C-4B49-9505-4C2C7A274404}" dt="2022-08-28T02:57:59.661" v="1825" actId="26606"/>
          <ac:spMkLst>
            <pc:docMk/>
            <pc:sldMk cId="109857222" sldId="256"/>
            <ac:spMk id="318" creationId="{B81933D1-5615-42C7-9C0B-4EB7105CCE2D}"/>
          </ac:spMkLst>
        </pc:spChg>
        <pc:spChg chg="add del">
          <ac:chgData name="Jones, Katie" userId="d6557db2-3227-4e3a-b253-df205624e65e" providerId="ADAL" clId="{B44535B3-1D1C-4B49-9505-4C2C7A274404}" dt="2022-08-28T02:57:59.661" v="1825" actId="26606"/>
          <ac:spMkLst>
            <pc:docMk/>
            <pc:sldMk cId="109857222" sldId="256"/>
            <ac:spMk id="319" creationId="{19C9EAEA-39D0-4B0E-A0EB-51E7B26740B1}"/>
          </ac:spMkLst>
        </pc:spChg>
        <pc:spChg chg="add del">
          <ac:chgData name="Jones, Katie" userId="d6557db2-3227-4e3a-b253-df205624e65e" providerId="ADAL" clId="{B44535B3-1D1C-4B49-9505-4C2C7A274404}" dt="2022-08-28T02:58:00.307" v="1827" actId="26606"/>
          <ac:spMkLst>
            <pc:docMk/>
            <pc:sldMk cId="109857222" sldId="256"/>
            <ac:spMk id="321" creationId="{E45B1D5C-0827-4AF0-8186-11FC5A8B8B92}"/>
          </ac:spMkLst>
        </pc:spChg>
        <pc:spChg chg="add del">
          <ac:chgData name="Jones, Katie" userId="d6557db2-3227-4e3a-b253-df205624e65e" providerId="ADAL" clId="{B44535B3-1D1C-4B49-9505-4C2C7A274404}" dt="2022-08-28T02:58:00.307" v="1827" actId="26606"/>
          <ac:spMkLst>
            <pc:docMk/>
            <pc:sldMk cId="109857222" sldId="256"/>
            <ac:spMk id="322" creationId="{99413ED5-9ED4-4772-BCE4-2BCAE6B12E35}"/>
          </ac:spMkLst>
        </pc:spChg>
        <pc:spChg chg="add del">
          <ac:chgData name="Jones, Katie" userId="d6557db2-3227-4e3a-b253-df205624e65e" providerId="ADAL" clId="{B44535B3-1D1C-4B49-9505-4C2C7A274404}" dt="2022-08-28T02:58:00.307" v="1827" actId="26606"/>
          <ac:spMkLst>
            <pc:docMk/>
            <pc:sldMk cId="109857222" sldId="256"/>
            <ac:spMk id="323" creationId="{04357C93-F0CB-4A1C-8F77-4E9063789819}"/>
          </ac:spMkLst>
        </pc:spChg>
        <pc:spChg chg="add del">
          <ac:chgData name="Jones, Katie" userId="d6557db2-3227-4e3a-b253-df205624e65e" providerId="ADAL" clId="{B44535B3-1D1C-4B49-9505-4C2C7A274404}" dt="2022-08-28T02:58:00.307" v="1827" actId="26606"/>
          <ac:spMkLst>
            <pc:docMk/>
            <pc:sldMk cId="109857222" sldId="256"/>
            <ac:spMk id="324" creationId="{90F533E9-6690-41A8-A372-4C6C622D028D}"/>
          </ac:spMkLst>
        </pc:spChg>
        <pc:spChg chg="add del">
          <ac:chgData name="Jones, Katie" userId="d6557db2-3227-4e3a-b253-df205624e65e" providerId="ADAL" clId="{B44535B3-1D1C-4B49-9505-4C2C7A274404}" dt="2022-08-28T02:58:09.649" v="1829" actId="26606"/>
          <ac:spMkLst>
            <pc:docMk/>
            <pc:sldMk cId="109857222" sldId="256"/>
            <ac:spMk id="326" creationId="{043017B7-DB56-477D-A4AE-8EC1B3C99C78}"/>
          </ac:spMkLst>
        </pc:spChg>
        <pc:spChg chg="add del">
          <ac:chgData name="Jones, Katie" userId="d6557db2-3227-4e3a-b253-df205624e65e" providerId="ADAL" clId="{B44535B3-1D1C-4B49-9505-4C2C7A274404}" dt="2022-08-28T02:58:09.649" v="1829" actId="26606"/>
          <ac:spMkLst>
            <pc:docMk/>
            <pc:sldMk cId="109857222" sldId="256"/>
            <ac:spMk id="328" creationId="{04357C93-F0CB-4A1C-8F77-4E9063789819}"/>
          </ac:spMkLst>
        </pc:spChg>
        <pc:spChg chg="add del">
          <ac:chgData name="Jones, Katie" userId="d6557db2-3227-4e3a-b253-df205624e65e" providerId="ADAL" clId="{B44535B3-1D1C-4B49-9505-4C2C7A274404}" dt="2022-08-28T02:58:11.698" v="1831" actId="26606"/>
          <ac:spMkLst>
            <pc:docMk/>
            <pc:sldMk cId="109857222" sldId="256"/>
            <ac:spMk id="330" creationId="{DCF72F19-1473-448C-AA14-0CB8AA374CF0}"/>
          </ac:spMkLst>
        </pc:spChg>
        <pc:spChg chg="add del">
          <ac:chgData name="Jones, Katie" userId="d6557db2-3227-4e3a-b253-df205624e65e" providerId="ADAL" clId="{B44535B3-1D1C-4B49-9505-4C2C7A274404}" dt="2022-08-28T02:58:11.698" v="1831" actId="26606"/>
          <ac:spMkLst>
            <pc:docMk/>
            <pc:sldMk cId="109857222" sldId="256"/>
            <ac:spMk id="333" creationId="{04357C93-F0CB-4A1C-8F77-4E9063789819}"/>
          </ac:spMkLst>
        </pc:spChg>
        <pc:spChg chg="add del">
          <ac:chgData name="Jones, Katie" userId="d6557db2-3227-4e3a-b253-df205624e65e" providerId="ADAL" clId="{B44535B3-1D1C-4B49-9505-4C2C7A274404}" dt="2022-08-28T02:58:18.860" v="1833" actId="26606"/>
          <ac:spMkLst>
            <pc:docMk/>
            <pc:sldMk cId="109857222" sldId="256"/>
            <ac:spMk id="335" creationId="{91DC6ABD-215C-4EA8-A483-CEF5B99AB385}"/>
          </ac:spMkLst>
        </pc:spChg>
        <pc:spChg chg="add del">
          <ac:chgData name="Jones, Katie" userId="d6557db2-3227-4e3a-b253-df205624e65e" providerId="ADAL" clId="{B44535B3-1D1C-4B49-9505-4C2C7A274404}" dt="2022-08-28T02:58:18.860" v="1833" actId="26606"/>
          <ac:spMkLst>
            <pc:docMk/>
            <pc:sldMk cId="109857222" sldId="256"/>
            <ac:spMk id="337" creationId="{04357C93-F0CB-4A1C-8F77-4E9063789819}"/>
          </ac:spMkLst>
        </pc:spChg>
        <pc:spChg chg="add del">
          <ac:chgData name="Jones, Katie" userId="d6557db2-3227-4e3a-b253-df205624e65e" providerId="ADAL" clId="{B44535B3-1D1C-4B49-9505-4C2C7A274404}" dt="2022-08-28T02:58:26.667" v="1835" actId="26606"/>
          <ac:spMkLst>
            <pc:docMk/>
            <pc:sldMk cId="109857222" sldId="256"/>
            <ac:spMk id="339" creationId="{346163D3-B666-4446-84C6-9902EB936B6E}"/>
          </ac:spMkLst>
        </pc:spChg>
        <pc:spChg chg="add del">
          <ac:chgData name="Jones, Katie" userId="d6557db2-3227-4e3a-b253-df205624e65e" providerId="ADAL" clId="{B44535B3-1D1C-4B49-9505-4C2C7A274404}" dt="2022-08-28T02:58:26.667" v="1835" actId="26606"/>
          <ac:spMkLst>
            <pc:docMk/>
            <pc:sldMk cId="109857222" sldId="256"/>
            <ac:spMk id="342" creationId="{04357C93-F0CB-4A1C-8F77-4E9063789819}"/>
          </ac:spMkLst>
        </pc:spChg>
        <pc:spChg chg="add del">
          <ac:chgData name="Jones, Katie" userId="d6557db2-3227-4e3a-b253-df205624e65e" providerId="ADAL" clId="{B44535B3-1D1C-4B49-9505-4C2C7A274404}" dt="2022-08-28T06:10:48.164" v="13039" actId="26606"/>
          <ac:spMkLst>
            <pc:docMk/>
            <pc:sldMk cId="109857222" sldId="256"/>
            <ac:spMk id="344" creationId="{9180DE06-7362-4888-AADA-7AADD57AC49D}"/>
          </ac:spMkLst>
        </pc:spChg>
        <pc:spChg chg="add del">
          <ac:chgData name="Jones, Katie" userId="d6557db2-3227-4e3a-b253-df205624e65e" providerId="ADAL" clId="{B44535B3-1D1C-4B49-9505-4C2C7A274404}" dt="2022-08-28T06:10:48.164" v="13039" actId="26606"/>
          <ac:spMkLst>
            <pc:docMk/>
            <pc:sldMk cId="109857222" sldId="256"/>
            <ac:spMk id="346" creationId="{04357C93-F0CB-4A1C-8F77-4E9063789819}"/>
          </ac:spMkLst>
        </pc:spChg>
        <pc:spChg chg="add del">
          <ac:chgData name="Jones, Katie" userId="d6557db2-3227-4e3a-b253-df205624e65e" providerId="ADAL" clId="{B44535B3-1D1C-4B49-9505-4C2C7A274404}" dt="2022-08-28T06:11:37.908" v="13048" actId="26606"/>
          <ac:spMkLst>
            <pc:docMk/>
            <pc:sldMk cId="109857222" sldId="256"/>
            <ac:spMk id="351" creationId="{B9D7E975-9161-4F2D-AC53-69E1912F6B5D}"/>
          </ac:spMkLst>
        </pc:spChg>
        <pc:spChg chg="add del">
          <ac:chgData name="Jones, Katie" userId="d6557db2-3227-4e3a-b253-df205624e65e" providerId="ADAL" clId="{B44535B3-1D1C-4B49-9505-4C2C7A274404}" dt="2022-08-28T06:11:37.908" v="13048" actId="26606"/>
          <ac:spMkLst>
            <pc:docMk/>
            <pc:sldMk cId="109857222" sldId="256"/>
            <ac:spMk id="353" creationId="{827DC2C4-B485-428A-BF4A-472D2967F47F}"/>
          </ac:spMkLst>
        </pc:spChg>
        <pc:spChg chg="add del">
          <ac:chgData name="Jones, Katie" userId="d6557db2-3227-4e3a-b253-df205624e65e" providerId="ADAL" clId="{B44535B3-1D1C-4B49-9505-4C2C7A274404}" dt="2022-08-28T06:11:37.908" v="13048" actId="26606"/>
          <ac:spMkLst>
            <pc:docMk/>
            <pc:sldMk cId="109857222" sldId="256"/>
            <ac:spMk id="355" creationId="{463E6235-1649-4B47-9862-4026FC473B6F}"/>
          </ac:spMkLst>
        </pc:spChg>
        <pc:spChg chg="add">
          <ac:chgData name="Jones, Katie" userId="d6557db2-3227-4e3a-b253-df205624e65e" providerId="ADAL" clId="{B44535B3-1D1C-4B49-9505-4C2C7A274404}" dt="2022-08-28T06:11:37.908" v="13048" actId="26606"/>
          <ac:spMkLst>
            <pc:docMk/>
            <pc:sldMk cId="109857222" sldId="256"/>
            <ac:spMk id="360" creationId="{BD396B13-A10E-4A7C-A096-8CAE0B98BDC9}"/>
          </ac:spMkLst>
        </pc:spChg>
        <pc:spChg chg="add">
          <ac:chgData name="Jones, Katie" userId="d6557db2-3227-4e3a-b253-df205624e65e" providerId="ADAL" clId="{B44535B3-1D1C-4B49-9505-4C2C7A274404}" dt="2022-08-28T06:11:37.908" v="13048" actId="26606"/>
          <ac:spMkLst>
            <pc:docMk/>
            <pc:sldMk cId="109857222" sldId="256"/>
            <ac:spMk id="362" creationId="{52B7117A-6A3D-4C1E-8D25-852D81E78C52}"/>
          </ac:spMkLst>
        </pc:spChg>
        <pc:spChg chg="add">
          <ac:chgData name="Jones, Katie" userId="d6557db2-3227-4e3a-b253-df205624e65e" providerId="ADAL" clId="{B44535B3-1D1C-4B49-9505-4C2C7A274404}" dt="2022-08-28T06:11:37.908" v="13048" actId="26606"/>
          <ac:spMkLst>
            <pc:docMk/>
            <pc:sldMk cId="109857222" sldId="256"/>
            <ac:spMk id="364" creationId="{EE04B5EB-F158-4507-90DD-BD23620C7CC9}"/>
          </ac:spMkLst>
        </pc:spChg>
        <pc:grpChg chg="add del">
          <ac:chgData name="Jones, Katie" userId="d6557db2-3227-4e3a-b253-df205624e65e" providerId="ADAL" clId="{B44535B3-1D1C-4B49-9505-4C2C7A274404}" dt="2022-08-27T07:03:42.036" v="927" actId="26606"/>
          <ac:grpSpMkLst>
            <pc:docMk/>
            <pc:sldMk cId="109857222" sldId="256"/>
            <ac:grpSpMk id="46" creationId="{18488D89-E3BB-4E60-BF44-5F0BE92E3F13}"/>
          </ac:grpSpMkLst>
        </pc:grpChg>
        <pc:grpChg chg="add del">
          <ac:chgData name="Jones, Katie" userId="d6557db2-3227-4e3a-b253-df205624e65e" providerId="ADAL" clId="{B44535B3-1D1C-4B49-9505-4C2C7A274404}" dt="2022-08-27T07:01:59.432" v="924" actId="26606"/>
          <ac:grpSpMkLst>
            <pc:docMk/>
            <pc:sldMk cId="109857222" sldId="256"/>
            <ac:grpSpMk id="51" creationId="{A7BAFF87-FE4E-41E1-8958-26E04F9B152E}"/>
          </ac:grpSpMkLst>
        </pc:grpChg>
        <pc:grpChg chg="add del">
          <ac:chgData name="Jones, Katie" userId="d6557db2-3227-4e3a-b253-df205624e65e" providerId="ADAL" clId="{B44535B3-1D1C-4B49-9505-4C2C7A274404}" dt="2022-08-28T02:38:29.585" v="1692" actId="26606"/>
          <ac:grpSpMkLst>
            <pc:docMk/>
            <pc:sldMk cId="109857222" sldId="256"/>
            <ac:grpSpMk id="96" creationId="{FCDE997A-E6D1-4881-88E5-269E5AC3DD1C}"/>
          </ac:grpSpMkLst>
        </pc:grpChg>
        <pc:grpChg chg="add del">
          <ac:chgData name="Jones, Katie" userId="d6557db2-3227-4e3a-b253-df205624e65e" providerId="ADAL" clId="{B44535B3-1D1C-4B49-9505-4C2C7A274404}" dt="2022-08-28T02:41:18.581" v="1713" actId="26606"/>
          <ac:grpSpMkLst>
            <pc:docMk/>
            <pc:sldMk cId="109857222" sldId="256"/>
            <ac:grpSpMk id="109" creationId="{0CFA5236-2A7F-4F0A-877F-330404E2ECAF}"/>
          </ac:grpSpMkLst>
        </pc:grpChg>
        <pc:grpChg chg="add del">
          <ac:chgData name="Jones, Katie" userId="d6557db2-3227-4e3a-b253-df205624e65e" providerId="ADAL" clId="{B44535B3-1D1C-4B49-9505-4C2C7A274404}" dt="2022-08-28T02:41:19.895" v="1715" actId="26606"/>
          <ac:grpSpMkLst>
            <pc:docMk/>
            <pc:sldMk cId="109857222" sldId="256"/>
            <ac:grpSpMk id="137" creationId="{485CDB4C-1FD0-4585-A020-27F2D836BD57}"/>
          </ac:grpSpMkLst>
        </pc:grpChg>
        <pc:grpChg chg="add del">
          <ac:chgData name="Jones, Katie" userId="d6557db2-3227-4e3a-b253-df205624e65e" providerId="ADAL" clId="{B44535B3-1D1C-4B49-9505-4C2C7A274404}" dt="2022-08-28T02:41:20.788" v="1717" actId="26606"/>
          <ac:grpSpMkLst>
            <pc:docMk/>
            <pc:sldMk cId="109857222" sldId="256"/>
            <ac:grpSpMk id="163" creationId="{D00B602F-D8C3-4DD5-B8F5-0212B54C65BE}"/>
          </ac:grpSpMkLst>
        </pc:grpChg>
        <pc:grpChg chg="add del">
          <ac:chgData name="Jones, Katie" userId="d6557db2-3227-4e3a-b253-df205624e65e" providerId="ADAL" clId="{B44535B3-1D1C-4B49-9505-4C2C7A274404}" dt="2022-08-28T02:41:22.385" v="1719" actId="26606"/>
          <ac:grpSpMkLst>
            <pc:docMk/>
            <pc:sldMk cId="109857222" sldId="256"/>
            <ac:grpSpMk id="168" creationId="{485CDB4C-1FD0-4585-A020-27F2D836BD57}"/>
          </ac:grpSpMkLst>
        </pc:grpChg>
        <pc:grpChg chg="add del">
          <ac:chgData name="Jones, Katie" userId="d6557db2-3227-4e3a-b253-df205624e65e" providerId="ADAL" clId="{B44535B3-1D1C-4B49-9505-4C2C7A274404}" dt="2022-08-28T02:41:25.265" v="1721" actId="26606"/>
          <ac:grpSpMkLst>
            <pc:docMk/>
            <pc:sldMk cId="109857222" sldId="256"/>
            <ac:grpSpMk id="193" creationId="{D00B602F-D8C3-4DD5-B8F5-0212B54C65BE}"/>
          </ac:grpSpMkLst>
        </pc:grpChg>
        <pc:grpChg chg="add del">
          <ac:chgData name="Jones, Katie" userId="d6557db2-3227-4e3a-b253-df205624e65e" providerId="ADAL" clId="{B44535B3-1D1C-4B49-9505-4C2C7A274404}" dt="2022-08-28T02:41:51.850" v="1723" actId="26606"/>
          <ac:grpSpMkLst>
            <pc:docMk/>
            <pc:sldMk cId="109857222" sldId="256"/>
            <ac:grpSpMk id="198" creationId="{485CDB4C-1FD0-4585-A020-27F2D836BD57}"/>
          </ac:grpSpMkLst>
        </pc:grpChg>
        <pc:grpChg chg="add del">
          <ac:chgData name="Jones, Katie" userId="d6557db2-3227-4e3a-b253-df205624e65e" providerId="ADAL" clId="{B44535B3-1D1C-4B49-9505-4C2C7A274404}" dt="2022-08-28T02:42:17.244" v="1729" actId="26606"/>
          <ac:grpSpMkLst>
            <pc:docMk/>
            <pc:sldMk cId="109857222" sldId="256"/>
            <ac:grpSpMk id="232" creationId="{485CDB4C-1FD0-4585-A020-27F2D836BD57}"/>
          </ac:grpSpMkLst>
        </pc:grpChg>
        <pc:grpChg chg="add del">
          <ac:chgData name="Jones, Katie" userId="d6557db2-3227-4e3a-b253-df205624e65e" providerId="ADAL" clId="{B44535B3-1D1C-4B49-9505-4C2C7A274404}" dt="2022-08-28T02:42:19.891" v="1731" actId="26606"/>
          <ac:grpSpMkLst>
            <pc:docMk/>
            <pc:sldMk cId="109857222" sldId="256"/>
            <ac:grpSpMk id="240" creationId="{D00B602F-D8C3-4DD5-B8F5-0212B54C65BE}"/>
          </ac:grpSpMkLst>
        </pc:grpChg>
        <pc:grpChg chg="add del">
          <ac:chgData name="Jones, Katie" userId="d6557db2-3227-4e3a-b253-df205624e65e" providerId="ADAL" clId="{B44535B3-1D1C-4B49-9505-4C2C7A274404}" dt="2022-08-28T02:58:26.672" v="1836" actId="26606"/>
          <ac:grpSpMkLst>
            <pc:docMk/>
            <pc:sldMk cId="109857222" sldId="256"/>
            <ac:grpSpMk id="263" creationId="{485CDB4C-1FD0-4585-A020-27F2D836BD57}"/>
          </ac:grpSpMkLst>
        </pc:grpChg>
        <pc:grpChg chg="add del">
          <ac:chgData name="Jones, Katie" userId="d6557db2-3227-4e3a-b253-df205624e65e" providerId="ADAL" clId="{B44535B3-1D1C-4B49-9505-4C2C7A274404}" dt="2022-08-28T02:57:30.809" v="1809" actId="26606"/>
          <ac:grpSpMkLst>
            <pc:docMk/>
            <pc:sldMk cId="109857222" sldId="256"/>
            <ac:grpSpMk id="275" creationId="{3AF6A671-C637-4547-85F4-51B6D1881399}"/>
          </ac:grpSpMkLst>
        </pc:grpChg>
        <pc:grpChg chg="add del">
          <ac:chgData name="Jones, Katie" userId="d6557db2-3227-4e3a-b253-df205624e65e" providerId="ADAL" clId="{B44535B3-1D1C-4B49-9505-4C2C7A274404}" dt="2022-08-28T02:57:33.828" v="1811" actId="26606"/>
          <ac:grpSpMkLst>
            <pc:docMk/>
            <pc:sldMk cId="109857222" sldId="256"/>
            <ac:grpSpMk id="286" creationId="{032D8612-31EB-44CF-A1D0-14FD4C705424}"/>
          </ac:grpSpMkLst>
        </pc:grpChg>
        <pc:grpChg chg="add del">
          <ac:chgData name="Jones, Katie" userId="d6557db2-3227-4e3a-b253-df205624e65e" providerId="ADAL" clId="{B44535B3-1D1C-4B49-9505-4C2C7A274404}" dt="2022-08-28T02:57:37.921" v="1813" actId="26606"/>
          <ac:grpSpMkLst>
            <pc:docMk/>
            <pc:sldMk cId="109857222" sldId="256"/>
            <ac:grpSpMk id="289" creationId="{3AF6A671-C637-4547-85F4-51B6D1881399}"/>
          </ac:grpSpMkLst>
        </pc:grpChg>
        <pc:grpChg chg="add del">
          <ac:chgData name="Jones, Katie" userId="d6557db2-3227-4e3a-b253-df205624e65e" providerId="ADAL" clId="{B44535B3-1D1C-4B49-9505-4C2C7A274404}" dt="2022-08-28T02:57:41.280" v="1817" actId="26606"/>
          <ac:grpSpMkLst>
            <pc:docMk/>
            <pc:sldMk cId="109857222" sldId="256"/>
            <ac:grpSpMk id="298" creationId="{3AF6A671-C637-4547-85F4-51B6D1881399}"/>
          </ac:grpSpMkLst>
        </pc:grpChg>
        <pc:grpChg chg="add del">
          <ac:chgData name="Jones, Katie" userId="d6557db2-3227-4e3a-b253-df205624e65e" providerId="ADAL" clId="{B44535B3-1D1C-4B49-9505-4C2C7A274404}" dt="2022-08-28T02:57:52.266" v="1821" actId="26606"/>
          <ac:grpSpMkLst>
            <pc:docMk/>
            <pc:sldMk cId="109857222" sldId="256"/>
            <ac:grpSpMk id="307" creationId="{3AF6A671-C637-4547-85F4-51B6D1881399}"/>
          </ac:grpSpMkLst>
        </pc:grpChg>
        <pc:grpChg chg="add del">
          <ac:chgData name="Jones, Katie" userId="d6557db2-3227-4e3a-b253-df205624e65e" providerId="ADAL" clId="{B44535B3-1D1C-4B49-9505-4C2C7A274404}" dt="2022-08-28T02:57:56.474" v="1823" actId="26606"/>
          <ac:grpSpMkLst>
            <pc:docMk/>
            <pc:sldMk cId="109857222" sldId="256"/>
            <ac:grpSpMk id="311" creationId="{032D8612-31EB-44CF-A1D0-14FD4C705424}"/>
          </ac:grpSpMkLst>
        </pc:grpChg>
        <pc:grpChg chg="add del">
          <ac:chgData name="Jones, Katie" userId="d6557db2-3227-4e3a-b253-df205624e65e" providerId="ADAL" clId="{B44535B3-1D1C-4B49-9505-4C2C7A274404}" dt="2022-08-28T02:57:59.661" v="1825" actId="26606"/>
          <ac:grpSpMkLst>
            <pc:docMk/>
            <pc:sldMk cId="109857222" sldId="256"/>
            <ac:grpSpMk id="315" creationId="{032D8612-31EB-44CF-A1D0-14FD4C705424}"/>
          </ac:grpSpMkLst>
        </pc:grpChg>
        <pc:grpChg chg="add del">
          <ac:chgData name="Jones, Katie" userId="d6557db2-3227-4e3a-b253-df205624e65e" providerId="ADAL" clId="{B44535B3-1D1C-4B49-9505-4C2C7A274404}" dt="2022-08-28T02:58:09.649" v="1829" actId="26606"/>
          <ac:grpSpMkLst>
            <pc:docMk/>
            <pc:sldMk cId="109857222" sldId="256"/>
            <ac:grpSpMk id="327" creationId="{3AF6A671-C637-4547-85F4-51B6D1881399}"/>
          </ac:grpSpMkLst>
        </pc:grpChg>
        <pc:grpChg chg="add del">
          <ac:chgData name="Jones, Katie" userId="d6557db2-3227-4e3a-b253-df205624e65e" providerId="ADAL" clId="{B44535B3-1D1C-4B49-9505-4C2C7A274404}" dt="2022-08-28T02:58:11.698" v="1831" actId="26606"/>
          <ac:grpSpMkLst>
            <pc:docMk/>
            <pc:sldMk cId="109857222" sldId="256"/>
            <ac:grpSpMk id="331" creationId="{3AF6A671-C637-4547-85F4-51B6D1881399}"/>
          </ac:grpSpMkLst>
        </pc:grpChg>
        <pc:grpChg chg="add del">
          <ac:chgData name="Jones, Katie" userId="d6557db2-3227-4e3a-b253-df205624e65e" providerId="ADAL" clId="{B44535B3-1D1C-4B49-9505-4C2C7A274404}" dt="2022-08-28T02:58:18.860" v="1833" actId="26606"/>
          <ac:grpSpMkLst>
            <pc:docMk/>
            <pc:sldMk cId="109857222" sldId="256"/>
            <ac:grpSpMk id="336" creationId="{3AF6A671-C637-4547-85F4-51B6D1881399}"/>
          </ac:grpSpMkLst>
        </pc:grpChg>
        <pc:grpChg chg="add del">
          <ac:chgData name="Jones, Katie" userId="d6557db2-3227-4e3a-b253-df205624e65e" providerId="ADAL" clId="{B44535B3-1D1C-4B49-9505-4C2C7A274404}" dt="2022-08-28T02:58:26.667" v="1835" actId="26606"/>
          <ac:grpSpMkLst>
            <pc:docMk/>
            <pc:sldMk cId="109857222" sldId="256"/>
            <ac:grpSpMk id="340" creationId="{3AF6A671-C637-4547-85F4-51B6D1881399}"/>
          </ac:grpSpMkLst>
        </pc:grpChg>
        <pc:grpChg chg="add del">
          <ac:chgData name="Jones, Katie" userId="d6557db2-3227-4e3a-b253-df205624e65e" providerId="ADAL" clId="{B44535B3-1D1C-4B49-9505-4C2C7A274404}" dt="2022-08-28T06:10:48.164" v="13039" actId="26606"/>
          <ac:grpSpMkLst>
            <pc:docMk/>
            <pc:sldMk cId="109857222" sldId="256"/>
            <ac:grpSpMk id="345" creationId="{3AF6A671-C637-4547-85F4-51B6D1881399}"/>
          </ac:grpSpMkLst>
        </pc:grpChg>
        <pc:picChg chg="mod ord">
          <ac:chgData name="Jones, Katie" userId="d6557db2-3227-4e3a-b253-df205624e65e" providerId="ADAL" clId="{B44535B3-1D1C-4B49-9505-4C2C7A274404}" dt="2022-08-28T07:15:40.598" v="14376" actId="14861"/>
          <ac:picMkLst>
            <pc:docMk/>
            <pc:sldMk cId="109857222" sldId="256"/>
            <ac:picMk id="9" creationId="{BA3A84FA-21D6-3FD1-5653-991B45FD1964}"/>
          </ac:picMkLst>
        </pc:picChg>
        <pc:cxnChg chg="add del">
          <ac:chgData name="Jones, Katie" userId="d6557db2-3227-4e3a-b253-df205624e65e" providerId="ADAL" clId="{B44535B3-1D1C-4B49-9505-4C2C7A274404}" dt="2022-08-27T07:03:42.036" v="927" actId="26606"/>
          <ac:cxnSpMkLst>
            <pc:docMk/>
            <pc:sldMk cId="109857222" sldId="256"/>
            <ac:cxnSpMk id="36" creationId="{3C86DB23-FEFE-4C3A-88FA-8E855AB1EEBB}"/>
          </ac:cxnSpMkLst>
        </pc:cxnChg>
        <pc:cxnChg chg="add del">
          <ac:chgData name="Jones, Katie" userId="d6557db2-3227-4e3a-b253-df205624e65e" providerId="ADAL" clId="{B44535B3-1D1C-4B49-9505-4C2C7A274404}" dt="2022-08-27T07:03:42.036" v="927" actId="26606"/>
          <ac:cxnSpMkLst>
            <pc:docMk/>
            <pc:sldMk cId="109857222" sldId="256"/>
            <ac:cxnSpMk id="41" creationId="{3BB22FAF-4B4F-40B1-97FF-67CD036C89D0}"/>
          </ac:cxnSpMkLst>
        </pc:cxnChg>
        <pc:cxnChg chg="add del">
          <ac:chgData name="Jones, Katie" userId="d6557db2-3227-4e3a-b253-df205624e65e" providerId="ADAL" clId="{B44535B3-1D1C-4B49-9505-4C2C7A274404}" dt="2022-08-27T07:01:59.432" v="924" actId="26606"/>
          <ac:cxnSpMkLst>
            <pc:docMk/>
            <pc:sldMk cId="109857222" sldId="256"/>
            <ac:cxnSpMk id="55" creationId="{27079481-2F79-4902-AF2E-C07B19A0985A}"/>
          </ac:cxnSpMkLst>
        </pc:cxnChg>
        <pc:cxnChg chg="add del">
          <ac:chgData name="Jones, Katie" userId="d6557db2-3227-4e3a-b253-df205624e65e" providerId="ADAL" clId="{B44535B3-1D1C-4B49-9505-4C2C7A274404}" dt="2022-08-27T07:01:59.432" v="924" actId="26606"/>
          <ac:cxnSpMkLst>
            <pc:docMk/>
            <pc:sldMk cId="109857222" sldId="256"/>
            <ac:cxnSpMk id="57" creationId="{0BD0214A-A25B-4780-8EBF-766156CAC55E}"/>
          </ac:cxnSpMkLst>
        </pc:cxnChg>
      </pc:sldChg>
      <pc:sldChg chg="modSp ord">
        <pc:chgData name="Jones, Katie" userId="d6557db2-3227-4e3a-b253-df205624e65e" providerId="ADAL" clId="{B44535B3-1D1C-4B49-9505-4C2C7A274404}" dt="2022-08-28T02:39:29.588" v="1711"/>
        <pc:sldMkLst>
          <pc:docMk/>
          <pc:sldMk cId="221759669" sldId="257"/>
        </pc:sldMkLst>
        <pc:spChg chg="mod">
          <ac:chgData name="Jones, Katie" userId="d6557db2-3227-4e3a-b253-df205624e65e" providerId="ADAL" clId="{B44535B3-1D1C-4B49-9505-4C2C7A274404}" dt="2022-08-28T02:39:29.588" v="1711"/>
          <ac:spMkLst>
            <pc:docMk/>
            <pc:sldMk cId="221759669" sldId="257"/>
            <ac:spMk id="2" creationId="{4612F376-6646-00C0-9190-16213B31EA62}"/>
          </ac:spMkLst>
        </pc:spChg>
        <pc:spChg chg="mod">
          <ac:chgData name="Jones, Katie" userId="d6557db2-3227-4e3a-b253-df205624e65e" providerId="ADAL" clId="{B44535B3-1D1C-4B49-9505-4C2C7A274404}" dt="2022-08-28T02:39:29.588" v="1711"/>
          <ac:spMkLst>
            <pc:docMk/>
            <pc:sldMk cId="221759669" sldId="257"/>
            <ac:spMk id="3" creationId="{CBBDCB79-7576-9525-C902-BC135D6B5FF5}"/>
          </ac:spMkLst>
        </pc:spChg>
      </pc:sldChg>
      <pc:sldChg chg="addSp delSp modSp mod delDesignElem addCm delCm modNotesTx">
        <pc:chgData name="Jones, Katie" userId="d6557db2-3227-4e3a-b253-df205624e65e" providerId="ADAL" clId="{B44535B3-1D1C-4B49-9505-4C2C7A274404}" dt="2022-08-28T22:55:53.653" v="16601" actId="255"/>
        <pc:sldMkLst>
          <pc:docMk/>
          <pc:sldMk cId="1255420110" sldId="258"/>
        </pc:sldMkLst>
        <pc:spChg chg="mod ord">
          <ac:chgData name="Jones, Katie" userId="d6557db2-3227-4e3a-b253-df205624e65e" providerId="ADAL" clId="{B44535B3-1D1C-4B49-9505-4C2C7A274404}" dt="2022-08-28T06:46:54.556" v="13571" actId="207"/>
          <ac:spMkLst>
            <pc:docMk/>
            <pc:sldMk cId="1255420110" sldId="258"/>
            <ac:spMk id="2" creationId="{B0B2DEB7-786F-E44A-2FC4-F6E5248BD616}"/>
          </ac:spMkLst>
        </pc:spChg>
        <pc:spChg chg="add mod">
          <ac:chgData name="Jones, Katie" userId="d6557db2-3227-4e3a-b253-df205624e65e" providerId="ADAL" clId="{B44535B3-1D1C-4B49-9505-4C2C7A274404}" dt="2022-08-28T19:48:18.111" v="15556" actId="1035"/>
          <ac:spMkLst>
            <pc:docMk/>
            <pc:sldMk cId="1255420110" sldId="258"/>
            <ac:spMk id="3" creationId="{6914FD5F-AD36-C91F-938C-1382E5456F6C}"/>
          </ac:spMkLst>
        </pc:spChg>
        <pc:spChg chg="del mod ord">
          <ac:chgData name="Jones, Katie" userId="d6557db2-3227-4e3a-b253-df205624e65e" providerId="ADAL" clId="{B44535B3-1D1C-4B49-9505-4C2C7A274404}" dt="2022-08-28T05:51:53.225" v="12085" actId="26606"/>
          <ac:spMkLst>
            <pc:docMk/>
            <pc:sldMk cId="1255420110" sldId="258"/>
            <ac:spMk id="3" creationId="{92EA45D8-408B-90D2-4900-9FD6D781BFBE}"/>
          </ac:spMkLst>
        </pc:spChg>
        <pc:spChg chg="del">
          <ac:chgData name="Jones, Katie" userId="d6557db2-3227-4e3a-b253-df205624e65e" providerId="ADAL" clId="{B44535B3-1D1C-4B49-9505-4C2C7A274404}" dt="2022-08-28T05:50:55.421" v="12074" actId="478"/>
          <ac:spMkLst>
            <pc:docMk/>
            <pc:sldMk cId="1255420110" sldId="258"/>
            <ac:spMk id="7" creationId="{FFF32FFC-9823-DCEC-8CFE-F8A699437FB4}"/>
          </ac:spMkLst>
        </pc:spChg>
        <pc:spChg chg="add mod ord">
          <ac:chgData name="Jones, Katie" userId="d6557db2-3227-4e3a-b253-df205624e65e" providerId="ADAL" clId="{B44535B3-1D1C-4B49-9505-4C2C7A274404}" dt="2022-08-28T05:56:42.959" v="12131" actId="208"/>
          <ac:spMkLst>
            <pc:docMk/>
            <pc:sldMk cId="1255420110" sldId="258"/>
            <ac:spMk id="9" creationId="{60351397-CCA5-F19D-2BFB-F62FB96F5AF2}"/>
          </ac:spMkLst>
        </pc:spChg>
        <pc:spChg chg="add">
          <ac:chgData name="Jones, Katie" userId="d6557db2-3227-4e3a-b253-df205624e65e" providerId="ADAL" clId="{B44535B3-1D1C-4B49-9505-4C2C7A274404}" dt="2022-08-27T07:18:58.880" v="1483" actId="26606"/>
          <ac:spMkLst>
            <pc:docMk/>
            <pc:sldMk cId="1255420110" sldId="258"/>
            <ac:spMk id="18" creationId="{3CD1EA40-7116-4FCB-9369-70F29FAA91EC}"/>
          </ac:spMkLst>
        </pc:spChg>
        <pc:spChg chg="add">
          <ac:chgData name="Jones, Katie" userId="d6557db2-3227-4e3a-b253-df205624e65e" providerId="ADAL" clId="{B44535B3-1D1C-4B49-9505-4C2C7A274404}" dt="2022-08-27T07:18:58.880" v="1483" actId="26606"/>
          <ac:spMkLst>
            <pc:docMk/>
            <pc:sldMk cId="1255420110" sldId="258"/>
            <ac:spMk id="19" creationId="{40AF8A4E-93BE-4C6A-A381-D03AD59FC813}"/>
          </ac:spMkLst>
        </pc:spChg>
        <pc:spChg chg="add">
          <ac:chgData name="Jones, Katie" userId="d6557db2-3227-4e3a-b253-df205624e65e" providerId="ADAL" clId="{B44535B3-1D1C-4B49-9505-4C2C7A274404}" dt="2022-08-27T07:18:58.880" v="1483" actId="26606"/>
          <ac:spMkLst>
            <pc:docMk/>
            <pc:sldMk cId="1255420110" sldId="258"/>
            <ac:spMk id="20" creationId="{BF647E38-F93D-4661-8D77-CE13EEB65B5A}"/>
          </ac:spMkLst>
        </pc:spChg>
        <pc:spChg chg="mod">
          <ac:chgData name="Jones, Katie" userId="d6557db2-3227-4e3a-b253-df205624e65e" providerId="ADAL" clId="{B44535B3-1D1C-4B49-9505-4C2C7A274404}" dt="2022-08-27T07:19:28.271" v="1485" actId="2711"/>
          <ac:spMkLst>
            <pc:docMk/>
            <pc:sldMk cId="1255420110" sldId="258"/>
            <ac:spMk id="23" creationId="{97AA44DB-FF9B-4F9D-8DAA-0C0D0F34FA5E}"/>
          </ac:spMkLst>
        </pc:spChg>
        <pc:spChg chg="mod">
          <ac:chgData name="Jones, Katie" userId="d6557db2-3227-4e3a-b253-df205624e65e" providerId="ADAL" clId="{B44535B3-1D1C-4B49-9505-4C2C7A274404}" dt="2022-08-27T07:19:28.271" v="1485" actId="2711"/>
          <ac:spMkLst>
            <pc:docMk/>
            <pc:sldMk cId="1255420110" sldId="258"/>
            <ac:spMk id="25" creationId="{358514D7-D2BA-4DC4-860B-088167FFD867}"/>
          </ac:spMkLst>
        </pc:spChg>
        <pc:spChg chg="del">
          <ac:chgData name="Jones, Katie" userId="d6557db2-3227-4e3a-b253-df205624e65e" providerId="ADAL" clId="{B44535B3-1D1C-4B49-9505-4C2C7A274404}" dt="2022-08-27T06:37:58.350" v="8"/>
          <ac:spMkLst>
            <pc:docMk/>
            <pc:sldMk cId="1255420110" sldId="258"/>
            <ac:spMk id="26" creationId="{E1F9ED9C-121B-44C6-A308-5824769C40D5}"/>
          </ac:spMkLst>
        </pc:spChg>
        <pc:spChg chg="del">
          <ac:chgData name="Jones, Katie" userId="d6557db2-3227-4e3a-b253-df205624e65e" providerId="ADAL" clId="{B44535B3-1D1C-4B49-9505-4C2C7A274404}" dt="2022-08-27T06:37:58.350" v="8"/>
          <ac:spMkLst>
            <pc:docMk/>
            <pc:sldMk cId="1255420110" sldId="258"/>
            <ac:spMk id="27" creationId="{26FF42C2-EA15-4154-B242-E98E88CED99C}"/>
          </ac:spMkLst>
        </pc:spChg>
        <pc:spChg chg="del">
          <ac:chgData name="Jones, Katie" userId="d6557db2-3227-4e3a-b253-df205624e65e" providerId="ADAL" clId="{B44535B3-1D1C-4B49-9505-4C2C7A274404}" dt="2022-08-27T06:37:58.350" v="8"/>
          <ac:spMkLst>
            <pc:docMk/>
            <pc:sldMk cId="1255420110" sldId="258"/>
            <ac:spMk id="28" creationId="{4A5F8185-F27B-4E99-A06C-007336FE3F2D}"/>
          </ac:spMkLst>
        </pc:spChg>
        <pc:spChg chg="del">
          <ac:chgData name="Jones, Katie" userId="d6557db2-3227-4e3a-b253-df205624e65e" providerId="ADAL" clId="{B44535B3-1D1C-4B49-9505-4C2C7A274404}" dt="2022-08-27T06:37:58.350" v="8"/>
          <ac:spMkLst>
            <pc:docMk/>
            <pc:sldMk cId="1255420110" sldId="258"/>
            <ac:spMk id="29" creationId="{D79DE9F7-28C4-4856-BA57-D696E124C137}"/>
          </ac:spMkLst>
        </pc:spChg>
        <pc:spChg chg="mod">
          <ac:chgData name="Jones, Katie" userId="d6557db2-3227-4e3a-b253-df205624e65e" providerId="ADAL" clId="{B44535B3-1D1C-4B49-9505-4C2C7A274404}" dt="2022-08-27T07:19:28.271" v="1485" actId="2711"/>
          <ac:spMkLst>
            <pc:docMk/>
            <pc:sldMk cId="1255420110" sldId="258"/>
            <ac:spMk id="30" creationId="{837ABB76-DB32-45FB-98C0-CD7349E64F02}"/>
          </ac:spMkLst>
        </pc:spChg>
        <pc:spChg chg="mod">
          <ac:chgData name="Jones, Katie" userId="d6557db2-3227-4e3a-b253-df205624e65e" providerId="ADAL" clId="{B44535B3-1D1C-4B49-9505-4C2C7A274404}" dt="2022-08-27T07:19:28.271" v="1485" actId="2711"/>
          <ac:spMkLst>
            <pc:docMk/>
            <pc:sldMk cId="1255420110" sldId="258"/>
            <ac:spMk id="31" creationId="{329945CB-8D13-4783-9DAD-D4B7FB6C042E}"/>
          </ac:spMkLst>
        </pc:spChg>
        <pc:spChg chg="mod">
          <ac:chgData name="Jones, Katie" userId="d6557db2-3227-4e3a-b253-df205624e65e" providerId="ADAL" clId="{B44535B3-1D1C-4B49-9505-4C2C7A274404}" dt="2022-08-27T07:19:28.271" v="1485" actId="2711"/>
          <ac:spMkLst>
            <pc:docMk/>
            <pc:sldMk cId="1255420110" sldId="258"/>
            <ac:spMk id="32" creationId="{B1F173F9-248A-4916-B30D-24D89E751BAD}"/>
          </ac:spMkLst>
        </pc:spChg>
        <pc:spChg chg="mod">
          <ac:chgData name="Jones, Katie" userId="d6557db2-3227-4e3a-b253-df205624e65e" providerId="ADAL" clId="{B44535B3-1D1C-4B49-9505-4C2C7A274404}" dt="2022-08-27T07:19:28.271" v="1485" actId="2711"/>
          <ac:spMkLst>
            <pc:docMk/>
            <pc:sldMk cId="1255420110" sldId="258"/>
            <ac:spMk id="33" creationId="{A4B31E1C-2D21-4068-8BEF-370C294E5E8D}"/>
          </ac:spMkLst>
        </pc:spChg>
        <pc:spChg chg="mod">
          <ac:chgData name="Jones, Katie" userId="d6557db2-3227-4e3a-b253-df205624e65e" providerId="ADAL" clId="{B44535B3-1D1C-4B49-9505-4C2C7A274404}" dt="2022-08-27T07:19:28.271" v="1485" actId="2711"/>
          <ac:spMkLst>
            <pc:docMk/>
            <pc:sldMk cId="1255420110" sldId="258"/>
            <ac:spMk id="34" creationId="{B7B68BBD-2E3B-40C8-AC44-5F582D20334B}"/>
          </ac:spMkLst>
        </pc:spChg>
        <pc:spChg chg="mod">
          <ac:chgData name="Jones, Katie" userId="d6557db2-3227-4e3a-b253-df205624e65e" providerId="ADAL" clId="{B44535B3-1D1C-4B49-9505-4C2C7A274404}" dt="2022-08-27T07:19:28.271" v="1485" actId="2711"/>
          <ac:spMkLst>
            <pc:docMk/>
            <pc:sldMk cId="1255420110" sldId="258"/>
            <ac:spMk id="35" creationId="{9888C5AD-AF2C-4A79-9F83-61710BF599E3}"/>
          </ac:spMkLst>
        </pc:spChg>
        <pc:spChg chg="mod">
          <ac:chgData name="Jones, Katie" userId="d6557db2-3227-4e3a-b253-df205624e65e" providerId="ADAL" clId="{B44535B3-1D1C-4B49-9505-4C2C7A274404}" dt="2022-08-27T07:19:28.271" v="1485" actId="2711"/>
          <ac:spMkLst>
            <pc:docMk/>
            <pc:sldMk cId="1255420110" sldId="258"/>
            <ac:spMk id="36" creationId="{7B011EEA-86F9-4379-9877-9C1B55AB551C}"/>
          </ac:spMkLst>
        </pc:spChg>
        <pc:spChg chg="mod">
          <ac:chgData name="Jones, Katie" userId="d6557db2-3227-4e3a-b253-df205624e65e" providerId="ADAL" clId="{B44535B3-1D1C-4B49-9505-4C2C7A274404}" dt="2022-08-27T07:19:28.271" v="1485" actId="2711"/>
          <ac:spMkLst>
            <pc:docMk/>
            <pc:sldMk cId="1255420110" sldId="258"/>
            <ac:spMk id="38" creationId="{C399C859-52B0-4B54-A799-F7BD5CAA0215}"/>
          </ac:spMkLst>
        </pc:spChg>
        <pc:spChg chg="mod">
          <ac:chgData name="Jones, Katie" userId="d6557db2-3227-4e3a-b253-df205624e65e" providerId="ADAL" clId="{B44535B3-1D1C-4B49-9505-4C2C7A274404}" dt="2022-08-27T07:19:28.271" v="1485" actId="2711"/>
          <ac:spMkLst>
            <pc:docMk/>
            <pc:sldMk cId="1255420110" sldId="258"/>
            <ac:spMk id="39" creationId="{3892234F-B723-4B25-BB27-1C61E5081B59}"/>
          </ac:spMkLst>
        </pc:spChg>
        <pc:spChg chg="mod">
          <ac:chgData name="Jones, Katie" userId="d6557db2-3227-4e3a-b253-df205624e65e" providerId="ADAL" clId="{B44535B3-1D1C-4B49-9505-4C2C7A274404}" dt="2022-08-27T07:19:28.271" v="1485" actId="2711"/>
          <ac:spMkLst>
            <pc:docMk/>
            <pc:sldMk cId="1255420110" sldId="258"/>
            <ac:spMk id="40" creationId="{8DDF3EF9-BAB8-46F8-AC43-509CAA81C208}"/>
          </ac:spMkLst>
        </pc:spChg>
        <pc:spChg chg="mod">
          <ac:chgData name="Jones, Katie" userId="d6557db2-3227-4e3a-b253-df205624e65e" providerId="ADAL" clId="{B44535B3-1D1C-4B49-9505-4C2C7A274404}" dt="2022-08-27T07:19:28.271" v="1485" actId="2711"/>
          <ac:spMkLst>
            <pc:docMk/>
            <pc:sldMk cId="1255420110" sldId="258"/>
            <ac:spMk id="41" creationId="{9CBDB08D-4E78-440F-BBDB-2661A28669A9}"/>
          </ac:spMkLst>
        </pc:spChg>
        <pc:spChg chg="mod">
          <ac:chgData name="Jones, Katie" userId="d6557db2-3227-4e3a-b253-df205624e65e" providerId="ADAL" clId="{B44535B3-1D1C-4B49-9505-4C2C7A274404}" dt="2022-08-27T07:19:28.271" v="1485" actId="2711"/>
          <ac:spMkLst>
            <pc:docMk/>
            <pc:sldMk cId="1255420110" sldId="258"/>
            <ac:spMk id="42" creationId="{A8887334-B2AD-4BB0-8F59-248E5F55E83E}"/>
          </ac:spMkLst>
        </pc:spChg>
        <pc:spChg chg="mod">
          <ac:chgData name="Jones, Katie" userId="d6557db2-3227-4e3a-b253-df205624e65e" providerId="ADAL" clId="{B44535B3-1D1C-4B49-9505-4C2C7A274404}" dt="2022-08-27T07:19:28.271" v="1485" actId="2711"/>
          <ac:spMkLst>
            <pc:docMk/>
            <pc:sldMk cId="1255420110" sldId="258"/>
            <ac:spMk id="43" creationId="{01F6D183-A548-424F-953A-D81906512417}"/>
          </ac:spMkLst>
        </pc:spChg>
        <pc:spChg chg="add">
          <ac:chgData name="Jones, Katie" userId="d6557db2-3227-4e3a-b253-df205624e65e" providerId="ADAL" clId="{B44535B3-1D1C-4B49-9505-4C2C7A274404}" dt="2022-08-27T07:18:58.880" v="1483" actId="26606"/>
          <ac:spMkLst>
            <pc:docMk/>
            <pc:sldMk cId="1255420110" sldId="258"/>
            <ac:spMk id="44" creationId="{D6C80E47-971C-437F-B030-191115B01D68}"/>
          </ac:spMkLst>
        </pc:spChg>
        <pc:spChg chg="mod">
          <ac:chgData name="Jones, Katie" userId="d6557db2-3227-4e3a-b253-df205624e65e" providerId="ADAL" clId="{B44535B3-1D1C-4B49-9505-4C2C7A274404}" dt="2022-08-27T07:19:28.271" v="1485" actId="2711"/>
          <ac:spMkLst>
            <pc:docMk/>
            <pc:sldMk cId="1255420110" sldId="258"/>
            <ac:spMk id="45" creationId="{A99AC794-F2E2-4033-8529-EEFEF6FAE24F}"/>
          </ac:spMkLst>
        </pc:spChg>
        <pc:spChg chg="mod">
          <ac:chgData name="Jones, Katie" userId="d6557db2-3227-4e3a-b253-df205624e65e" providerId="ADAL" clId="{B44535B3-1D1C-4B49-9505-4C2C7A274404}" dt="2022-08-27T07:19:28.271" v="1485" actId="2711"/>
          <ac:spMkLst>
            <pc:docMk/>
            <pc:sldMk cId="1255420110" sldId="258"/>
            <ac:spMk id="46" creationId="{A638F120-8B09-4725-8412-ED149026EC7B}"/>
          </ac:spMkLst>
        </pc:spChg>
        <pc:spChg chg="mod">
          <ac:chgData name="Jones, Katie" userId="d6557db2-3227-4e3a-b253-df205624e65e" providerId="ADAL" clId="{B44535B3-1D1C-4B49-9505-4C2C7A274404}" dt="2022-08-27T07:19:28.271" v="1485" actId="2711"/>
          <ac:spMkLst>
            <pc:docMk/>
            <pc:sldMk cId="1255420110" sldId="258"/>
            <ac:spMk id="47" creationId="{11CD61E9-6D07-4408-90C7-295A9D930364}"/>
          </ac:spMkLst>
        </pc:spChg>
        <pc:spChg chg="mod">
          <ac:chgData name="Jones, Katie" userId="d6557db2-3227-4e3a-b253-df205624e65e" providerId="ADAL" clId="{B44535B3-1D1C-4B49-9505-4C2C7A274404}" dt="2022-08-27T07:19:28.271" v="1485" actId="2711"/>
          <ac:spMkLst>
            <pc:docMk/>
            <pc:sldMk cId="1255420110" sldId="258"/>
            <ac:spMk id="48" creationId="{BFD9AF8E-8C48-48D9-90CA-A2A0BD49CEAD}"/>
          </ac:spMkLst>
        </pc:spChg>
        <pc:spChg chg="mod">
          <ac:chgData name="Jones, Katie" userId="d6557db2-3227-4e3a-b253-df205624e65e" providerId="ADAL" clId="{B44535B3-1D1C-4B49-9505-4C2C7A274404}" dt="2022-08-27T07:19:28.271" v="1485" actId="2711"/>
          <ac:spMkLst>
            <pc:docMk/>
            <pc:sldMk cId="1255420110" sldId="258"/>
            <ac:spMk id="49" creationId="{51E55A8A-6794-4D96-9B53-DBAE3769D0C1}"/>
          </ac:spMkLst>
        </pc:spChg>
        <pc:spChg chg="add del">
          <ac:chgData name="Jones, Katie" userId="d6557db2-3227-4e3a-b253-df205624e65e" providerId="ADAL" clId="{B44535B3-1D1C-4B49-9505-4C2C7A274404}" dt="2022-08-28T05:51:47.840" v="12083" actId="26606"/>
          <ac:spMkLst>
            <pc:docMk/>
            <pc:sldMk cId="1255420110" sldId="258"/>
            <ac:spMk id="54" creationId="{40AF8A4E-93BE-4C6A-A381-D03AD59FC813}"/>
          </ac:spMkLst>
        </pc:spChg>
        <pc:spChg chg="add del">
          <ac:chgData name="Jones, Katie" userId="d6557db2-3227-4e3a-b253-df205624e65e" providerId="ADAL" clId="{B44535B3-1D1C-4B49-9505-4C2C7A274404}" dt="2022-08-28T05:51:47.840" v="12083" actId="26606"/>
          <ac:spMkLst>
            <pc:docMk/>
            <pc:sldMk cId="1255420110" sldId="258"/>
            <ac:spMk id="56" creationId="{3CD1EA40-7116-4FCB-9369-70F29FAA91EC}"/>
          </ac:spMkLst>
        </pc:spChg>
        <pc:spChg chg="add del">
          <ac:chgData name="Jones, Katie" userId="d6557db2-3227-4e3a-b253-df205624e65e" providerId="ADAL" clId="{B44535B3-1D1C-4B49-9505-4C2C7A274404}" dt="2022-08-28T05:51:47.840" v="12083" actId="26606"/>
          <ac:spMkLst>
            <pc:docMk/>
            <pc:sldMk cId="1255420110" sldId="258"/>
            <ac:spMk id="58" creationId="{BF647E38-F93D-4661-8D77-CE13EEB65B5A}"/>
          </ac:spMkLst>
        </pc:spChg>
        <pc:spChg chg="add del">
          <ac:chgData name="Jones, Katie" userId="d6557db2-3227-4e3a-b253-df205624e65e" providerId="ADAL" clId="{B44535B3-1D1C-4B49-9505-4C2C7A274404}" dt="2022-08-28T05:51:47.840" v="12083" actId="26606"/>
          <ac:spMkLst>
            <pc:docMk/>
            <pc:sldMk cId="1255420110" sldId="258"/>
            <ac:spMk id="82" creationId="{D6C80E47-971C-437F-B030-191115B01D68}"/>
          </ac:spMkLst>
        </pc:spChg>
        <pc:spChg chg="add del">
          <ac:chgData name="Jones, Katie" userId="d6557db2-3227-4e3a-b253-df205624e65e" providerId="ADAL" clId="{B44535B3-1D1C-4B49-9505-4C2C7A274404}" dt="2022-08-28T05:51:45.041" v="12078" actId="26606"/>
          <ac:spMkLst>
            <pc:docMk/>
            <pc:sldMk cId="1255420110" sldId="258"/>
            <ac:spMk id="84" creationId="{7FEAE179-C525-48F3-AD47-0E9E2B6F2E2E}"/>
          </ac:spMkLst>
        </pc:spChg>
        <pc:spChg chg="add del">
          <ac:chgData name="Jones, Katie" userId="d6557db2-3227-4e3a-b253-df205624e65e" providerId="ADAL" clId="{B44535B3-1D1C-4B49-9505-4C2C7A274404}" dt="2022-08-28T05:51:45.041" v="12078" actId="26606"/>
          <ac:spMkLst>
            <pc:docMk/>
            <pc:sldMk cId="1255420110" sldId="258"/>
            <ac:spMk id="85" creationId="{95C8260E-968F-44E8-A823-ABB431311926}"/>
          </ac:spMkLst>
        </pc:spChg>
        <pc:spChg chg="add del">
          <ac:chgData name="Jones, Katie" userId="d6557db2-3227-4e3a-b253-df205624e65e" providerId="ADAL" clId="{B44535B3-1D1C-4B49-9505-4C2C7A274404}" dt="2022-08-28T05:51:45.041" v="12078" actId="26606"/>
          <ac:spMkLst>
            <pc:docMk/>
            <pc:sldMk cId="1255420110" sldId="258"/>
            <ac:spMk id="86" creationId="{2C1BBA94-3F40-40AA-8BB9-E69E25E537C1}"/>
          </ac:spMkLst>
        </pc:spChg>
        <pc:spChg chg="add del">
          <ac:chgData name="Jones, Katie" userId="d6557db2-3227-4e3a-b253-df205624e65e" providerId="ADAL" clId="{B44535B3-1D1C-4B49-9505-4C2C7A274404}" dt="2022-08-28T05:51:45.041" v="12078" actId="26606"/>
          <ac:spMkLst>
            <pc:docMk/>
            <pc:sldMk cId="1255420110" sldId="258"/>
            <ac:spMk id="88" creationId="{FE43805F-24A6-46A4-B19B-54F28347355C}"/>
          </ac:spMkLst>
        </pc:spChg>
        <pc:spChg chg="add del">
          <ac:chgData name="Jones, Katie" userId="d6557db2-3227-4e3a-b253-df205624e65e" providerId="ADAL" clId="{B44535B3-1D1C-4B49-9505-4C2C7A274404}" dt="2022-08-28T05:51:46.548" v="12080" actId="26606"/>
          <ac:spMkLst>
            <pc:docMk/>
            <pc:sldMk cId="1255420110" sldId="258"/>
            <ac:spMk id="90" creationId="{700E0F77-E936-4985-B7B1-B9823486AC33}"/>
          </ac:spMkLst>
        </pc:spChg>
        <pc:spChg chg="add del">
          <ac:chgData name="Jones, Katie" userId="d6557db2-3227-4e3a-b253-df205624e65e" providerId="ADAL" clId="{B44535B3-1D1C-4B49-9505-4C2C7A274404}" dt="2022-08-28T05:51:46.548" v="12080" actId="26606"/>
          <ac:spMkLst>
            <pc:docMk/>
            <pc:sldMk cId="1255420110" sldId="258"/>
            <ac:spMk id="92" creationId="{95C8260E-968F-44E8-A823-ABB431311926}"/>
          </ac:spMkLst>
        </pc:spChg>
        <pc:spChg chg="add del">
          <ac:chgData name="Jones, Katie" userId="d6557db2-3227-4e3a-b253-df205624e65e" providerId="ADAL" clId="{B44535B3-1D1C-4B49-9505-4C2C7A274404}" dt="2022-08-28T05:51:46.548" v="12080" actId="26606"/>
          <ac:spMkLst>
            <pc:docMk/>
            <pc:sldMk cId="1255420110" sldId="258"/>
            <ac:spMk id="94" creationId="{2C1BBA94-3F40-40AA-8BB9-E69E25E537C1}"/>
          </ac:spMkLst>
        </pc:spChg>
        <pc:spChg chg="add del">
          <ac:chgData name="Jones, Katie" userId="d6557db2-3227-4e3a-b253-df205624e65e" providerId="ADAL" clId="{B44535B3-1D1C-4B49-9505-4C2C7A274404}" dt="2022-08-28T05:51:46.548" v="12080" actId="26606"/>
          <ac:spMkLst>
            <pc:docMk/>
            <pc:sldMk cId="1255420110" sldId="258"/>
            <ac:spMk id="95" creationId="{FE43805F-24A6-46A4-B19B-54F28347355C}"/>
          </ac:spMkLst>
        </pc:spChg>
        <pc:spChg chg="add del">
          <ac:chgData name="Jones, Katie" userId="d6557db2-3227-4e3a-b253-df205624e65e" providerId="ADAL" clId="{B44535B3-1D1C-4B49-9505-4C2C7A274404}" dt="2022-08-28T05:51:47.833" v="12082" actId="26606"/>
          <ac:spMkLst>
            <pc:docMk/>
            <pc:sldMk cId="1255420110" sldId="258"/>
            <ac:spMk id="97" creationId="{7FEAE179-C525-48F3-AD47-0E9E2B6F2E2E}"/>
          </ac:spMkLst>
        </pc:spChg>
        <pc:spChg chg="add del">
          <ac:chgData name="Jones, Katie" userId="d6557db2-3227-4e3a-b253-df205624e65e" providerId="ADAL" clId="{B44535B3-1D1C-4B49-9505-4C2C7A274404}" dt="2022-08-28T05:51:47.833" v="12082" actId="26606"/>
          <ac:spMkLst>
            <pc:docMk/>
            <pc:sldMk cId="1255420110" sldId="258"/>
            <ac:spMk id="98" creationId="{95C8260E-968F-44E8-A823-ABB431311926}"/>
          </ac:spMkLst>
        </pc:spChg>
        <pc:spChg chg="add del">
          <ac:chgData name="Jones, Katie" userId="d6557db2-3227-4e3a-b253-df205624e65e" providerId="ADAL" clId="{B44535B3-1D1C-4B49-9505-4C2C7A274404}" dt="2022-08-28T05:51:47.833" v="12082" actId="26606"/>
          <ac:spMkLst>
            <pc:docMk/>
            <pc:sldMk cId="1255420110" sldId="258"/>
            <ac:spMk id="99" creationId="{2C1BBA94-3F40-40AA-8BB9-E69E25E537C1}"/>
          </ac:spMkLst>
        </pc:spChg>
        <pc:spChg chg="add del">
          <ac:chgData name="Jones, Katie" userId="d6557db2-3227-4e3a-b253-df205624e65e" providerId="ADAL" clId="{B44535B3-1D1C-4B49-9505-4C2C7A274404}" dt="2022-08-28T05:51:47.833" v="12082" actId="26606"/>
          <ac:spMkLst>
            <pc:docMk/>
            <pc:sldMk cId="1255420110" sldId="258"/>
            <ac:spMk id="100" creationId="{FE43805F-24A6-46A4-B19B-54F28347355C}"/>
          </ac:spMkLst>
        </pc:spChg>
        <pc:spChg chg="add del">
          <ac:chgData name="Jones, Katie" userId="d6557db2-3227-4e3a-b253-df205624e65e" providerId="ADAL" clId="{B44535B3-1D1C-4B49-9505-4C2C7A274404}" dt="2022-08-28T05:51:53.225" v="12085" actId="26606"/>
          <ac:spMkLst>
            <pc:docMk/>
            <pc:sldMk cId="1255420110" sldId="258"/>
            <ac:spMk id="102" creationId="{700E0F77-E936-4985-B7B1-B9823486AC33}"/>
          </ac:spMkLst>
        </pc:spChg>
        <pc:spChg chg="add del">
          <ac:chgData name="Jones, Katie" userId="d6557db2-3227-4e3a-b253-df205624e65e" providerId="ADAL" clId="{B44535B3-1D1C-4B49-9505-4C2C7A274404}" dt="2022-08-28T05:51:53.225" v="12085" actId="26606"/>
          <ac:spMkLst>
            <pc:docMk/>
            <pc:sldMk cId="1255420110" sldId="258"/>
            <ac:spMk id="103" creationId="{95C8260E-968F-44E8-A823-ABB431311926}"/>
          </ac:spMkLst>
        </pc:spChg>
        <pc:spChg chg="add del">
          <ac:chgData name="Jones, Katie" userId="d6557db2-3227-4e3a-b253-df205624e65e" providerId="ADAL" clId="{B44535B3-1D1C-4B49-9505-4C2C7A274404}" dt="2022-08-28T05:51:53.225" v="12085" actId="26606"/>
          <ac:spMkLst>
            <pc:docMk/>
            <pc:sldMk cId="1255420110" sldId="258"/>
            <ac:spMk id="104" creationId="{2C1BBA94-3F40-40AA-8BB9-E69E25E537C1}"/>
          </ac:spMkLst>
        </pc:spChg>
        <pc:spChg chg="add del">
          <ac:chgData name="Jones, Katie" userId="d6557db2-3227-4e3a-b253-df205624e65e" providerId="ADAL" clId="{B44535B3-1D1C-4B49-9505-4C2C7A274404}" dt="2022-08-28T05:51:53.225" v="12085" actId="26606"/>
          <ac:spMkLst>
            <pc:docMk/>
            <pc:sldMk cId="1255420110" sldId="258"/>
            <ac:spMk id="105" creationId="{FE43805F-24A6-46A4-B19B-54F28347355C}"/>
          </ac:spMkLst>
        </pc:spChg>
        <pc:spChg chg="add del">
          <ac:chgData name="Jones, Katie" userId="d6557db2-3227-4e3a-b253-df205624e65e" providerId="ADAL" clId="{B44535B3-1D1C-4B49-9505-4C2C7A274404}" dt="2022-08-28T05:52:40.485" v="12090" actId="26606"/>
          <ac:spMkLst>
            <pc:docMk/>
            <pc:sldMk cId="1255420110" sldId="258"/>
            <ac:spMk id="111" creationId="{56E9B3E6-E277-4D68-BA48-9CB43FFBD6E2}"/>
          </ac:spMkLst>
        </pc:spChg>
        <pc:spChg chg="add mod">
          <ac:chgData name="Jones, Katie" userId="d6557db2-3227-4e3a-b253-df205624e65e" providerId="ADAL" clId="{B44535B3-1D1C-4B49-9505-4C2C7A274404}" dt="2022-08-28T22:55:53.653" v="16601" actId="255"/>
          <ac:spMkLst>
            <pc:docMk/>
            <pc:sldMk cId="1255420110" sldId="258"/>
            <ac:spMk id="117" creationId="{FD5DDF8E-D746-3E4E-D41A-20BD6A809EB8}"/>
          </ac:spMkLst>
        </pc:spChg>
        <pc:spChg chg="add del">
          <ac:chgData name="Jones, Katie" userId="d6557db2-3227-4e3a-b253-df205624e65e" providerId="ADAL" clId="{B44535B3-1D1C-4B49-9505-4C2C7A274404}" dt="2022-08-28T05:52:40.485" v="12090" actId="26606"/>
          <ac:spMkLst>
            <pc:docMk/>
            <pc:sldMk cId="1255420110" sldId="258"/>
            <ac:spMk id="118" creationId="{D5B0017B-2ECA-49AF-B397-DC140825DF8D}"/>
          </ac:spMkLst>
        </pc:spChg>
        <pc:spChg chg="add del">
          <ac:chgData name="Jones, Katie" userId="d6557db2-3227-4e3a-b253-df205624e65e" providerId="ADAL" clId="{B44535B3-1D1C-4B49-9505-4C2C7A274404}" dt="2022-08-28T05:52:40.454" v="12089" actId="26606"/>
          <ac:spMkLst>
            <pc:docMk/>
            <pc:sldMk cId="1255420110" sldId="258"/>
            <ac:spMk id="125" creationId="{0DEDCC5D-8B8A-40DB-BE90-A3AA27C64A78}"/>
          </ac:spMkLst>
        </pc:spChg>
        <pc:spChg chg="add del">
          <ac:chgData name="Jones, Katie" userId="d6557db2-3227-4e3a-b253-df205624e65e" providerId="ADAL" clId="{B44535B3-1D1C-4B49-9505-4C2C7A274404}" dt="2022-08-28T05:52:40.454" v="12089" actId="26606"/>
          <ac:spMkLst>
            <pc:docMk/>
            <pc:sldMk cId="1255420110" sldId="258"/>
            <ac:spMk id="131" creationId="{CBC4F608-B4B8-48C3-9572-C0F061B1CD99}"/>
          </ac:spMkLst>
        </pc:spChg>
        <pc:spChg chg="add del">
          <ac:chgData name="Jones, Katie" userId="d6557db2-3227-4e3a-b253-df205624e65e" providerId="ADAL" clId="{B44535B3-1D1C-4B49-9505-4C2C7A274404}" dt="2022-08-28T05:53:17.512" v="12097" actId="26606"/>
          <ac:spMkLst>
            <pc:docMk/>
            <pc:sldMk cId="1255420110" sldId="258"/>
            <ac:spMk id="133" creationId="{081EA652-8C6A-4E69-BEB9-170809474553}"/>
          </ac:spMkLst>
        </pc:spChg>
        <pc:spChg chg="add del">
          <ac:chgData name="Jones, Katie" userId="d6557db2-3227-4e3a-b253-df205624e65e" providerId="ADAL" clId="{B44535B3-1D1C-4B49-9505-4C2C7A274404}" dt="2022-08-28T05:53:17.512" v="12097" actId="26606"/>
          <ac:spMkLst>
            <pc:docMk/>
            <pc:sldMk cId="1255420110" sldId="258"/>
            <ac:spMk id="134" creationId="{5298780A-33B9-4EA2-8F67-DE68AD62841B}"/>
          </ac:spMkLst>
        </pc:spChg>
        <pc:spChg chg="add del">
          <ac:chgData name="Jones, Katie" userId="d6557db2-3227-4e3a-b253-df205624e65e" providerId="ADAL" clId="{B44535B3-1D1C-4B49-9505-4C2C7A274404}" dt="2022-08-28T05:53:17.512" v="12097" actId="26606"/>
          <ac:spMkLst>
            <pc:docMk/>
            <pc:sldMk cId="1255420110" sldId="258"/>
            <ac:spMk id="135" creationId="{7F488E8B-4E1E-4402-8935-D4E6C02615C7}"/>
          </ac:spMkLst>
        </pc:spChg>
        <pc:spChg chg="add del">
          <ac:chgData name="Jones, Katie" userId="d6557db2-3227-4e3a-b253-df205624e65e" providerId="ADAL" clId="{B44535B3-1D1C-4B49-9505-4C2C7A274404}" dt="2022-08-28T05:53:15.612" v="12092" actId="26606"/>
          <ac:spMkLst>
            <pc:docMk/>
            <pc:sldMk cId="1255420110" sldId="258"/>
            <ac:spMk id="140" creationId="{117AB3D3-3C9C-4DED-809A-78734805B895}"/>
          </ac:spMkLst>
        </pc:spChg>
        <pc:spChg chg="add del">
          <ac:chgData name="Jones, Katie" userId="d6557db2-3227-4e3a-b253-df205624e65e" providerId="ADAL" clId="{B44535B3-1D1C-4B49-9505-4C2C7A274404}" dt="2022-08-28T05:53:15.612" v="12092" actId="26606"/>
          <ac:spMkLst>
            <pc:docMk/>
            <pc:sldMk cId="1255420110" sldId="258"/>
            <ac:spMk id="142" creationId="{3A9A4357-BD1D-4622-A4FE-766E6AB8DE84}"/>
          </ac:spMkLst>
        </pc:spChg>
        <pc:spChg chg="add del">
          <ac:chgData name="Jones, Katie" userId="d6557db2-3227-4e3a-b253-df205624e65e" providerId="ADAL" clId="{B44535B3-1D1C-4B49-9505-4C2C7A274404}" dt="2022-08-28T05:53:15.612" v="12092" actId="26606"/>
          <ac:spMkLst>
            <pc:docMk/>
            <pc:sldMk cId="1255420110" sldId="258"/>
            <ac:spMk id="144" creationId="{E659831F-0D9A-4C63-9EBB-8435B85A440F}"/>
          </ac:spMkLst>
        </pc:spChg>
        <pc:spChg chg="add del">
          <ac:chgData name="Jones, Katie" userId="d6557db2-3227-4e3a-b253-df205624e65e" providerId="ADAL" clId="{B44535B3-1D1C-4B49-9505-4C2C7A274404}" dt="2022-08-28T05:53:15.612" v="12092" actId="26606"/>
          <ac:spMkLst>
            <pc:docMk/>
            <pc:sldMk cId="1255420110" sldId="258"/>
            <ac:spMk id="146" creationId="{E6995CE5-F890-4ABA-82A2-26507CE8D2A3}"/>
          </ac:spMkLst>
        </pc:spChg>
        <pc:spChg chg="add del">
          <ac:chgData name="Jones, Katie" userId="d6557db2-3227-4e3a-b253-df205624e65e" providerId="ADAL" clId="{B44535B3-1D1C-4B49-9505-4C2C7A274404}" dt="2022-08-28T05:53:16.450" v="12094" actId="26606"/>
          <ac:spMkLst>
            <pc:docMk/>
            <pc:sldMk cId="1255420110" sldId="258"/>
            <ac:spMk id="148" creationId="{7FEAE179-C525-48F3-AD47-0E9E2B6F2E2E}"/>
          </ac:spMkLst>
        </pc:spChg>
        <pc:spChg chg="add del">
          <ac:chgData name="Jones, Katie" userId="d6557db2-3227-4e3a-b253-df205624e65e" providerId="ADAL" clId="{B44535B3-1D1C-4B49-9505-4C2C7A274404}" dt="2022-08-28T05:53:16.450" v="12094" actId="26606"/>
          <ac:spMkLst>
            <pc:docMk/>
            <pc:sldMk cId="1255420110" sldId="258"/>
            <ac:spMk id="149" creationId="{95C8260E-968F-44E8-A823-ABB431311926}"/>
          </ac:spMkLst>
        </pc:spChg>
        <pc:spChg chg="add del">
          <ac:chgData name="Jones, Katie" userId="d6557db2-3227-4e3a-b253-df205624e65e" providerId="ADAL" clId="{B44535B3-1D1C-4B49-9505-4C2C7A274404}" dt="2022-08-28T05:53:16.450" v="12094" actId="26606"/>
          <ac:spMkLst>
            <pc:docMk/>
            <pc:sldMk cId="1255420110" sldId="258"/>
            <ac:spMk id="150" creationId="{2C1BBA94-3F40-40AA-8BB9-E69E25E537C1}"/>
          </ac:spMkLst>
        </pc:spChg>
        <pc:spChg chg="add del">
          <ac:chgData name="Jones, Katie" userId="d6557db2-3227-4e3a-b253-df205624e65e" providerId="ADAL" clId="{B44535B3-1D1C-4B49-9505-4C2C7A274404}" dt="2022-08-28T05:53:16.450" v="12094" actId="26606"/>
          <ac:spMkLst>
            <pc:docMk/>
            <pc:sldMk cId="1255420110" sldId="258"/>
            <ac:spMk id="151" creationId="{FE43805F-24A6-46A4-B19B-54F28347355C}"/>
          </ac:spMkLst>
        </pc:spChg>
        <pc:spChg chg="add del">
          <ac:chgData name="Jones, Katie" userId="d6557db2-3227-4e3a-b253-df205624e65e" providerId="ADAL" clId="{B44535B3-1D1C-4B49-9505-4C2C7A274404}" dt="2022-08-28T05:53:17.498" v="12096" actId="26606"/>
          <ac:spMkLst>
            <pc:docMk/>
            <pc:sldMk cId="1255420110" sldId="258"/>
            <ac:spMk id="153" creationId="{32BC26D8-82FB-445E-AA49-62A77D7C1EE0}"/>
          </ac:spMkLst>
        </pc:spChg>
        <pc:spChg chg="add del">
          <ac:chgData name="Jones, Katie" userId="d6557db2-3227-4e3a-b253-df205624e65e" providerId="ADAL" clId="{B44535B3-1D1C-4B49-9505-4C2C7A274404}" dt="2022-08-28T05:53:17.498" v="12096" actId="26606"/>
          <ac:spMkLst>
            <pc:docMk/>
            <pc:sldMk cId="1255420110" sldId="258"/>
            <ac:spMk id="154" creationId="{CB44330D-EA18-4254-AA95-EB49948539B8}"/>
          </ac:spMkLst>
        </pc:spChg>
        <pc:spChg chg="add">
          <ac:chgData name="Jones, Katie" userId="d6557db2-3227-4e3a-b253-df205624e65e" providerId="ADAL" clId="{B44535B3-1D1C-4B49-9505-4C2C7A274404}" dt="2022-08-28T05:53:17.512" v="12097" actId="26606"/>
          <ac:spMkLst>
            <pc:docMk/>
            <pc:sldMk cId="1255420110" sldId="258"/>
            <ac:spMk id="156" creationId="{7FEAE179-C525-48F3-AD47-0E9E2B6F2E2E}"/>
          </ac:spMkLst>
        </pc:spChg>
        <pc:spChg chg="add">
          <ac:chgData name="Jones, Katie" userId="d6557db2-3227-4e3a-b253-df205624e65e" providerId="ADAL" clId="{B44535B3-1D1C-4B49-9505-4C2C7A274404}" dt="2022-08-28T05:53:17.512" v="12097" actId="26606"/>
          <ac:spMkLst>
            <pc:docMk/>
            <pc:sldMk cId="1255420110" sldId="258"/>
            <ac:spMk id="157" creationId="{95C8260E-968F-44E8-A823-ABB431311926}"/>
          </ac:spMkLst>
        </pc:spChg>
        <pc:spChg chg="add">
          <ac:chgData name="Jones, Katie" userId="d6557db2-3227-4e3a-b253-df205624e65e" providerId="ADAL" clId="{B44535B3-1D1C-4B49-9505-4C2C7A274404}" dt="2022-08-28T05:53:17.512" v="12097" actId="26606"/>
          <ac:spMkLst>
            <pc:docMk/>
            <pc:sldMk cId="1255420110" sldId="258"/>
            <ac:spMk id="158" creationId="{2C1BBA94-3F40-40AA-8BB9-E69E25E537C1}"/>
          </ac:spMkLst>
        </pc:spChg>
        <pc:spChg chg="add">
          <ac:chgData name="Jones, Katie" userId="d6557db2-3227-4e3a-b253-df205624e65e" providerId="ADAL" clId="{B44535B3-1D1C-4B49-9505-4C2C7A274404}" dt="2022-08-28T05:53:17.512" v="12097" actId="26606"/>
          <ac:spMkLst>
            <pc:docMk/>
            <pc:sldMk cId="1255420110" sldId="258"/>
            <ac:spMk id="159" creationId="{FE43805F-24A6-46A4-B19B-54F28347355C}"/>
          </ac:spMkLst>
        </pc:spChg>
        <pc:grpChg chg="add">
          <ac:chgData name="Jones, Katie" userId="d6557db2-3227-4e3a-b253-df205624e65e" providerId="ADAL" clId="{B44535B3-1D1C-4B49-9505-4C2C7A274404}" dt="2022-08-27T07:18:58.880" v="1483" actId="26606"/>
          <ac:grpSpMkLst>
            <pc:docMk/>
            <pc:sldMk cId="1255420110" sldId="258"/>
            <ac:grpSpMk id="21" creationId="{5CA94304-5BB9-4D36-A82D-7BC2EBCA3EA2}"/>
          </ac:grpSpMkLst>
        </pc:grpChg>
        <pc:grpChg chg="add del">
          <ac:chgData name="Jones, Katie" userId="d6557db2-3227-4e3a-b253-df205624e65e" providerId="ADAL" clId="{B44535B3-1D1C-4B49-9505-4C2C7A274404}" dt="2022-08-28T05:51:47.840" v="12083" actId="26606"/>
          <ac:grpSpMkLst>
            <pc:docMk/>
            <pc:sldMk cId="1255420110" sldId="258"/>
            <ac:grpSpMk id="60" creationId="{5CA94304-5BB9-4D36-A82D-7BC2EBCA3EA2}"/>
          </ac:grpSpMkLst>
        </pc:grpChg>
        <pc:grpChg chg="add del">
          <ac:chgData name="Jones, Katie" userId="d6557db2-3227-4e3a-b253-df205624e65e" providerId="ADAL" clId="{B44535B3-1D1C-4B49-9505-4C2C7A274404}" dt="2022-08-28T05:52:40.485" v="12090" actId="26606"/>
          <ac:grpSpMkLst>
            <pc:docMk/>
            <pc:sldMk cId="1255420110" sldId="258"/>
            <ac:grpSpMk id="113" creationId="{AE1C45F0-260A-458C-96ED-C1F6D2151219}"/>
          </ac:grpSpMkLst>
        </pc:grpChg>
        <pc:grpChg chg="add del">
          <ac:chgData name="Jones, Katie" userId="d6557db2-3227-4e3a-b253-df205624e65e" providerId="ADAL" clId="{B44535B3-1D1C-4B49-9505-4C2C7A274404}" dt="2022-08-28T05:52:40.454" v="12089" actId="26606"/>
          <ac:grpSpMkLst>
            <pc:docMk/>
            <pc:sldMk cId="1255420110" sldId="258"/>
            <ac:grpSpMk id="127" creationId="{65167ED7-6315-43AB-B1B6-C326D5FD8F84}"/>
          </ac:grpSpMkLst>
        </pc:grpChg>
        <pc:graphicFrameChg chg="add del mod">
          <ac:chgData name="Jones, Katie" userId="d6557db2-3227-4e3a-b253-df205624e65e" providerId="ADAL" clId="{B44535B3-1D1C-4B49-9505-4C2C7A274404}" dt="2022-08-28T05:57:43.531" v="12142" actId="478"/>
          <ac:graphicFrameMkLst>
            <pc:docMk/>
            <pc:sldMk cId="1255420110" sldId="258"/>
            <ac:graphicFrameMk id="106" creationId="{371F6079-44FA-A9BC-D298-2D5D8D5F20F9}"/>
          </ac:graphicFrameMkLst>
        </pc:graphicFrameChg>
        <pc:graphicFrameChg chg="add del mod modGraphic">
          <ac:chgData name="Jones, Katie" userId="d6557db2-3227-4e3a-b253-df205624e65e" providerId="ADAL" clId="{B44535B3-1D1C-4B49-9505-4C2C7A274404}" dt="2022-08-28T05:53:42.801" v="12098" actId="478"/>
          <ac:graphicFrameMkLst>
            <pc:docMk/>
            <pc:sldMk cId="1255420110" sldId="258"/>
            <ac:graphicFrameMk id="107" creationId="{124904FD-E6E2-97A7-5A6A-3626DA9A85E1}"/>
          </ac:graphicFrameMkLst>
        </pc:graphicFrameChg>
        <pc:graphicFrameChg chg="add mod modGraphic">
          <ac:chgData name="Jones, Katie" userId="d6557db2-3227-4e3a-b253-df205624e65e" providerId="ADAL" clId="{B44535B3-1D1C-4B49-9505-4C2C7A274404}" dt="2022-08-28T19:49:08.136" v="15561" actId="20577"/>
          <ac:graphicFrameMkLst>
            <pc:docMk/>
            <pc:sldMk cId="1255420110" sldId="258"/>
            <ac:graphicFrameMk id="109" creationId="{C34373BA-E692-43B3-5F63-55DE75672B23}"/>
          </ac:graphicFrameMkLst>
        </pc:graphicFrameChg>
        <pc:graphicFrameChg chg="add mod">
          <ac:chgData name="Jones, Katie" userId="d6557db2-3227-4e3a-b253-df205624e65e" providerId="ADAL" clId="{B44535B3-1D1C-4B49-9505-4C2C7A274404}" dt="2022-08-28T06:08:22.670" v="13031" actId="14861"/>
          <ac:graphicFrameMkLst>
            <pc:docMk/>
            <pc:sldMk cId="1255420110" sldId="258"/>
            <ac:graphicFrameMk id="110" creationId="{9B2BB2F7-476E-AE48-1371-FF990D1F4034}"/>
          </ac:graphicFrameMkLst>
        </pc:graphicFrameChg>
        <pc:graphicFrameChg chg="add mod">
          <ac:chgData name="Jones, Katie" userId="d6557db2-3227-4e3a-b253-df205624e65e" providerId="ADAL" clId="{B44535B3-1D1C-4B49-9505-4C2C7A274404}" dt="2022-08-28T19:48:38.180" v="15557" actId="14100"/>
          <ac:graphicFrameMkLst>
            <pc:docMk/>
            <pc:sldMk cId="1255420110" sldId="258"/>
            <ac:graphicFrameMk id="112" creationId="{0A881A5F-94D0-6ED1-FC50-F54AE477466D}"/>
          </ac:graphicFrameMkLst>
        </pc:graphicFrameChg>
        <pc:graphicFrameChg chg="add mod">
          <ac:chgData name="Jones, Katie" userId="d6557db2-3227-4e3a-b253-df205624e65e" providerId="ADAL" clId="{B44535B3-1D1C-4B49-9505-4C2C7A274404}" dt="2022-08-28T19:48:54.350" v="15559" actId="14100"/>
          <ac:graphicFrameMkLst>
            <pc:docMk/>
            <pc:sldMk cId="1255420110" sldId="258"/>
            <ac:graphicFrameMk id="115" creationId="{F211B833-16A9-CAFD-8CAC-AB4AC2C2F498}"/>
          </ac:graphicFrameMkLst>
        </pc:graphicFrameChg>
        <pc:picChg chg="del">
          <ac:chgData name="Jones, Katie" userId="d6557db2-3227-4e3a-b253-df205624e65e" providerId="ADAL" clId="{B44535B3-1D1C-4B49-9505-4C2C7A274404}" dt="2022-08-28T05:51:11.073" v="12075" actId="478"/>
          <ac:picMkLst>
            <pc:docMk/>
            <pc:sldMk cId="1255420110" sldId="258"/>
            <ac:picMk id="4" creationId="{6174E756-4564-83AC-3650-3333675FA903}"/>
          </ac:picMkLst>
        </pc:picChg>
        <pc:picChg chg="del">
          <ac:chgData name="Jones, Katie" userId="d6557db2-3227-4e3a-b253-df205624e65e" providerId="ADAL" clId="{B44535B3-1D1C-4B49-9505-4C2C7A274404}" dt="2022-08-28T05:51:11.770" v="12076" actId="478"/>
          <ac:picMkLst>
            <pc:docMk/>
            <pc:sldMk cId="1255420110" sldId="258"/>
            <ac:picMk id="5" creationId="{B72D8A61-944B-C9C6-BD0E-F22A0D0A10CC}"/>
          </ac:picMkLst>
        </pc:picChg>
        <pc:picChg chg="del mod">
          <ac:chgData name="Jones, Katie" userId="d6557db2-3227-4e3a-b253-df205624e65e" providerId="ADAL" clId="{B44535B3-1D1C-4B49-9505-4C2C7A274404}" dt="2022-08-28T05:51:49.947" v="12084" actId="478"/>
          <ac:picMkLst>
            <pc:docMk/>
            <pc:sldMk cId="1255420110" sldId="258"/>
            <ac:picMk id="6" creationId="{24CF6FEE-95A4-3EE2-27E6-57B0F0B856F1}"/>
          </ac:picMkLst>
        </pc:picChg>
        <pc:picChg chg="mod">
          <ac:chgData name="Jones, Katie" userId="d6557db2-3227-4e3a-b253-df205624e65e" providerId="ADAL" clId="{B44535B3-1D1C-4B49-9505-4C2C7A274404}" dt="2022-08-27T07:20:16.072" v="1528" actId="1037"/>
          <ac:picMkLst>
            <pc:docMk/>
            <pc:sldMk cId="1255420110" sldId="258"/>
            <ac:picMk id="7" creationId="{33338932-CB03-DA67-B274-1A4E69EEAF72}"/>
          </ac:picMkLst>
        </pc:picChg>
        <pc:picChg chg="mod">
          <ac:chgData name="Jones, Katie" userId="d6557db2-3227-4e3a-b253-df205624e65e" providerId="ADAL" clId="{B44535B3-1D1C-4B49-9505-4C2C7A274404}" dt="2022-08-27T07:20:39.012" v="1535" actId="1076"/>
          <ac:picMkLst>
            <pc:docMk/>
            <pc:sldMk cId="1255420110" sldId="258"/>
            <ac:picMk id="8" creationId="{DEF2DBE4-6913-8199-8BAB-1AED40C592F7}"/>
          </ac:picMkLst>
        </pc:picChg>
        <pc:picChg chg="mod ord">
          <ac:chgData name="Jones, Katie" userId="d6557db2-3227-4e3a-b253-df205624e65e" providerId="ADAL" clId="{B44535B3-1D1C-4B49-9505-4C2C7A274404}" dt="2022-08-27T07:20:24.212" v="1532" actId="1076"/>
          <ac:picMkLst>
            <pc:docMk/>
            <pc:sldMk cId="1255420110" sldId="258"/>
            <ac:picMk id="11" creationId="{F5D4D45A-9DFB-F6A9-9C43-9BA4C79944F3}"/>
          </ac:picMkLst>
        </pc:picChg>
        <pc:cxnChg chg="add del">
          <ac:chgData name="Jones, Katie" userId="d6557db2-3227-4e3a-b253-df205624e65e" providerId="ADAL" clId="{B44535B3-1D1C-4B49-9505-4C2C7A274404}" dt="2022-08-28T05:52:40.485" v="12090" actId="26606"/>
          <ac:cxnSpMkLst>
            <pc:docMk/>
            <pc:sldMk cId="1255420110" sldId="258"/>
            <ac:cxnSpMk id="120" creationId="{6CF1BAF6-AD41-4082-B212-8A1F9A2E8779}"/>
          </ac:cxnSpMkLst>
        </pc:cxnChg>
      </pc:sldChg>
      <pc:sldChg chg="addSp delSp modSp mod ord delDesignElem addCm delCm">
        <pc:chgData name="Jones, Katie" userId="d6557db2-3227-4e3a-b253-df205624e65e" providerId="ADAL" clId="{B44535B3-1D1C-4B49-9505-4C2C7A274404}" dt="2022-08-28T22:56:49.388" v="16607"/>
        <pc:sldMkLst>
          <pc:docMk/>
          <pc:sldMk cId="2959897135" sldId="259"/>
        </pc:sldMkLst>
        <pc:spChg chg="mod ord">
          <ac:chgData name="Jones, Katie" userId="d6557db2-3227-4e3a-b253-df205624e65e" providerId="ADAL" clId="{B44535B3-1D1C-4B49-9505-4C2C7A274404}" dt="2022-08-28T06:49:36.297" v="13599" actId="207"/>
          <ac:spMkLst>
            <pc:docMk/>
            <pc:sldMk cId="2959897135" sldId="259"/>
            <ac:spMk id="2" creationId="{64194958-761E-A5F1-349F-A12C3DEE8C5A}"/>
          </ac:spMkLst>
        </pc:spChg>
        <pc:spChg chg="add mod">
          <ac:chgData name="Jones, Katie" userId="d6557db2-3227-4e3a-b253-df205624e65e" providerId="ADAL" clId="{B44535B3-1D1C-4B49-9505-4C2C7A274404}" dt="2022-08-28T06:48:28.213" v="13585" actId="1076"/>
          <ac:spMkLst>
            <pc:docMk/>
            <pc:sldMk cId="2959897135" sldId="259"/>
            <ac:spMk id="3" creationId="{04F8DDEE-A288-38C5-E3CA-5C1FCD15ECBF}"/>
          </ac:spMkLst>
        </pc:spChg>
        <pc:spChg chg="del mod ord">
          <ac:chgData name="Jones, Katie" userId="d6557db2-3227-4e3a-b253-df205624e65e" providerId="ADAL" clId="{B44535B3-1D1C-4B49-9505-4C2C7A274404}" dt="2022-08-27T07:11:38.757" v="1201" actId="26606"/>
          <ac:spMkLst>
            <pc:docMk/>
            <pc:sldMk cId="2959897135" sldId="259"/>
            <ac:spMk id="6" creationId="{D3C14A65-CC25-DD4B-78C0-483770D9F6CD}"/>
          </ac:spMkLst>
        </pc:spChg>
        <pc:spChg chg="mod">
          <ac:chgData name="Jones, Katie" userId="d6557db2-3227-4e3a-b253-df205624e65e" providerId="ADAL" clId="{B44535B3-1D1C-4B49-9505-4C2C7A274404}" dt="2022-08-28T22:55:46.689" v="16600" actId="255"/>
          <ac:spMkLst>
            <pc:docMk/>
            <pc:sldMk cId="2959897135" sldId="259"/>
            <ac:spMk id="12" creationId="{046BAAF9-CEC2-27C0-C820-4C547A301467}"/>
          </ac:spMkLst>
        </pc:spChg>
        <pc:spChg chg="add del">
          <ac:chgData name="Jones, Katie" userId="d6557db2-3227-4e3a-b253-df205624e65e" providerId="ADAL" clId="{B44535B3-1D1C-4B49-9505-4C2C7A274404}" dt="2022-08-27T07:11:11.634" v="1192" actId="26606"/>
          <ac:spMkLst>
            <pc:docMk/>
            <pc:sldMk cId="2959897135" sldId="259"/>
            <ac:spMk id="22" creationId="{5AAE9118-0436-4488-AC4A-C14DF6A7B6B1}"/>
          </ac:spMkLst>
        </pc:spChg>
        <pc:spChg chg="add del">
          <ac:chgData name="Jones, Katie" userId="d6557db2-3227-4e3a-b253-df205624e65e" providerId="ADAL" clId="{B44535B3-1D1C-4B49-9505-4C2C7A274404}" dt="2022-08-27T07:11:11.634" v="1192" actId="26606"/>
          <ac:spMkLst>
            <pc:docMk/>
            <pc:sldMk cId="2959897135" sldId="259"/>
            <ac:spMk id="24" creationId="{1B9CAF73-92E0-421B-9CBB-6CAF38509B17}"/>
          </ac:spMkLst>
        </pc:spChg>
        <pc:spChg chg="add del">
          <ac:chgData name="Jones, Katie" userId="d6557db2-3227-4e3a-b253-df205624e65e" providerId="ADAL" clId="{B44535B3-1D1C-4B49-9505-4C2C7A274404}" dt="2022-08-27T07:11:11.634" v="1192" actId="26606"/>
          <ac:spMkLst>
            <pc:docMk/>
            <pc:sldMk cId="2959897135" sldId="259"/>
            <ac:spMk id="26" creationId="{A6705D2C-3D75-4306-94DF-E75EE9F2DAA9}"/>
          </ac:spMkLst>
        </pc:spChg>
        <pc:spChg chg="mod">
          <ac:chgData name="Jones, Katie" userId="d6557db2-3227-4e3a-b253-df205624e65e" providerId="ADAL" clId="{B44535B3-1D1C-4B49-9505-4C2C7A274404}" dt="2022-08-27T07:11:33.319" v="1200" actId="2711"/>
          <ac:spMkLst>
            <pc:docMk/>
            <pc:sldMk cId="2959897135" sldId="259"/>
            <ac:spMk id="27" creationId="{45C4DCE0-DD08-4549-A0E1-B1699159F6A2}"/>
          </ac:spMkLst>
        </pc:spChg>
        <pc:spChg chg="add del">
          <ac:chgData name="Jones, Katie" userId="d6557db2-3227-4e3a-b253-df205624e65e" providerId="ADAL" clId="{B44535B3-1D1C-4B49-9505-4C2C7A274404}" dt="2022-08-27T07:11:14.943" v="1194" actId="26606"/>
          <ac:spMkLst>
            <pc:docMk/>
            <pc:sldMk cId="2959897135" sldId="259"/>
            <ac:spMk id="28" creationId="{5AAE9118-0436-4488-AC4A-C14DF6A7B6B1}"/>
          </ac:spMkLst>
        </pc:spChg>
        <pc:spChg chg="add del">
          <ac:chgData name="Jones, Katie" userId="d6557db2-3227-4e3a-b253-df205624e65e" providerId="ADAL" clId="{B44535B3-1D1C-4B49-9505-4C2C7A274404}" dt="2022-08-27T07:11:14.943" v="1194" actId="26606"/>
          <ac:spMkLst>
            <pc:docMk/>
            <pc:sldMk cId="2959897135" sldId="259"/>
            <ac:spMk id="29" creationId="{48AADC38-41AB-482C-B8C3-6B9CD91B678A}"/>
          </ac:spMkLst>
        </pc:spChg>
        <pc:spChg chg="add del">
          <ac:chgData name="Jones, Katie" userId="d6557db2-3227-4e3a-b253-df205624e65e" providerId="ADAL" clId="{B44535B3-1D1C-4B49-9505-4C2C7A274404}" dt="2022-08-27T07:11:15.569" v="1196" actId="26606"/>
          <ac:spMkLst>
            <pc:docMk/>
            <pc:sldMk cId="2959897135" sldId="259"/>
            <ac:spMk id="30" creationId="{C8D58395-74AF-401A-AF2F-76B6FCF71DFE}"/>
          </ac:spMkLst>
        </pc:spChg>
        <pc:spChg chg="add del">
          <ac:chgData name="Jones, Katie" userId="d6557db2-3227-4e3a-b253-df205624e65e" providerId="ADAL" clId="{B44535B3-1D1C-4B49-9505-4C2C7A274404}" dt="2022-08-27T07:11:15.569" v="1196" actId="26606"/>
          <ac:spMkLst>
            <pc:docMk/>
            <pc:sldMk cId="2959897135" sldId="259"/>
            <ac:spMk id="31" creationId="{B712E947-0734-45F9-9C4F-41114EC3A33E}"/>
          </ac:spMkLst>
        </pc:spChg>
        <pc:spChg chg="add del">
          <ac:chgData name="Jones, Katie" userId="d6557db2-3227-4e3a-b253-df205624e65e" providerId="ADAL" clId="{B44535B3-1D1C-4B49-9505-4C2C7A274404}" dt="2022-08-27T07:11:15.569" v="1196" actId="26606"/>
          <ac:spMkLst>
            <pc:docMk/>
            <pc:sldMk cId="2959897135" sldId="259"/>
            <ac:spMk id="32" creationId="{2F003F3F-F118-41D2-AA3F-74DB0D1970BB}"/>
          </ac:spMkLst>
        </pc:spChg>
        <pc:spChg chg="add del">
          <ac:chgData name="Jones, Katie" userId="d6557db2-3227-4e3a-b253-df205624e65e" providerId="ADAL" clId="{B44535B3-1D1C-4B49-9505-4C2C7A274404}" dt="2022-08-27T07:11:15.569" v="1196" actId="26606"/>
          <ac:spMkLst>
            <pc:docMk/>
            <pc:sldMk cId="2959897135" sldId="259"/>
            <ac:spMk id="33" creationId="{4C6B5652-C661-4C58-B937-F0F490F7FCB2}"/>
          </ac:spMkLst>
        </pc:spChg>
        <pc:spChg chg="add del">
          <ac:chgData name="Jones, Katie" userId="d6557db2-3227-4e3a-b253-df205624e65e" providerId="ADAL" clId="{B44535B3-1D1C-4B49-9505-4C2C7A274404}" dt="2022-08-27T07:11:15.569" v="1196" actId="26606"/>
          <ac:spMkLst>
            <pc:docMk/>
            <pc:sldMk cId="2959897135" sldId="259"/>
            <ac:spMk id="34" creationId="{0B936867-6407-43FB-9DE6-1B0879D0CB31}"/>
          </ac:spMkLst>
        </pc:spChg>
        <pc:spChg chg="add del">
          <ac:chgData name="Jones, Katie" userId="d6557db2-3227-4e3a-b253-df205624e65e" providerId="ADAL" clId="{B44535B3-1D1C-4B49-9505-4C2C7A274404}" dt="2022-08-27T07:11:15.569" v="1196" actId="26606"/>
          <ac:spMkLst>
            <pc:docMk/>
            <pc:sldMk cId="2959897135" sldId="259"/>
            <ac:spMk id="35" creationId="{ACD0B258-678B-4A8C-894F-848AF24A1922}"/>
          </ac:spMkLst>
        </pc:spChg>
        <pc:spChg chg="mod">
          <ac:chgData name="Jones, Katie" userId="d6557db2-3227-4e3a-b253-df205624e65e" providerId="ADAL" clId="{B44535B3-1D1C-4B49-9505-4C2C7A274404}" dt="2022-08-27T07:11:33.319" v="1200" actId="2711"/>
          <ac:spMkLst>
            <pc:docMk/>
            <pc:sldMk cId="2959897135" sldId="259"/>
            <ac:spMk id="36" creationId="{6FE1051D-EBB4-4CDB-AB5D-AB959A5DE49C}"/>
          </ac:spMkLst>
        </pc:spChg>
        <pc:spChg chg="mod">
          <ac:chgData name="Jones, Katie" userId="d6557db2-3227-4e3a-b253-df205624e65e" providerId="ADAL" clId="{B44535B3-1D1C-4B49-9505-4C2C7A274404}" dt="2022-08-27T07:11:33.319" v="1200" actId="2711"/>
          <ac:spMkLst>
            <pc:docMk/>
            <pc:sldMk cId="2959897135" sldId="259"/>
            <ac:spMk id="37" creationId="{A398B690-6D06-4092-BB26-0F65B7BBCCB4}"/>
          </ac:spMkLst>
        </pc:spChg>
        <pc:spChg chg="mod">
          <ac:chgData name="Jones, Katie" userId="d6557db2-3227-4e3a-b253-df205624e65e" providerId="ADAL" clId="{B44535B3-1D1C-4B49-9505-4C2C7A274404}" dt="2022-08-27T07:11:33.319" v="1200" actId="2711"/>
          <ac:spMkLst>
            <pc:docMk/>
            <pc:sldMk cId="2959897135" sldId="259"/>
            <ac:spMk id="38" creationId="{FD03FC65-78E6-474E-A3F5-936FA4997434}"/>
          </ac:spMkLst>
        </pc:spChg>
        <pc:spChg chg="mod">
          <ac:chgData name="Jones, Katie" userId="d6557db2-3227-4e3a-b253-df205624e65e" providerId="ADAL" clId="{B44535B3-1D1C-4B49-9505-4C2C7A274404}" dt="2022-08-27T07:11:33.319" v="1200" actId="2711"/>
          <ac:spMkLst>
            <pc:docMk/>
            <pc:sldMk cId="2959897135" sldId="259"/>
            <ac:spMk id="39" creationId="{FC921CF8-0B5A-466B-81E4-A0CE506EA6F4}"/>
          </ac:spMkLst>
        </pc:spChg>
        <pc:spChg chg="mod">
          <ac:chgData name="Jones, Katie" userId="d6557db2-3227-4e3a-b253-df205624e65e" providerId="ADAL" clId="{B44535B3-1D1C-4B49-9505-4C2C7A274404}" dt="2022-08-27T07:11:33.319" v="1200" actId="2711"/>
          <ac:spMkLst>
            <pc:docMk/>
            <pc:sldMk cId="2959897135" sldId="259"/>
            <ac:spMk id="40" creationId="{FA76A511-A6EC-4587-B8B5-C6339225BE7A}"/>
          </ac:spMkLst>
        </pc:spChg>
        <pc:spChg chg="mod">
          <ac:chgData name="Jones, Katie" userId="d6557db2-3227-4e3a-b253-df205624e65e" providerId="ADAL" clId="{B44535B3-1D1C-4B49-9505-4C2C7A274404}" dt="2022-08-27T07:11:33.319" v="1200" actId="2711"/>
          <ac:spMkLst>
            <pc:docMk/>
            <pc:sldMk cId="2959897135" sldId="259"/>
            <ac:spMk id="41" creationId="{EB85AB84-17CC-4CD9-BABC-51CA22AC3D61}"/>
          </ac:spMkLst>
        </pc:spChg>
        <pc:spChg chg="mod">
          <ac:chgData name="Jones, Katie" userId="d6557db2-3227-4e3a-b253-df205624e65e" providerId="ADAL" clId="{B44535B3-1D1C-4B49-9505-4C2C7A274404}" dt="2022-08-27T07:11:33.319" v="1200" actId="2711"/>
          <ac:spMkLst>
            <pc:docMk/>
            <pc:sldMk cId="2959897135" sldId="259"/>
            <ac:spMk id="42" creationId="{10366346-26C4-43E8-9EDB-4AFB9F985275}"/>
          </ac:spMkLst>
        </pc:spChg>
        <pc:spChg chg="mod">
          <ac:chgData name="Jones, Katie" userId="d6557db2-3227-4e3a-b253-df205624e65e" providerId="ADAL" clId="{B44535B3-1D1C-4B49-9505-4C2C7A274404}" dt="2022-08-27T07:11:33.319" v="1200" actId="2711"/>
          <ac:spMkLst>
            <pc:docMk/>
            <pc:sldMk cId="2959897135" sldId="259"/>
            <ac:spMk id="43" creationId="{3D03E24F-0B37-4B5D-9E18-1542B5924AC9}"/>
          </ac:spMkLst>
        </pc:spChg>
        <pc:spChg chg="mod">
          <ac:chgData name="Jones, Katie" userId="d6557db2-3227-4e3a-b253-df205624e65e" providerId="ADAL" clId="{B44535B3-1D1C-4B49-9505-4C2C7A274404}" dt="2022-08-27T07:11:33.319" v="1200" actId="2711"/>
          <ac:spMkLst>
            <pc:docMk/>
            <pc:sldMk cId="2959897135" sldId="259"/>
            <ac:spMk id="44" creationId="{2640863C-57F4-48F7-AF7A-C730D05E8D22}"/>
          </ac:spMkLst>
        </pc:spChg>
        <pc:spChg chg="mod">
          <ac:chgData name="Jones, Katie" userId="d6557db2-3227-4e3a-b253-df205624e65e" providerId="ADAL" clId="{B44535B3-1D1C-4B49-9505-4C2C7A274404}" dt="2022-08-27T07:11:33.319" v="1200" actId="2711"/>
          <ac:spMkLst>
            <pc:docMk/>
            <pc:sldMk cId="2959897135" sldId="259"/>
            <ac:spMk id="45" creationId="{EC2AAB50-2943-4487-A419-8E15DEEBEFB8}"/>
          </ac:spMkLst>
        </pc:spChg>
        <pc:spChg chg="mod">
          <ac:chgData name="Jones, Katie" userId="d6557db2-3227-4e3a-b253-df205624e65e" providerId="ADAL" clId="{B44535B3-1D1C-4B49-9505-4C2C7A274404}" dt="2022-08-27T07:11:33.319" v="1200" actId="2711"/>
          <ac:spMkLst>
            <pc:docMk/>
            <pc:sldMk cId="2959897135" sldId="259"/>
            <ac:spMk id="46" creationId="{729C8CEA-732C-49CF-88C6-10DD8C2A4B91}"/>
          </ac:spMkLst>
        </pc:spChg>
        <pc:spChg chg="add del">
          <ac:chgData name="Jones, Katie" userId="d6557db2-3227-4e3a-b253-df205624e65e" providerId="ADAL" clId="{B44535B3-1D1C-4B49-9505-4C2C7A274404}" dt="2022-08-27T07:12:02.706" v="1211" actId="26606"/>
          <ac:spMkLst>
            <pc:docMk/>
            <pc:sldMk cId="2959897135" sldId="259"/>
            <ac:spMk id="47" creationId="{9D3A9E89-033E-4C4A-8C41-416DABFFD307}"/>
          </ac:spMkLst>
        </pc:spChg>
        <pc:spChg chg="add del">
          <ac:chgData name="Jones, Katie" userId="d6557db2-3227-4e3a-b253-df205624e65e" providerId="ADAL" clId="{B44535B3-1D1C-4B49-9505-4C2C7A274404}" dt="2022-08-27T07:12:02.706" v="1211" actId="26606"/>
          <ac:spMkLst>
            <pc:docMk/>
            <pc:sldMk cId="2959897135" sldId="259"/>
            <ac:spMk id="48" creationId="{78907291-9D6D-4740-81DB-441477BCA279}"/>
          </ac:spMkLst>
        </pc:spChg>
        <pc:spChg chg="add del">
          <ac:chgData name="Jones, Katie" userId="d6557db2-3227-4e3a-b253-df205624e65e" providerId="ADAL" clId="{B44535B3-1D1C-4B49-9505-4C2C7A274404}" dt="2022-08-27T07:12:02.706" v="1211" actId="26606"/>
          <ac:spMkLst>
            <pc:docMk/>
            <pc:sldMk cId="2959897135" sldId="259"/>
            <ac:spMk id="49" creationId="{86293361-111E-427D-8E5B-256944AC8395}"/>
          </ac:spMkLst>
        </pc:spChg>
        <pc:spChg chg="mod">
          <ac:chgData name="Jones, Katie" userId="d6557db2-3227-4e3a-b253-df205624e65e" providerId="ADAL" clId="{B44535B3-1D1C-4B49-9505-4C2C7A274404}" dt="2022-08-27T07:11:33.319" v="1200" actId="2711"/>
          <ac:spMkLst>
            <pc:docMk/>
            <pc:sldMk cId="2959897135" sldId="259"/>
            <ac:spMk id="51" creationId="{9E51F63B-4ABE-4CE7-91D4-89FB3571C23E}"/>
          </ac:spMkLst>
        </pc:spChg>
        <pc:spChg chg="mod">
          <ac:chgData name="Jones, Katie" userId="d6557db2-3227-4e3a-b253-df205624e65e" providerId="ADAL" clId="{B44535B3-1D1C-4B49-9505-4C2C7A274404}" dt="2022-08-27T07:11:33.319" v="1200" actId="2711"/>
          <ac:spMkLst>
            <pc:docMk/>
            <pc:sldMk cId="2959897135" sldId="259"/>
            <ac:spMk id="52" creationId="{206BF0AC-4FC2-4B5B-8C08-BF81DB6C06BA}"/>
          </ac:spMkLst>
        </pc:spChg>
        <pc:spChg chg="mod">
          <ac:chgData name="Jones, Katie" userId="d6557db2-3227-4e3a-b253-df205624e65e" providerId="ADAL" clId="{B44535B3-1D1C-4B49-9505-4C2C7A274404}" dt="2022-08-27T07:11:33.319" v="1200" actId="2711"/>
          <ac:spMkLst>
            <pc:docMk/>
            <pc:sldMk cId="2959897135" sldId="259"/>
            <ac:spMk id="53" creationId="{F4DEE1C7-9B97-4BB1-909D-EC165B5BDC60}"/>
          </ac:spMkLst>
        </pc:spChg>
        <pc:spChg chg="mod">
          <ac:chgData name="Jones, Katie" userId="d6557db2-3227-4e3a-b253-df205624e65e" providerId="ADAL" clId="{B44535B3-1D1C-4B49-9505-4C2C7A274404}" dt="2022-08-27T07:11:33.319" v="1200" actId="2711"/>
          <ac:spMkLst>
            <pc:docMk/>
            <pc:sldMk cId="2959897135" sldId="259"/>
            <ac:spMk id="54" creationId="{788550FF-AB39-447E-9524-00F7466E2615}"/>
          </ac:spMkLst>
        </pc:spChg>
        <pc:spChg chg="mod">
          <ac:chgData name="Jones, Katie" userId="d6557db2-3227-4e3a-b253-df205624e65e" providerId="ADAL" clId="{B44535B3-1D1C-4B49-9505-4C2C7A274404}" dt="2022-08-27T07:11:33.319" v="1200" actId="2711"/>
          <ac:spMkLst>
            <pc:docMk/>
            <pc:sldMk cId="2959897135" sldId="259"/>
            <ac:spMk id="55" creationId="{C37AA036-D55F-423B-B666-F6C70981676E}"/>
          </ac:spMkLst>
        </pc:spChg>
        <pc:spChg chg="mod">
          <ac:chgData name="Jones, Katie" userId="d6557db2-3227-4e3a-b253-df205624e65e" providerId="ADAL" clId="{B44535B3-1D1C-4B49-9505-4C2C7A274404}" dt="2022-08-27T07:11:33.319" v="1200" actId="2711"/>
          <ac:spMkLst>
            <pc:docMk/>
            <pc:sldMk cId="2959897135" sldId="259"/>
            <ac:spMk id="56" creationId="{686AEA5B-6A51-4A24-9260-C276ACB019D1}"/>
          </ac:spMkLst>
        </pc:spChg>
        <pc:spChg chg="mod">
          <ac:chgData name="Jones, Katie" userId="d6557db2-3227-4e3a-b253-df205624e65e" providerId="ADAL" clId="{B44535B3-1D1C-4B49-9505-4C2C7A274404}" dt="2022-08-27T07:11:33.319" v="1200" actId="2711"/>
          <ac:spMkLst>
            <pc:docMk/>
            <pc:sldMk cId="2959897135" sldId="259"/>
            <ac:spMk id="57" creationId="{3934C7C6-2C85-47DA-8119-C149EEF9F158}"/>
          </ac:spMkLst>
        </pc:spChg>
        <pc:spChg chg="mod">
          <ac:chgData name="Jones, Katie" userId="d6557db2-3227-4e3a-b253-df205624e65e" providerId="ADAL" clId="{B44535B3-1D1C-4B49-9505-4C2C7A274404}" dt="2022-08-27T07:11:33.319" v="1200" actId="2711"/>
          <ac:spMkLst>
            <pc:docMk/>
            <pc:sldMk cId="2959897135" sldId="259"/>
            <ac:spMk id="58" creationId="{17D8D6CA-375A-4789-80B8-F952F79E6F7E}"/>
          </ac:spMkLst>
        </pc:spChg>
        <pc:spChg chg="add">
          <ac:chgData name="Jones, Katie" userId="d6557db2-3227-4e3a-b253-df205624e65e" providerId="ADAL" clId="{B44535B3-1D1C-4B49-9505-4C2C7A274404}" dt="2022-08-27T07:12:02.706" v="1211" actId="26606"/>
          <ac:spMkLst>
            <pc:docMk/>
            <pc:sldMk cId="2959897135" sldId="259"/>
            <ac:spMk id="65" creationId="{C95B82D5-A8BB-45BF-BED8-C7B206892100}"/>
          </ac:spMkLst>
        </pc:spChg>
        <pc:spChg chg="add">
          <ac:chgData name="Jones, Katie" userId="d6557db2-3227-4e3a-b253-df205624e65e" providerId="ADAL" clId="{B44535B3-1D1C-4B49-9505-4C2C7A274404}" dt="2022-08-27T07:12:02.706" v="1211" actId="26606"/>
          <ac:spMkLst>
            <pc:docMk/>
            <pc:sldMk cId="2959897135" sldId="259"/>
            <ac:spMk id="67" creationId="{296C61EC-FBF4-4216-BE67-6C864D30A01C}"/>
          </ac:spMkLst>
        </pc:spChg>
        <pc:spChg chg="add">
          <ac:chgData name="Jones, Katie" userId="d6557db2-3227-4e3a-b253-df205624e65e" providerId="ADAL" clId="{B44535B3-1D1C-4B49-9505-4C2C7A274404}" dt="2022-08-27T07:12:02.706" v="1211" actId="26606"/>
          <ac:spMkLst>
            <pc:docMk/>
            <pc:sldMk cId="2959897135" sldId="259"/>
            <ac:spMk id="69" creationId="{39D6C490-0229-4573-9696-B73E5B3A9C33}"/>
          </ac:spMkLst>
        </pc:spChg>
        <pc:spChg chg="add del">
          <ac:chgData name="Jones, Katie" userId="d6557db2-3227-4e3a-b253-df205624e65e" providerId="ADAL" clId="{B44535B3-1D1C-4B49-9505-4C2C7A274404}" dt="2022-08-28T03:13:03.272" v="2269" actId="26606"/>
          <ac:spMkLst>
            <pc:docMk/>
            <pc:sldMk cId="2959897135" sldId="259"/>
            <ac:spMk id="162" creationId="{A2679492-7988-4050-9056-542444452411}"/>
          </ac:spMkLst>
        </pc:spChg>
        <pc:spChg chg="add del">
          <ac:chgData name="Jones, Katie" userId="d6557db2-3227-4e3a-b253-df205624e65e" providerId="ADAL" clId="{B44535B3-1D1C-4B49-9505-4C2C7A274404}" dt="2022-08-28T03:13:03.272" v="2269" actId="26606"/>
          <ac:spMkLst>
            <pc:docMk/>
            <pc:sldMk cId="2959897135" sldId="259"/>
            <ac:spMk id="164" creationId="{B5ABDEAA-B248-4182-B67C-A925338E772D}"/>
          </ac:spMkLst>
        </pc:spChg>
        <pc:spChg chg="add del">
          <ac:chgData name="Jones, Katie" userId="d6557db2-3227-4e3a-b253-df205624e65e" providerId="ADAL" clId="{B44535B3-1D1C-4B49-9505-4C2C7A274404}" dt="2022-08-28T03:13:03.272" v="2269" actId="26606"/>
          <ac:spMkLst>
            <pc:docMk/>
            <pc:sldMk cId="2959897135" sldId="259"/>
            <ac:spMk id="166" creationId="{B091B163-7D61-4891-ABCF-5C13D9C418D0}"/>
          </ac:spMkLst>
        </pc:spChg>
        <pc:spChg chg="add mod">
          <ac:chgData name="Jones, Katie" userId="d6557db2-3227-4e3a-b253-df205624e65e" providerId="ADAL" clId="{B44535B3-1D1C-4B49-9505-4C2C7A274404}" dt="2022-08-28T05:27:17.891" v="9794" actId="2711"/>
          <ac:spMkLst>
            <pc:docMk/>
            <pc:sldMk cId="2959897135" sldId="259"/>
            <ac:spMk id="170" creationId="{149FB5C3-7336-4FE0-A30C-CC0A3646D499}"/>
          </ac:spMkLst>
        </pc:spChg>
        <pc:spChg chg="add del">
          <ac:chgData name="Jones, Katie" userId="d6557db2-3227-4e3a-b253-df205624e65e" providerId="ADAL" clId="{B44535B3-1D1C-4B49-9505-4C2C7A274404}" dt="2022-08-28T03:12:51.575" v="2266" actId="26606"/>
          <ac:spMkLst>
            <pc:docMk/>
            <pc:sldMk cId="2959897135" sldId="259"/>
            <ac:spMk id="173" creationId="{1DCD4319-21CA-4165-A08D-D1E05DC378D3}"/>
          </ac:spMkLst>
        </pc:spChg>
        <pc:spChg chg="add mod">
          <ac:chgData name="Jones, Katie" userId="d6557db2-3227-4e3a-b253-df205624e65e" providerId="ADAL" clId="{B44535B3-1D1C-4B49-9505-4C2C7A274404}" dt="2022-08-28T05:27:17.891" v="9794" actId="2711"/>
          <ac:spMkLst>
            <pc:docMk/>
            <pc:sldMk cId="2959897135" sldId="259"/>
            <ac:spMk id="174" creationId="{0DA909B4-15FF-46A6-8A7F-7AEF977FE9ED}"/>
          </ac:spMkLst>
        </pc:spChg>
        <pc:spChg chg="add del">
          <ac:chgData name="Jones, Katie" userId="d6557db2-3227-4e3a-b253-df205624e65e" providerId="ADAL" clId="{B44535B3-1D1C-4B49-9505-4C2C7A274404}" dt="2022-08-28T03:12:51.575" v="2266" actId="26606"/>
          <ac:spMkLst>
            <pc:docMk/>
            <pc:sldMk cId="2959897135" sldId="259"/>
            <ac:spMk id="175" creationId="{3CD1EA40-7116-4FCB-9369-70F29FAA91EC}"/>
          </ac:spMkLst>
        </pc:spChg>
        <pc:spChg chg="add del">
          <ac:chgData name="Jones, Katie" userId="d6557db2-3227-4e3a-b253-df205624e65e" providerId="ADAL" clId="{B44535B3-1D1C-4B49-9505-4C2C7A274404}" dt="2022-08-28T03:12:51.575" v="2266" actId="26606"/>
          <ac:spMkLst>
            <pc:docMk/>
            <pc:sldMk cId="2959897135" sldId="259"/>
            <ac:spMk id="177" creationId="{BF647E38-F93D-4661-8D77-CE13EEB65B5A}"/>
          </ac:spMkLst>
        </pc:spChg>
        <pc:spChg chg="add mod">
          <ac:chgData name="Jones, Katie" userId="d6557db2-3227-4e3a-b253-df205624e65e" providerId="ADAL" clId="{B44535B3-1D1C-4B49-9505-4C2C7A274404}" dt="2022-08-28T05:27:17.891" v="9794" actId="2711"/>
          <ac:spMkLst>
            <pc:docMk/>
            <pc:sldMk cId="2959897135" sldId="259"/>
            <ac:spMk id="181" creationId="{1382A32C-5B0C-4B1C-A074-76C6DBCC9F87}"/>
          </ac:spMkLst>
        </pc:spChg>
        <pc:spChg chg="add del">
          <ac:chgData name="Jones, Katie" userId="d6557db2-3227-4e3a-b253-df205624e65e" providerId="ADAL" clId="{B44535B3-1D1C-4B49-9505-4C2C7A274404}" dt="2022-08-28T03:12:51.575" v="2266" actId="26606"/>
          <ac:spMkLst>
            <pc:docMk/>
            <pc:sldMk cId="2959897135" sldId="259"/>
            <ac:spMk id="201" creationId="{D6C80E47-971C-437F-B030-191115B01D68}"/>
          </ac:spMkLst>
        </pc:spChg>
        <pc:grpChg chg="add mod">
          <ac:chgData name="Jones, Katie" userId="d6557db2-3227-4e3a-b253-df205624e65e" providerId="ADAL" clId="{B44535B3-1D1C-4B49-9505-4C2C7A274404}" dt="2022-08-28T22:50:03.004" v="16340" actId="14100"/>
          <ac:grpSpMkLst>
            <pc:docMk/>
            <pc:sldMk cId="2959897135" sldId="259"/>
            <ac:grpSpMk id="4" creationId="{EE53DB7A-C05E-DD70-D9C9-7C8F9CC3AD51}"/>
          </ac:grpSpMkLst>
        </pc:grpChg>
        <pc:grpChg chg="add del">
          <ac:chgData name="Jones, Katie" userId="d6557db2-3227-4e3a-b253-df205624e65e" providerId="ADAL" clId="{B44535B3-1D1C-4B49-9505-4C2C7A274404}" dt="2022-08-27T07:12:02.706" v="1211" actId="26606"/>
          <ac:grpSpMkLst>
            <pc:docMk/>
            <pc:sldMk cId="2959897135" sldId="259"/>
            <ac:grpSpMk id="50" creationId="{72548900-57CE-48BC-A395-E89B7E0472E2}"/>
          </ac:grpSpMkLst>
        </pc:grpChg>
        <pc:grpChg chg="add mod">
          <ac:chgData name="Jones, Katie" userId="d6557db2-3227-4e3a-b253-df205624e65e" providerId="ADAL" clId="{B44535B3-1D1C-4B49-9505-4C2C7A274404}" dt="2022-08-28T05:27:17.891" v="9794" actId="2711"/>
          <ac:grpSpMkLst>
            <pc:docMk/>
            <pc:sldMk cId="2959897135" sldId="259"/>
            <ac:grpSpMk id="171" creationId="{19A6B5CE-CB1D-48EE-8B43-E952235C8371}"/>
          </ac:grpSpMkLst>
        </pc:grpChg>
        <pc:grpChg chg="add del">
          <ac:chgData name="Jones, Katie" userId="d6557db2-3227-4e3a-b253-df205624e65e" providerId="ADAL" clId="{B44535B3-1D1C-4B49-9505-4C2C7A274404}" dt="2022-08-28T03:12:51.575" v="2266" actId="26606"/>
          <ac:grpSpMkLst>
            <pc:docMk/>
            <pc:sldMk cId="2959897135" sldId="259"/>
            <ac:grpSpMk id="179" creationId="{71669B06-C46A-44F5-8C95-4AA9C87956A9}"/>
          </ac:grpSpMkLst>
        </pc:grpChg>
        <pc:graphicFrameChg chg="add del mod">
          <ac:chgData name="Jones, Katie" userId="d6557db2-3227-4e3a-b253-df205624e65e" providerId="ADAL" clId="{B44535B3-1D1C-4B49-9505-4C2C7A274404}" dt="2022-08-28T22:49:58.043" v="16339" actId="478"/>
          <ac:graphicFrameMkLst>
            <pc:docMk/>
            <pc:sldMk cId="2959897135" sldId="259"/>
            <ac:graphicFrameMk id="16" creationId="{4B54CBF6-9AE7-C048-AEA8-EC342262C7B7}"/>
          </ac:graphicFrameMkLst>
        </pc:graphicFrameChg>
        <pc:graphicFrameChg chg="add mod">
          <ac:chgData name="Jones, Katie" userId="d6557db2-3227-4e3a-b253-df205624e65e" providerId="ADAL" clId="{B44535B3-1D1C-4B49-9505-4C2C7A274404}" dt="2022-08-28T06:49:19.583" v="13596" actId="14100"/>
          <ac:graphicFrameMkLst>
            <pc:docMk/>
            <pc:sldMk cId="2959897135" sldId="259"/>
            <ac:graphicFrameMk id="46" creationId="{53E83BE5-EF77-4715-46FD-8E2EAAEDCB50}"/>
          </ac:graphicFrameMkLst>
        </pc:graphicFrameChg>
        <pc:graphicFrameChg chg="add mod">
          <ac:chgData name="Jones, Katie" userId="d6557db2-3227-4e3a-b253-df205624e65e" providerId="ADAL" clId="{B44535B3-1D1C-4B49-9505-4C2C7A274404}" dt="2022-08-28T06:49:25.043" v="13598" actId="1076"/>
          <ac:graphicFrameMkLst>
            <pc:docMk/>
            <pc:sldMk cId="2959897135" sldId="259"/>
            <ac:graphicFrameMk id="47" creationId="{EC78590C-3841-470A-944D-B0246532FC31}"/>
          </ac:graphicFrameMkLst>
        </pc:graphicFrameChg>
        <pc:graphicFrameChg chg="add mod ord modGraphic">
          <ac:chgData name="Jones, Katie" userId="d6557db2-3227-4e3a-b253-df205624e65e" providerId="ADAL" clId="{B44535B3-1D1C-4B49-9505-4C2C7A274404}" dt="2022-08-28T07:29:31.694" v="14448" actId="14861"/>
          <ac:graphicFrameMkLst>
            <pc:docMk/>
            <pc:sldMk cId="2959897135" sldId="259"/>
            <ac:graphicFrameMk id="60" creationId="{5E0FD09C-4D6E-F5DD-33B8-6C51C782A1B4}"/>
          </ac:graphicFrameMkLst>
        </pc:graphicFrameChg>
        <pc:picChg chg="mod ord">
          <ac:chgData name="Jones, Katie" userId="d6557db2-3227-4e3a-b253-df205624e65e" providerId="ADAL" clId="{B44535B3-1D1C-4B49-9505-4C2C7A274404}" dt="2022-08-27T07:12:02.706" v="1211" actId="26606"/>
          <ac:picMkLst>
            <pc:docMk/>
            <pc:sldMk cId="2959897135" sldId="259"/>
            <ac:picMk id="16" creationId="{ED9F30B5-CA59-CFEE-E6F2-751973AA11F4}"/>
          </ac:picMkLst>
        </pc:picChg>
        <pc:picChg chg="mod">
          <ac:chgData name="Jones, Katie" userId="d6557db2-3227-4e3a-b253-df205624e65e" providerId="ADAL" clId="{B44535B3-1D1C-4B49-9505-4C2C7A274404}" dt="2022-08-27T07:12:02.706" v="1211" actId="26606"/>
          <ac:picMkLst>
            <pc:docMk/>
            <pc:sldMk cId="2959897135" sldId="259"/>
            <ac:picMk id="17" creationId="{3FD89E76-AE2B-6475-3951-40C89BD8E9C5}"/>
          </ac:picMkLst>
        </pc:picChg>
        <pc:picChg chg="del mod ord">
          <ac:chgData name="Jones, Katie" userId="d6557db2-3227-4e3a-b253-df205624e65e" providerId="ADAL" clId="{B44535B3-1D1C-4B49-9505-4C2C7A274404}" dt="2022-08-28T05:34:00.080" v="11590" actId="478"/>
          <ac:picMkLst>
            <pc:docMk/>
            <pc:sldMk cId="2959897135" sldId="259"/>
            <ac:picMk id="19" creationId="{36C17809-4D1D-97E4-FC1E-8D15B9188EA7}"/>
          </ac:picMkLst>
        </pc:picChg>
        <pc:picChg chg="del mod">
          <ac:chgData name="Jones, Katie" userId="d6557db2-3227-4e3a-b253-df205624e65e" providerId="ADAL" clId="{B44535B3-1D1C-4B49-9505-4C2C7A274404}" dt="2022-08-28T05:34:07.938" v="11593" actId="478"/>
          <ac:picMkLst>
            <pc:docMk/>
            <pc:sldMk cId="2959897135" sldId="259"/>
            <ac:picMk id="29" creationId="{463B1F40-30ED-9673-6A39-E836F763EE92}"/>
          </ac:picMkLst>
        </pc:picChg>
        <pc:picChg chg="del">
          <ac:chgData name="Jones, Katie" userId="d6557db2-3227-4e3a-b253-df205624e65e" providerId="ADAL" clId="{B44535B3-1D1C-4B49-9505-4C2C7A274404}" dt="2022-08-28T22:47:23.857" v="16318" actId="478"/>
          <ac:picMkLst>
            <pc:docMk/>
            <pc:sldMk cId="2959897135" sldId="259"/>
            <ac:picMk id="41" creationId="{8D0CFEA3-858E-5215-4F4C-76644B0BBA84}"/>
          </ac:picMkLst>
        </pc:picChg>
        <pc:cxnChg chg="add del">
          <ac:chgData name="Jones, Katie" userId="d6557db2-3227-4e3a-b253-df205624e65e" providerId="ADAL" clId="{B44535B3-1D1C-4B49-9505-4C2C7A274404}" dt="2022-08-28T03:13:03.272" v="2269" actId="26606"/>
          <ac:cxnSpMkLst>
            <pc:docMk/>
            <pc:sldMk cId="2959897135" sldId="259"/>
            <ac:cxnSpMk id="168" creationId="{C49DA8F6-BCC1-4447-B54C-57856834B94B}"/>
          </ac:cxnSpMkLst>
        </pc:cxnChg>
      </pc:sldChg>
      <pc:sldChg chg="modSp">
        <pc:chgData name="Jones, Katie" userId="d6557db2-3227-4e3a-b253-df205624e65e" providerId="ADAL" clId="{B44535B3-1D1C-4B49-9505-4C2C7A274404}" dt="2022-08-28T02:39:29.588" v="1711"/>
        <pc:sldMkLst>
          <pc:docMk/>
          <pc:sldMk cId="1307930952" sldId="260"/>
        </pc:sldMkLst>
        <pc:spChg chg="mod">
          <ac:chgData name="Jones, Katie" userId="d6557db2-3227-4e3a-b253-df205624e65e" providerId="ADAL" clId="{B44535B3-1D1C-4B49-9505-4C2C7A274404}" dt="2022-08-28T02:39:29.588" v="1711"/>
          <ac:spMkLst>
            <pc:docMk/>
            <pc:sldMk cId="1307930952" sldId="260"/>
            <ac:spMk id="2" creationId="{86457FDD-3939-5F86-4BBA-7A3EDD0752D1}"/>
          </ac:spMkLst>
        </pc:spChg>
        <pc:spChg chg="mod">
          <ac:chgData name="Jones, Katie" userId="d6557db2-3227-4e3a-b253-df205624e65e" providerId="ADAL" clId="{B44535B3-1D1C-4B49-9505-4C2C7A274404}" dt="2022-08-28T02:39:29.588" v="1711"/>
          <ac:spMkLst>
            <pc:docMk/>
            <pc:sldMk cId="1307930952" sldId="260"/>
            <ac:spMk id="3" creationId="{01ABE20A-8CDA-82BF-3CE2-B6E201AB5CEB}"/>
          </ac:spMkLst>
        </pc:spChg>
      </pc:sldChg>
      <pc:sldChg chg="addSp delSp modSp mod modNotesTx">
        <pc:chgData name="Jones, Katie" userId="d6557db2-3227-4e3a-b253-df205624e65e" providerId="ADAL" clId="{B44535B3-1D1C-4B49-9505-4C2C7A274404}" dt="2022-08-29T01:35:56.486" v="18177" actId="20577"/>
        <pc:sldMkLst>
          <pc:docMk/>
          <pc:sldMk cId="2009750073" sldId="262"/>
        </pc:sldMkLst>
        <pc:spChg chg="add del mod">
          <ac:chgData name="Jones, Katie" userId="d6557db2-3227-4e3a-b253-df205624e65e" providerId="ADAL" clId="{B44535B3-1D1C-4B49-9505-4C2C7A274404}" dt="2022-08-28T06:42:29.439" v="13536" actId="14100"/>
          <ac:spMkLst>
            <pc:docMk/>
            <pc:sldMk cId="2009750073" sldId="262"/>
            <ac:spMk id="2" creationId="{5F8B4BFE-B4C7-88E2-DB80-F634DA679AE2}"/>
          </ac:spMkLst>
        </pc:spChg>
        <pc:spChg chg="mod">
          <ac:chgData name="Jones, Katie" userId="d6557db2-3227-4e3a-b253-df205624e65e" providerId="ADAL" clId="{B44535B3-1D1C-4B49-9505-4C2C7A274404}" dt="2022-08-29T01:12:18.686" v="16920" actId="20577"/>
          <ac:spMkLst>
            <pc:docMk/>
            <pc:sldMk cId="2009750073" sldId="262"/>
            <ac:spMk id="3" creationId="{383D5200-5045-AEDC-2261-C98477F18BCF}"/>
          </ac:spMkLst>
        </pc:spChg>
        <pc:spChg chg="del mod">
          <ac:chgData name="Jones, Katie" userId="d6557db2-3227-4e3a-b253-df205624e65e" providerId="ADAL" clId="{B44535B3-1D1C-4B49-9505-4C2C7A274404}" dt="2022-08-27T06:54:23.080" v="440" actId="26606"/>
          <ac:spMkLst>
            <pc:docMk/>
            <pc:sldMk cId="2009750073" sldId="262"/>
            <ac:spMk id="4" creationId="{1F345044-823B-63E8-F6F6-DAEA26DEEC93}"/>
          </ac:spMkLst>
        </pc:spChg>
        <pc:spChg chg="del mod">
          <ac:chgData name="Jones, Katie" userId="d6557db2-3227-4e3a-b253-df205624e65e" providerId="ADAL" clId="{B44535B3-1D1C-4B49-9505-4C2C7A274404}" dt="2022-08-27T06:57:51.936" v="718" actId="478"/>
          <ac:spMkLst>
            <pc:docMk/>
            <pc:sldMk cId="2009750073" sldId="262"/>
            <ac:spMk id="5" creationId="{85FE14D0-5BA7-F2F9-8AC4-260230588E26}"/>
          </ac:spMkLst>
        </pc:spChg>
        <pc:spChg chg="del mod">
          <ac:chgData name="Jones, Katie" userId="d6557db2-3227-4e3a-b253-df205624e65e" providerId="ADAL" clId="{B44535B3-1D1C-4B49-9505-4C2C7A274404}" dt="2022-08-27T06:58:26.659" v="724" actId="478"/>
          <ac:spMkLst>
            <pc:docMk/>
            <pc:sldMk cId="2009750073" sldId="262"/>
            <ac:spMk id="6" creationId="{1E1CD919-035B-D0EB-18D7-FB39B6C6226F}"/>
          </ac:spMkLst>
        </pc:spChg>
        <pc:spChg chg="add del mod">
          <ac:chgData name="Jones, Katie" userId="d6557db2-3227-4e3a-b253-df205624e65e" providerId="ADAL" clId="{B44535B3-1D1C-4B49-9505-4C2C7A274404}" dt="2022-08-28T03:29:38.696" v="2759" actId="478"/>
          <ac:spMkLst>
            <pc:docMk/>
            <pc:sldMk cId="2009750073" sldId="262"/>
            <ac:spMk id="6" creationId="{D5553980-5F29-D215-3A2E-D5C10ABD6D1D}"/>
          </ac:spMkLst>
        </pc:spChg>
        <pc:spChg chg="add mod">
          <ac:chgData name="Jones, Katie" userId="d6557db2-3227-4e3a-b253-df205624e65e" providerId="ADAL" clId="{B44535B3-1D1C-4B49-9505-4C2C7A274404}" dt="2022-08-28T19:54:50.396" v="15784"/>
          <ac:spMkLst>
            <pc:docMk/>
            <pc:sldMk cId="2009750073" sldId="262"/>
            <ac:spMk id="7" creationId="{975AA47E-79E7-A828-11DB-EDE6B4E03424}"/>
          </ac:spMkLst>
        </pc:spChg>
        <pc:spChg chg="add mod">
          <ac:chgData name="Jones, Katie" userId="d6557db2-3227-4e3a-b253-df205624e65e" providerId="ADAL" clId="{B44535B3-1D1C-4B49-9505-4C2C7A274404}" dt="2022-08-29T01:20:38.888" v="17407" actId="20577"/>
          <ac:spMkLst>
            <pc:docMk/>
            <pc:sldMk cId="2009750073" sldId="262"/>
            <ac:spMk id="9" creationId="{8F152F67-2562-23D2-E8CA-A78D9FB3C83D}"/>
          </ac:spMkLst>
        </pc:spChg>
        <pc:spChg chg="add mod">
          <ac:chgData name="Jones, Katie" userId="d6557db2-3227-4e3a-b253-df205624e65e" providerId="ADAL" clId="{B44535B3-1D1C-4B49-9505-4C2C7A274404}" dt="2022-08-29T01:18:47.540" v="17265" actId="408"/>
          <ac:spMkLst>
            <pc:docMk/>
            <pc:sldMk cId="2009750073" sldId="262"/>
            <ac:spMk id="11" creationId="{4439245F-5DB6-A589-66B2-9115F2CD6887}"/>
          </ac:spMkLst>
        </pc:spChg>
        <pc:spChg chg="add mod">
          <ac:chgData name="Jones, Katie" userId="d6557db2-3227-4e3a-b253-df205624e65e" providerId="ADAL" clId="{B44535B3-1D1C-4B49-9505-4C2C7A274404}" dt="2022-08-29T01:18:47.540" v="17265" actId="408"/>
          <ac:spMkLst>
            <pc:docMk/>
            <pc:sldMk cId="2009750073" sldId="262"/>
            <ac:spMk id="12" creationId="{055CE4A6-3016-58D0-D9BD-514BF50219A0}"/>
          </ac:spMkLst>
        </pc:spChg>
        <pc:spChg chg="add mod">
          <ac:chgData name="Jones, Katie" userId="d6557db2-3227-4e3a-b253-df205624e65e" providerId="ADAL" clId="{B44535B3-1D1C-4B49-9505-4C2C7A274404}" dt="2022-08-29T01:20:58.047" v="17409" actId="20577"/>
          <ac:spMkLst>
            <pc:docMk/>
            <pc:sldMk cId="2009750073" sldId="262"/>
            <ac:spMk id="13" creationId="{0876DA22-E571-665F-12B2-DB880F6005B6}"/>
          </ac:spMkLst>
        </pc:spChg>
        <pc:spChg chg="add mod">
          <ac:chgData name="Jones, Katie" userId="d6557db2-3227-4e3a-b253-df205624e65e" providerId="ADAL" clId="{B44535B3-1D1C-4B49-9505-4C2C7A274404}" dt="2022-08-28T19:54:50.396" v="15784"/>
          <ac:spMkLst>
            <pc:docMk/>
            <pc:sldMk cId="2009750073" sldId="262"/>
            <ac:spMk id="14" creationId="{43426A9D-29E9-3EF9-895E-B3440E5C4888}"/>
          </ac:spMkLst>
        </pc:spChg>
        <pc:graphicFrameChg chg="add del mod">
          <ac:chgData name="Jones, Katie" userId="d6557db2-3227-4e3a-b253-df205624e65e" providerId="ADAL" clId="{B44535B3-1D1C-4B49-9505-4C2C7A274404}" dt="2022-08-28T03:21:29.084" v="2696" actId="12084"/>
          <ac:graphicFrameMkLst>
            <pc:docMk/>
            <pc:sldMk cId="2009750073" sldId="262"/>
            <ac:graphicFrameMk id="4" creationId="{46CC5D2F-D81E-FCC3-E33F-A2D56EF83B44}"/>
          </ac:graphicFrameMkLst>
        </pc:graphicFrameChg>
        <pc:graphicFrameChg chg="add mod modGraphic">
          <ac:chgData name="Jones, Katie" userId="d6557db2-3227-4e3a-b253-df205624e65e" providerId="ADAL" clId="{B44535B3-1D1C-4B49-9505-4C2C7A274404}" dt="2022-08-28T19:57:15.567" v="15821" actId="14861"/>
          <ac:graphicFrameMkLst>
            <pc:docMk/>
            <pc:sldMk cId="2009750073" sldId="262"/>
            <ac:graphicFrameMk id="10" creationId="{151A9346-0165-3B17-2C86-666831BB7E8E}"/>
          </ac:graphicFrameMkLst>
        </pc:graphicFrameChg>
        <pc:picChg chg="del">
          <ac:chgData name="Jones, Katie" userId="d6557db2-3227-4e3a-b253-df205624e65e" providerId="ADAL" clId="{B44535B3-1D1C-4B49-9505-4C2C7A274404}" dt="2022-08-27T06:55:57.151" v="496" actId="478"/>
          <ac:picMkLst>
            <pc:docMk/>
            <pc:sldMk cId="2009750073" sldId="262"/>
            <ac:picMk id="8" creationId="{7B301481-BC02-41C2-88EB-FB61FBFB8867}"/>
          </ac:picMkLst>
        </pc:picChg>
      </pc:sldChg>
      <pc:sldChg chg="addSp delSp modSp mod delDesignElem modNotesTx">
        <pc:chgData name="Jones, Katie" userId="d6557db2-3227-4e3a-b253-df205624e65e" providerId="ADAL" clId="{B44535B3-1D1C-4B49-9505-4C2C7A274404}" dt="2022-08-29T01:22:42.678" v="17526" actId="20577"/>
        <pc:sldMkLst>
          <pc:docMk/>
          <pc:sldMk cId="533042707" sldId="263"/>
        </pc:sldMkLst>
        <pc:spChg chg="mod ord">
          <ac:chgData name="Jones, Katie" userId="d6557db2-3227-4e3a-b253-df205624e65e" providerId="ADAL" clId="{B44535B3-1D1C-4B49-9505-4C2C7A274404}" dt="2022-08-28T07:34:57.264" v="14484" actId="207"/>
          <ac:spMkLst>
            <pc:docMk/>
            <pc:sldMk cId="533042707" sldId="263"/>
            <ac:spMk id="2" creationId="{8189234D-981B-88BB-44AA-AEBF268EE077}"/>
          </ac:spMkLst>
        </pc:spChg>
        <pc:spChg chg="add del mod">
          <ac:chgData name="Jones, Katie" userId="d6557db2-3227-4e3a-b253-df205624e65e" providerId="ADAL" clId="{B44535B3-1D1C-4B49-9505-4C2C7A274404}" dt="2022-08-28T03:35:46.848" v="3237" actId="767"/>
          <ac:spMkLst>
            <pc:docMk/>
            <pc:sldMk cId="533042707" sldId="263"/>
            <ac:spMk id="4" creationId="{172C5768-103E-C9EA-45CF-09AF669B14A6}"/>
          </ac:spMkLst>
        </pc:spChg>
        <pc:spChg chg="add del mod">
          <ac:chgData name="Jones, Katie" userId="d6557db2-3227-4e3a-b253-df205624e65e" providerId="ADAL" clId="{B44535B3-1D1C-4B49-9505-4C2C7A274404}" dt="2022-08-28T03:41:10.109" v="3388" actId="12084"/>
          <ac:spMkLst>
            <pc:docMk/>
            <pc:sldMk cId="533042707" sldId="263"/>
            <ac:spMk id="8" creationId="{987B1562-629C-2C84-220E-A44A6A1D07C6}"/>
          </ac:spMkLst>
        </pc:spChg>
        <pc:spChg chg="add mod">
          <ac:chgData name="Jones, Katie" userId="d6557db2-3227-4e3a-b253-df205624e65e" providerId="ADAL" clId="{B44535B3-1D1C-4B49-9505-4C2C7A274404}" dt="2022-08-28T06:45:33.971" v="13562" actId="115"/>
          <ac:spMkLst>
            <pc:docMk/>
            <pc:sldMk cId="533042707" sldId="263"/>
            <ac:spMk id="10" creationId="{CABD5FC9-C1D3-E377-0FF5-CD4AEA73A66D}"/>
          </ac:spMkLst>
        </pc:spChg>
        <pc:spChg chg="add del mod">
          <ac:chgData name="Jones, Katie" userId="d6557db2-3227-4e3a-b253-df205624e65e" providerId="ADAL" clId="{B44535B3-1D1C-4B49-9505-4C2C7A274404}" dt="2022-08-28T03:59:22.111" v="3997" actId="12084"/>
          <ac:spMkLst>
            <pc:docMk/>
            <pc:sldMk cId="533042707" sldId="263"/>
            <ac:spMk id="11" creationId="{FB233A2D-5246-60A6-B161-163606101869}"/>
          </ac:spMkLst>
        </pc:spChg>
        <pc:spChg chg="del mod ord">
          <ac:chgData name="Jones, Katie" userId="d6557db2-3227-4e3a-b253-df205624e65e" providerId="ADAL" clId="{B44535B3-1D1C-4B49-9505-4C2C7A274404}" dt="2022-08-28T03:36:29.511" v="3240" actId="12084"/>
          <ac:spMkLst>
            <pc:docMk/>
            <pc:sldMk cId="533042707" sldId="263"/>
            <ac:spMk id="17" creationId="{7C2BD507-DF8D-C883-73AC-E84577E1E152}"/>
          </ac:spMkLst>
        </pc:spChg>
        <pc:spChg chg="add del">
          <ac:chgData name="Jones, Katie" userId="d6557db2-3227-4e3a-b253-df205624e65e" providerId="ADAL" clId="{B44535B3-1D1C-4B49-9505-4C2C7A274404}" dt="2022-08-27T06:39:08.504" v="13"/>
          <ac:spMkLst>
            <pc:docMk/>
            <pc:sldMk cId="533042707" sldId="263"/>
            <ac:spMk id="19" creationId="{C95B82D5-A8BB-45BF-BED8-C7B206892100}"/>
          </ac:spMkLst>
        </pc:spChg>
        <pc:spChg chg="add del">
          <ac:chgData name="Jones, Katie" userId="d6557db2-3227-4e3a-b253-df205624e65e" providerId="ADAL" clId="{B44535B3-1D1C-4B49-9505-4C2C7A274404}" dt="2022-08-27T06:39:08.504" v="13"/>
          <ac:spMkLst>
            <pc:docMk/>
            <pc:sldMk cId="533042707" sldId="263"/>
            <ac:spMk id="21" creationId="{296C61EC-FBF4-4216-BE67-6C864D30A01C}"/>
          </ac:spMkLst>
        </pc:spChg>
        <pc:spChg chg="add del">
          <ac:chgData name="Jones, Katie" userId="d6557db2-3227-4e3a-b253-df205624e65e" providerId="ADAL" clId="{B44535B3-1D1C-4B49-9505-4C2C7A274404}" dt="2022-08-27T06:39:08.504" v="13"/>
          <ac:spMkLst>
            <pc:docMk/>
            <pc:sldMk cId="533042707" sldId="263"/>
            <ac:spMk id="25" creationId="{39D6C490-0229-4573-9696-B73E5B3A9C33}"/>
          </ac:spMkLst>
        </pc:spChg>
        <pc:spChg chg="add del">
          <ac:chgData name="Jones, Katie" userId="d6557db2-3227-4e3a-b253-df205624e65e" providerId="ADAL" clId="{B44535B3-1D1C-4B49-9505-4C2C7A274404}" dt="2022-08-27T06:41:44.769" v="38" actId="26606"/>
          <ac:spMkLst>
            <pc:docMk/>
            <pc:sldMk cId="533042707" sldId="263"/>
            <ac:spMk id="49" creationId="{1DCD4319-21CA-4165-A08D-D1E05DC378D3}"/>
          </ac:spMkLst>
        </pc:spChg>
        <pc:spChg chg="add del">
          <ac:chgData name="Jones, Katie" userId="d6557db2-3227-4e3a-b253-df205624e65e" providerId="ADAL" clId="{B44535B3-1D1C-4B49-9505-4C2C7A274404}" dt="2022-08-27T06:41:44.769" v="38" actId="26606"/>
          <ac:spMkLst>
            <pc:docMk/>
            <pc:sldMk cId="533042707" sldId="263"/>
            <ac:spMk id="50" creationId="{D6C80E47-971C-437F-B030-191115B01D68}"/>
          </ac:spMkLst>
        </pc:spChg>
        <pc:spChg chg="add del">
          <ac:chgData name="Jones, Katie" userId="d6557db2-3227-4e3a-b253-df205624e65e" providerId="ADAL" clId="{B44535B3-1D1C-4B49-9505-4C2C7A274404}" dt="2022-08-27T06:41:44.769" v="38" actId="26606"/>
          <ac:spMkLst>
            <pc:docMk/>
            <pc:sldMk cId="533042707" sldId="263"/>
            <ac:spMk id="51" creationId="{3CD1EA40-7116-4FCB-9369-70F29FAA91EC}"/>
          </ac:spMkLst>
        </pc:spChg>
        <pc:spChg chg="add del">
          <ac:chgData name="Jones, Katie" userId="d6557db2-3227-4e3a-b253-df205624e65e" providerId="ADAL" clId="{B44535B3-1D1C-4B49-9505-4C2C7A274404}" dt="2022-08-27T06:41:44.769" v="38" actId="26606"/>
          <ac:spMkLst>
            <pc:docMk/>
            <pc:sldMk cId="533042707" sldId="263"/>
            <ac:spMk id="52" creationId="{BF647E38-F93D-4661-8D77-CE13EEB65B5A}"/>
          </ac:spMkLst>
        </pc:spChg>
        <pc:spChg chg="del">
          <ac:chgData name="Jones, Katie" userId="d6557db2-3227-4e3a-b253-df205624e65e" providerId="ADAL" clId="{B44535B3-1D1C-4B49-9505-4C2C7A274404}" dt="2022-08-27T06:37:58.350" v="8"/>
          <ac:spMkLst>
            <pc:docMk/>
            <pc:sldMk cId="533042707" sldId="263"/>
            <ac:spMk id="80" creationId="{D4993743-B10A-433C-9996-3035D2C3ABC6}"/>
          </ac:spMkLst>
        </pc:spChg>
        <pc:spChg chg="del">
          <ac:chgData name="Jones, Katie" userId="d6557db2-3227-4e3a-b253-df205624e65e" providerId="ADAL" clId="{B44535B3-1D1C-4B49-9505-4C2C7A274404}" dt="2022-08-27T06:37:58.350" v="8"/>
          <ac:spMkLst>
            <pc:docMk/>
            <pc:sldMk cId="533042707" sldId="263"/>
            <ac:spMk id="81" creationId="{BB3B8946-A0AA-42D4-8A24-639DC6EA170E}"/>
          </ac:spMkLst>
        </pc:spChg>
        <pc:spChg chg="del">
          <ac:chgData name="Jones, Katie" userId="d6557db2-3227-4e3a-b253-df205624e65e" providerId="ADAL" clId="{B44535B3-1D1C-4B49-9505-4C2C7A274404}" dt="2022-08-27T06:37:58.350" v="8"/>
          <ac:spMkLst>
            <pc:docMk/>
            <pc:sldMk cId="533042707" sldId="263"/>
            <ac:spMk id="82" creationId="{AB1038E6-06EF-4DCB-B52E-D3825C50F7C6}"/>
          </ac:spMkLst>
        </pc:spChg>
        <pc:spChg chg="del">
          <ac:chgData name="Jones, Katie" userId="d6557db2-3227-4e3a-b253-df205624e65e" providerId="ADAL" clId="{B44535B3-1D1C-4B49-9505-4C2C7A274404}" dt="2022-08-27T06:37:58.350" v="8"/>
          <ac:spMkLst>
            <pc:docMk/>
            <pc:sldMk cId="533042707" sldId="263"/>
            <ac:spMk id="83" creationId="{5C7EF35C-8B7D-4026-8F09-8B2B2250579B}"/>
          </ac:spMkLst>
        </pc:spChg>
        <pc:spChg chg="del">
          <ac:chgData name="Jones, Katie" userId="d6557db2-3227-4e3a-b253-df205624e65e" providerId="ADAL" clId="{B44535B3-1D1C-4B49-9505-4C2C7A274404}" dt="2022-08-27T06:37:58.350" v="8"/>
          <ac:spMkLst>
            <pc:docMk/>
            <pc:sldMk cId="533042707" sldId="263"/>
            <ac:spMk id="84" creationId="{5F24A71D-C0A9-49AC-B2D1-5A9EA2BD383E}"/>
          </ac:spMkLst>
        </pc:spChg>
        <pc:spChg chg="del">
          <ac:chgData name="Jones, Katie" userId="d6557db2-3227-4e3a-b253-df205624e65e" providerId="ADAL" clId="{B44535B3-1D1C-4B49-9505-4C2C7A274404}" dt="2022-08-27T06:37:58.350" v="8"/>
          <ac:spMkLst>
            <pc:docMk/>
            <pc:sldMk cId="533042707" sldId="263"/>
            <ac:spMk id="85" creationId="{14280C55-570C-4284-9850-B2BA33DB6726}"/>
          </ac:spMkLst>
        </pc:spChg>
        <pc:spChg chg="add del">
          <ac:chgData name="Jones, Katie" userId="d6557db2-3227-4e3a-b253-df205624e65e" providerId="ADAL" clId="{B44535B3-1D1C-4B49-9505-4C2C7A274404}" dt="2022-08-27T06:41:45.569" v="40" actId="26606"/>
          <ac:spMkLst>
            <pc:docMk/>
            <pc:sldMk cId="533042707" sldId="263"/>
            <ac:spMk id="89" creationId="{1A1F4363-ED34-490E-81D7-49B1643CE2F2}"/>
          </ac:spMkLst>
        </pc:spChg>
        <pc:spChg chg="add del">
          <ac:chgData name="Jones, Katie" userId="d6557db2-3227-4e3a-b253-df205624e65e" providerId="ADAL" clId="{B44535B3-1D1C-4B49-9505-4C2C7A274404}" dt="2022-08-27T06:41:45.569" v="40" actId="26606"/>
          <ac:spMkLst>
            <pc:docMk/>
            <pc:sldMk cId="533042707" sldId="263"/>
            <ac:spMk id="90" creationId="{3CD1EA40-7116-4FCB-9369-70F29FAA91EC}"/>
          </ac:spMkLst>
        </pc:spChg>
        <pc:spChg chg="add del">
          <ac:chgData name="Jones, Katie" userId="d6557db2-3227-4e3a-b253-df205624e65e" providerId="ADAL" clId="{B44535B3-1D1C-4B49-9505-4C2C7A274404}" dt="2022-08-27T06:41:45.569" v="40" actId="26606"/>
          <ac:spMkLst>
            <pc:docMk/>
            <pc:sldMk cId="533042707" sldId="263"/>
            <ac:spMk id="91" creationId="{BF647E38-F93D-4661-8D77-CE13EEB65B5A}"/>
          </ac:spMkLst>
        </pc:spChg>
        <pc:spChg chg="add del">
          <ac:chgData name="Jones, Katie" userId="d6557db2-3227-4e3a-b253-df205624e65e" providerId="ADAL" clId="{B44535B3-1D1C-4B49-9505-4C2C7A274404}" dt="2022-08-27T06:41:45.569" v="40" actId="26606"/>
          <ac:spMkLst>
            <pc:docMk/>
            <pc:sldMk cId="533042707" sldId="263"/>
            <ac:spMk id="113" creationId="{D6C80E47-971C-437F-B030-191115B01D68}"/>
          </ac:spMkLst>
        </pc:spChg>
        <pc:spChg chg="add del">
          <ac:chgData name="Jones, Katie" userId="d6557db2-3227-4e3a-b253-df205624e65e" providerId="ADAL" clId="{B44535B3-1D1C-4B49-9505-4C2C7A274404}" dt="2022-08-27T06:41:46.297" v="42" actId="26606"/>
          <ac:spMkLst>
            <pc:docMk/>
            <pc:sldMk cId="533042707" sldId="263"/>
            <ac:spMk id="115" creationId="{13D1A8A5-47E0-4546-A3F9-FC33D5461102}"/>
          </ac:spMkLst>
        </pc:spChg>
        <pc:spChg chg="add del">
          <ac:chgData name="Jones, Katie" userId="d6557db2-3227-4e3a-b253-df205624e65e" providerId="ADAL" clId="{B44535B3-1D1C-4B49-9505-4C2C7A274404}" dt="2022-08-27T06:41:46.297" v="42" actId="26606"/>
          <ac:spMkLst>
            <pc:docMk/>
            <pc:sldMk cId="533042707" sldId="263"/>
            <ac:spMk id="116" creationId="{3CD1EA40-7116-4FCB-9369-70F29FAA91EC}"/>
          </ac:spMkLst>
        </pc:spChg>
        <pc:spChg chg="add del">
          <ac:chgData name="Jones, Katie" userId="d6557db2-3227-4e3a-b253-df205624e65e" providerId="ADAL" clId="{B44535B3-1D1C-4B49-9505-4C2C7A274404}" dt="2022-08-27T06:41:46.297" v="42" actId="26606"/>
          <ac:spMkLst>
            <pc:docMk/>
            <pc:sldMk cId="533042707" sldId="263"/>
            <ac:spMk id="117" creationId="{BF647E38-F93D-4661-8D77-CE13EEB65B5A}"/>
          </ac:spMkLst>
        </pc:spChg>
        <pc:spChg chg="add del">
          <ac:chgData name="Jones, Katie" userId="d6557db2-3227-4e3a-b253-df205624e65e" providerId="ADAL" clId="{B44535B3-1D1C-4B49-9505-4C2C7A274404}" dt="2022-08-27T06:41:46.297" v="42" actId="26606"/>
          <ac:spMkLst>
            <pc:docMk/>
            <pc:sldMk cId="533042707" sldId="263"/>
            <ac:spMk id="129" creationId="{D6C80E47-971C-437F-B030-191115B01D68}"/>
          </ac:spMkLst>
        </pc:spChg>
        <pc:spChg chg="add del">
          <ac:chgData name="Jones, Katie" userId="d6557db2-3227-4e3a-b253-df205624e65e" providerId="ADAL" clId="{B44535B3-1D1C-4B49-9505-4C2C7A274404}" dt="2022-08-28T02:52:37.705" v="1783" actId="26606"/>
          <ac:spMkLst>
            <pc:docMk/>
            <pc:sldMk cId="533042707" sldId="263"/>
            <ac:spMk id="131" creationId="{238B1E8D-ABD1-4FF3-ADD5-341EB78A4617}"/>
          </ac:spMkLst>
        </pc:spChg>
        <pc:spChg chg="add del">
          <ac:chgData name="Jones, Katie" userId="d6557db2-3227-4e3a-b253-df205624e65e" providerId="ADAL" clId="{B44535B3-1D1C-4B49-9505-4C2C7A274404}" dt="2022-08-28T02:52:37.705" v="1783" actId="26606"/>
          <ac:spMkLst>
            <pc:docMk/>
            <pc:sldMk cId="533042707" sldId="263"/>
            <ac:spMk id="132" creationId="{3CD1EA40-7116-4FCB-9369-70F29FAA91EC}"/>
          </ac:spMkLst>
        </pc:spChg>
        <pc:spChg chg="add del">
          <ac:chgData name="Jones, Katie" userId="d6557db2-3227-4e3a-b253-df205624e65e" providerId="ADAL" clId="{B44535B3-1D1C-4B49-9505-4C2C7A274404}" dt="2022-08-28T02:52:37.705" v="1783" actId="26606"/>
          <ac:spMkLst>
            <pc:docMk/>
            <pc:sldMk cId="533042707" sldId="263"/>
            <ac:spMk id="133" creationId="{BF647E38-F93D-4661-8D77-CE13EEB65B5A}"/>
          </ac:spMkLst>
        </pc:spChg>
        <pc:spChg chg="add del">
          <ac:chgData name="Jones, Katie" userId="d6557db2-3227-4e3a-b253-df205624e65e" providerId="ADAL" clId="{B44535B3-1D1C-4B49-9505-4C2C7A274404}" dt="2022-08-28T02:52:37.705" v="1783" actId="26606"/>
          <ac:spMkLst>
            <pc:docMk/>
            <pc:sldMk cId="533042707" sldId="263"/>
            <ac:spMk id="155" creationId="{D6C80E47-971C-437F-B030-191115B01D68}"/>
          </ac:spMkLst>
        </pc:spChg>
        <pc:spChg chg="add del">
          <ac:chgData name="Jones, Katie" userId="d6557db2-3227-4e3a-b253-df205624e65e" providerId="ADAL" clId="{B44535B3-1D1C-4B49-9505-4C2C7A274404}" dt="2022-08-28T02:52:06.108" v="1768" actId="26606"/>
          <ac:spMkLst>
            <pc:docMk/>
            <pc:sldMk cId="533042707" sldId="263"/>
            <ac:spMk id="157" creationId="{149FB5C3-7336-4FE0-A30C-CC0A3646D499}"/>
          </ac:spMkLst>
        </pc:spChg>
        <pc:spChg chg="add del">
          <ac:chgData name="Jones, Katie" userId="d6557db2-3227-4e3a-b253-df205624e65e" providerId="ADAL" clId="{B44535B3-1D1C-4B49-9505-4C2C7A274404}" dt="2022-08-28T02:52:06.108" v="1768" actId="26606"/>
          <ac:spMkLst>
            <pc:docMk/>
            <pc:sldMk cId="533042707" sldId="263"/>
            <ac:spMk id="161" creationId="{0DA909B4-15FF-46A6-8A7F-7AEF977FE9ED}"/>
          </ac:spMkLst>
        </pc:spChg>
        <pc:spChg chg="add del">
          <ac:chgData name="Jones, Katie" userId="d6557db2-3227-4e3a-b253-df205624e65e" providerId="ADAL" clId="{B44535B3-1D1C-4B49-9505-4C2C7A274404}" dt="2022-08-28T02:52:06.108" v="1768" actId="26606"/>
          <ac:spMkLst>
            <pc:docMk/>
            <pc:sldMk cId="533042707" sldId="263"/>
            <ac:spMk id="165" creationId="{1382A32C-5B0C-4B1C-A074-76C6DBCC9F87}"/>
          </ac:spMkLst>
        </pc:spChg>
        <pc:spChg chg="add del">
          <ac:chgData name="Jones, Katie" userId="d6557db2-3227-4e3a-b253-df205624e65e" providerId="ADAL" clId="{B44535B3-1D1C-4B49-9505-4C2C7A274404}" dt="2022-08-28T02:52:08.011" v="1770" actId="26606"/>
          <ac:spMkLst>
            <pc:docMk/>
            <pc:sldMk cId="533042707" sldId="263"/>
            <ac:spMk id="167" creationId="{AAAE94E3-A7DB-4868-B1E3-E49703488BBC}"/>
          </ac:spMkLst>
        </pc:spChg>
        <pc:spChg chg="add del">
          <ac:chgData name="Jones, Katie" userId="d6557db2-3227-4e3a-b253-df205624e65e" providerId="ADAL" clId="{B44535B3-1D1C-4B49-9505-4C2C7A274404}" dt="2022-08-28T02:52:08.011" v="1770" actId="26606"/>
          <ac:spMkLst>
            <pc:docMk/>
            <pc:sldMk cId="533042707" sldId="263"/>
            <ac:spMk id="170" creationId="{19C9EAEA-39D0-4B0E-A0EB-51E7B26740B1}"/>
          </ac:spMkLst>
        </pc:spChg>
        <pc:spChg chg="add del">
          <ac:chgData name="Jones, Katie" userId="d6557db2-3227-4e3a-b253-df205624e65e" providerId="ADAL" clId="{B44535B3-1D1C-4B49-9505-4C2C7A274404}" dt="2022-08-28T02:52:08.011" v="1770" actId="26606"/>
          <ac:spMkLst>
            <pc:docMk/>
            <pc:sldMk cId="533042707" sldId="263"/>
            <ac:spMk id="172" creationId="{8CB5D2D7-DF65-4E86-BFBA-FFB9B5ACEB64}"/>
          </ac:spMkLst>
        </pc:spChg>
        <pc:spChg chg="add del">
          <ac:chgData name="Jones, Katie" userId="d6557db2-3227-4e3a-b253-df205624e65e" providerId="ADAL" clId="{B44535B3-1D1C-4B49-9505-4C2C7A274404}" dt="2022-08-28T02:52:08.011" v="1770" actId="26606"/>
          <ac:spMkLst>
            <pc:docMk/>
            <pc:sldMk cId="533042707" sldId="263"/>
            <ac:spMk id="174" creationId="{3873B707-463F-40B0-8227-E8CC6C67EB25}"/>
          </ac:spMkLst>
        </pc:spChg>
        <pc:spChg chg="add del">
          <ac:chgData name="Jones, Katie" userId="d6557db2-3227-4e3a-b253-df205624e65e" providerId="ADAL" clId="{B44535B3-1D1C-4B49-9505-4C2C7A274404}" dt="2022-08-28T02:52:08.011" v="1770" actId="26606"/>
          <ac:spMkLst>
            <pc:docMk/>
            <pc:sldMk cId="533042707" sldId="263"/>
            <ac:spMk id="175" creationId="{C13237C8-E62C-4F0D-A318-BD6FB6C2D138}"/>
          </ac:spMkLst>
        </pc:spChg>
        <pc:spChg chg="add del">
          <ac:chgData name="Jones, Katie" userId="d6557db2-3227-4e3a-b253-df205624e65e" providerId="ADAL" clId="{B44535B3-1D1C-4B49-9505-4C2C7A274404}" dt="2022-08-28T02:52:23.811" v="1772" actId="26606"/>
          <ac:spMkLst>
            <pc:docMk/>
            <pc:sldMk cId="533042707" sldId="263"/>
            <ac:spMk id="177" creationId="{1DC5A442-E2D0-4F6D-894C-999AF89A7310}"/>
          </ac:spMkLst>
        </pc:spChg>
        <pc:spChg chg="add del">
          <ac:chgData name="Jones, Katie" userId="d6557db2-3227-4e3a-b253-df205624e65e" providerId="ADAL" clId="{B44535B3-1D1C-4B49-9505-4C2C7A274404}" dt="2022-08-28T02:52:23.811" v="1772" actId="26606"/>
          <ac:spMkLst>
            <pc:docMk/>
            <pc:sldMk cId="533042707" sldId="263"/>
            <ac:spMk id="178" creationId="{90464369-70FA-42AF-948F-80664CA7BFE5}"/>
          </ac:spMkLst>
        </pc:spChg>
        <pc:spChg chg="add del">
          <ac:chgData name="Jones, Katie" userId="d6557db2-3227-4e3a-b253-df205624e65e" providerId="ADAL" clId="{B44535B3-1D1C-4B49-9505-4C2C7A274404}" dt="2022-08-28T02:52:23.811" v="1772" actId="26606"/>
          <ac:spMkLst>
            <pc:docMk/>
            <pc:sldMk cId="533042707" sldId="263"/>
            <ac:spMk id="179" creationId="{CC552A98-EF7D-4D42-AB69-066B786AB55B}"/>
          </ac:spMkLst>
        </pc:spChg>
        <pc:spChg chg="add del">
          <ac:chgData name="Jones, Katie" userId="d6557db2-3227-4e3a-b253-df205624e65e" providerId="ADAL" clId="{B44535B3-1D1C-4B49-9505-4C2C7A274404}" dt="2022-08-28T02:52:23.811" v="1772" actId="26606"/>
          <ac:spMkLst>
            <pc:docMk/>
            <pc:sldMk cId="533042707" sldId="263"/>
            <ac:spMk id="180" creationId="{A6604B49-AD5C-4590-B051-06C8222ECD99}"/>
          </ac:spMkLst>
        </pc:spChg>
        <pc:spChg chg="add del">
          <ac:chgData name="Jones, Katie" userId="d6557db2-3227-4e3a-b253-df205624e65e" providerId="ADAL" clId="{B44535B3-1D1C-4B49-9505-4C2C7A274404}" dt="2022-08-28T02:52:23.811" v="1772" actId="26606"/>
          <ac:spMkLst>
            <pc:docMk/>
            <pc:sldMk cId="533042707" sldId="263"/>
            <ac:spMk id="181" creationId="{0BB19363-8354-4E75-A15C-A08F755171F6}"/>
          </ac:spMkLst>
        </pc:spChg>
        <pc:spChg chg="add del">
          <ac:chgData name="Jones, Katie" userId="d6557db2-3227-4e3a-b253-df205624e65e" providerId="ADAL" clId="{B44535B3-1D1C-4B49-9505-4C2C7A274404}" dt="2022-08-28T02:52:23.811" v="1772" actId="26606"/>
          <ac:spMkLst>
            <pc:docMk/>
            <pc:sldMk cId="533042707" sldId="263"/>
            <ac:spMk id="182" creationId="{A648176E-454C-437C-B0FC-9B82FCF32B24}"/>
          </ac:spMkLst>
        </pc:spChg>
        <pc:spChg chg="add del">
          <ac:chgData name="Jones, Katie" userId="d6557db2-3227-4e3a-b253-df205624e65e" providerId="ADAL" clId="{B44535B3-1D1C-4B49-9505-4C2C7A274404}" dt="2022-08-28T02:52:27.263" v="1774" actId="26606"/>
          <ac:spMkLst>
            <pc:docMk/>
            <pc:sldMk cId="533042707" sldId="263"/>
            <ac:spMk id="184" creationId="{7CBD15B8-0BC9-4CCF-A526-A1E45F6F7ECD}"/>
          </ac:spMkLst>
        </pc:spChg>
        <pc:spChg chg="add del">
          <ac:chgData name="Jones, Katie" userId="d6557db2-3227-4e3a-b253-df205624e65e" providerId="ADAL" clId="{B44535B3-1D1C-4B49-9505-4C2C7A274404}" dt="2022-08-28T02:52:27.263" v="1774" actId="26606"/>
          <ac:spMkLst>
            <pc:docMk/>
            <pc:sldMk cId="533042707" sldId="263"/>
            <ac:spMk id="185" creationId="{90464369-70FA-42AF-948F-80664CA7BFE5}"/>
          </ac:spMkLst>
        </pc:spChg>
        <pc:spChg chg="add del">
          <ac:chgData name="Jones, Katie" userId="d6557db2-3227-4e3a-b253-df205624e65e" providerId="ADAL" clId="{B44535B3-1D1C-4B49-9505-4C2C7A274404}" dt="2022-08-28T02:52:27.263" v="1774" actId="26606"/>
          <ac:spMkLst>
            <pc:docMk/>
            <pc:sldMk cId="533042707" sldId="263"/>
            <ac:spMk id="187" creationId="{CC552A98-EF7D-4D42-AB69-066B786AB55B}"/>
          </ac:spMkLst>
        </pc:spChg>
        <pc:spChg chg="add del">
          <ac:chgData name="Jones, Katie" userId="d6557db2-3227-4e3a-b253-df205624e65e" providerId="ADAL" clId="{B44535B3-1D1C-4B49-9505-4C2C7A274404}" dt="2022-08-28T02:52:27.263" v="1774" actId="26606"/>
          <ac:spMkLst>
            <pc:docMk/>
            <pc:sldMk cId="533042707" sldId="263"/>
            <ac:spMk id="191" creationId="{A648176E-454C-437C-B0FC-9B82FCF32B24}"/>
          </ac:spMkLst>
        </pc:spChg>
        <pc:spChg chg="add del">
          <ac:chgData name="Jones, Katie" userId="d6557db2-3227-4e3a-b253-df205624e65e" providerId="ADAL" clId="{B44535B3-1D1C-4B49-9505-4C2C7A274404}" dt="2022-08-28T02:52:27.263" v="1774" actId="26606"/>
          <ac:spMkLst>
            <pc:docMk/>
            <pc:sldMk cId="533042707" sldId="263"/>
            <ac:spMk id="192" creationId="{A6604B49-AD5C-4590-B051-06C8222ECD99}"/>
          </ac:spMkLst>
        </pc:spChg>
        <pc:spChg chg="add del">
          <ac:chgData name="Jones, Katie" userId="d6557db2-3227-4e3a-b253-df205624e65e" providerId="ADAL" clId="{B44535B3-1D1C-4B49-9505-4C2C7A274404}" dt="2022-08-28T02:52:27.263" v="1774" actId="26606"/>
          <ac:spMkLst>
            <pc:docMk/>
            <pc:sldMk cId="533042707" sldId="263"/>
            <ac:spMk id="193" creationId="{CD6F001B-9B1B-4EC4-9A93-3773EBC951C5}"/>
          </ac:spMkLst>
        </pc:spChg>
        <pc:spChg chg="add del">
          <ac:chgData name="Jones, Katie" userId="d6557db2-3227-4e3a-b253-df205624e65e" providerId="ADAL" clId="{B44535B3-1D1C-4B49-9505-4C2C7A274404}" dt="2022-08-28T02:52:30.015" v="1776" actId="26606"/>
          <ac:spMkLst>
            <pc:docMk/>
            <pc:sldMk cId="533042707" sldId="263"/>
            <ac:spMk id="195" creationId="{3EA6610E-CA2F-474D-B2BD-8DD699923336}"/>
          </ac:spMkLst>
        </pc:spChg>
        <pc:spChg chg="add del">
          <ac:chgData name="Jones, Katie" userId="d6557db2-3227-4e3a-b253-df205624e65e" providerId="ADAL" clId="{B44535B3-1D1C-4B49-9505-4C2C7A274404}" dt="2022-08-28T02:52:30.015" v="1776" actId="26606"/>
          <ac:spMkLst>
            <pc:docMk/>
            <pc:sldMk cId="533042707" sldId="263"/>
            <ac:spMk id="196" creationId="{90464369-70FA-42AF-948F-80664CA7BFE5}"/>
          </ac:spMkLst>
        </pc:spChg>
        <pc:spChg chg="add del">
          <ac:chgData name="Jones, Katie" userId="d6557db2-3227-4e3a-b253-df205624e65e" providerId="ADAL" clId="{B44535B3-1D1C-4B49-9505-4C2C7A274404}" dt="2022-08-28T02:52:30.015" v="1776" actId="26606"/>
          <ac:spMkLst>
            <pc:docMk/>
            <pc:sldMk cId="533042707" sldId="263"/>
            <ac:spMk id="197" creationId="{CC552A98-EF7D-4D42-AB69-066B786AB55B}"/>
          </ac:spMkLst>
        </pc:spChg>
        <pc:spChg chg="add del">
          <ac:chgData name="Jones, Katie" userId="d6557db2-3227-4e3a-b253-df205624e65e" providerId="ADAL" clId="{B44535B3-1D1C-4B49-9505-4C2C7A274404}" dt="2022-08-28T02:52:30.015" v="1776" actId="26606"/>
          <ac:spMkLst>
            <pc:docMk/>
            <pc:sldMk cId="533042707" sldId="263"/>
            <ac:spMk id="198" creationId="{A648176E-454C-437C-B0FC-9B82FCF32B24}"/>
          </ac:spMkLst>
        </pc:spChg>
        <pc:spChg chg="add del">
          <ac:chgData name="Jones, Katie" userId="d6557db2-3227-4e3a-b253-df205624e65e" providerId="ADAL" clId="{B44535B3-1D1C-4B49-9505-4C2C7A274404}" dt="2022-08-28T02:52:30.015" v="1776" actId="26606"/>
          <ac:spMkLst>
            <pc:docMk/>
            <pc:sldMk cId="533042707" sldId="263"/>
            <ac:spMk id="199" creationId="{A6604B49-AD5C-4590-B051-06C8222ECD99}"/>
          </ac:spMkLst>
        </pc:spChg>
        <pc:spChg chg="add del">
          <ac:chgData name="Jones, Katie" userId="d6557db2-3227-4e3a-b253-df205624e65e" providerId="ADAL" clId="{B44535B3-1D1C-4B49-9505-4C2C7A274404}" dt="2022-08-28T02:52:30.015" v="1776" actId="26606"/>
          <ac:spMkLst>
            <pc:docMk/>
            <pc:sldMk cId="533042707" sldId="263"/>
            <ac:spMk id="200" creationId="{CD6F001B-9B1B-4EC4-9A93-3773EBC951C5}"/>
          </ac:spMkLst>
        </pc:spChg>
        <pc:spChg chg="add del">
          <ac:chgData name="Jones, Katie" userId="d6557db2-3227-4e3a-b253-df205624e65e" providerId="ADAL" clId="{B44535B3-1D1C-4B49-9505-4C2C7A274404}" dt="2022-08-28T02:52:31.101" v="1778" actId="26606"/>
          <ac:spMkLst>
            <pc:docMk/>
            <pc:sldMk cId="533042707" sldId="263"/>
            <ac:spMk id="202" creationId="{7CBD15B8-0BC9-4CCF-A526-A1E45F6F7ECD}"/>
          </ac:spMkLst>
        </pc:spChg>
        <pc:spChg chg="add del">
          <ac:chgData name="Jones, Katie" userId="d6557db2-3227-4e3a-b253-df205624e65e" providerId="ADAL" clId="{B44535B3-1D1C-4B49-9505-4C2C7A274404}" dt="2022-08-28T02:52:31.101" v="1778" actId="26606"/>
          <ac:spMkLst>
            <pc:docMk/>
            <pc:sldMk cId="533042707" sldId="263"/>
            <ac:spMk id="203" creationId="{90464369-70FA-42AF-948F-80664CA7BFE5}"/>
          </ac:spMkLst>
        </pc:spChg>
        <pc:spChg chg="add del">
          <ac:chgData name="Jones, Katie" userId="d6557db2-3227-4e3a-b253-df205624e65e" providerId="ADAL" clId="{B44535B3-1D1C-4B49-9505-4C2C7A274404}" dt="2022-08-28T02:52:31.101" v="1778" actId="26606"/>
          <ac:spMkLst>
            <pc:docMk/>
            <pc:sldMk cId="533042707" sldId="263"/>
            <ac:spMk id="204" creationId="{CC552A98-EF7D-4D42-AB69-066B786AB55B}"/>
          </ac:spMkLst>
        </pc:spChg>
        <pc:spChg chg="add del">
          <ac:chgData name="Jones, Katie" userId="d6557db2-3227-4e3a-b253-df205624e65e" providerId="ADAL" clId="{B44535B3-1D1C-4B49-9505-4C2C7A274404}" dt="2022-08-28T02:52:31.101" v="1778" actId="26606"/>
          <ac:spMkLst>
            <pc:docMk/>
            <pc:sldMk cId="533042707" sldId="263"/>
            <ac:spMk id="205" creationId="{A648176E-454C-437C-B0FC-9B82FCF32B24}"/>
          </ac:spMkLst>
        </pc:spChg>
        <pc:spChg chg="add del">
          <ac:chgData name="Jones, Katie" userId="d6557db2-3227-4e3a-b253-df205624e65e" providerId="ADAL" clId="{B44535B3-1D1C-4B49-9505-4C2C7A274404}" dt="2022-08-28T02:52:31.101" v="1778" actId="26606"/>
          <ac:spMkLst>
            <pc:docMk/>
            <pc:sldMk cId="533042707" sldId="263"/>
            <ac:spMk id="206" creationId="{A6604B49-AD5C-4590-B051-06C8222ECD99}"/>
          </ac:spMkLst>
        </pc:spChg>
        <pc:spChg chg="add del">
          <ac:chgData name="Jones, Katie" userId="d6557db2-3227-4e3a-b253-df205624e65e" providerId="ADAL" clId="{B44535B3-1D1C-4B49-9505-4C2C7A274404}" dt="2022-08-28T02:52:31.101" v="1778" actId="26606"/>
          <ac:spMkLst>
            <pc:docMk/>
            <pc:sldMk cId="533042707" sldId="263"/>
            <ac:spMk id="207" creationId="{CD6F001B-9B1B-4EC4-9A93-3773EBC951C5}"/>
          </ac:spMkLst>
        </pc:spChg>
        <pc:spChg chg="add del">
          <ac:chgData name="Jones, Katie" userId="d6557db2-3227-4e3a-b253-df205624e65e" providerId="ADAL" clId="{B44535B3-1D1C-4B49-9505-4C2C7A274404}" dt="2022-08-28T02:52:32.010" v="1780" actId="26606"/>
          <ac:spMkLst>
            <pc:docMk/>
            <pc:sldMk cId="533042707" sldId="263"/>
            <ac:spMk id="209" creationId="{3EA6610E-CA2F-474D-B2BD-8DD699923336}"/>
          </ac:spMkLst>
        </pc:spChg>
        <pc:spChg chg="add del">
          <ac:chgData name="Jones, Katie" userId="d6557db2-3227-4e3a-b253-df205624e65e" providerId="ADAL" clId="{B44535B3-1D1C-4B49-9505-4C2C7A274404}" dt="2022-08-28T02:52:32.010" v="1780" actId="26606"/>
          <ac:spMkLst>
            <pc:docMk/>
            <pc:sldMk cId="533042707" sldId="263"/>
            <ac:spMk id="210" creationId="{90464369-70FA-42AF-948F-80664CA7BFE5}"/>
          </ac:spMkLst>
        </pc:spChg>
        <pc:spChg chg="add del">
          <ac:chgData name="Jones, Katie" userId="d6557db2-3227-4e3a-b253-df205624e65e" providerId="ADAL" clId="{B44535B3-1D1C-4B49-9505-4C2C7A274404}" dt="2022-08-28T02:52:32.010" v="1780" actId="26606"/>
          <ac:spMkLst>
            <pc:docMk/>
            <pc:sldMk cId="533042707" sldId="263"/>
            <ac:spMk id="211" creationId="{CC552A98-EF7D-4D42-AB69-066B786AB55B}"/>
          </ac:spMkLst>
        </pc:spChg>
        <pc:spChg chg="add del">
          <ac:chgData name="Jones, Katie" userId="d6557db2-3227-4e3a-b253-df205624e65e" providerId="ADAL" clId="{B44535B3-1D1C-4B49-9505-4C2C7A274404}" dt="2022-08-28T02:52:32.010" v="1780" actId="26606"/>
          <ac:spMkLst>
            <pc:docMk/>
            <pc:sldMk cId="533042707" sldId="263"/>
            <ac:spMk id="212" creationId="{A648176E-454C-437C-B0FC-9B82FCF32B24}"/>
          </ac:spMkLst>
        </pc:spChg>
        <pc:spChg chg="add del">
          <ac:chgData name="Jones, Katie" userId="d6557db2-3227-4e3a-b253-df205624e65e" providerId="ADAL" clId="{B44535B3-1D1C-4B49-9505-4C2C7A274404}" dt="2022-08-28T02:52:32.010" v="1780" actId="26606"/>
          <ac:spMkLst>
            <pc:docMk/>
            <pc:sldMk cId="533042707" sldId="263"/>
            <ac:spMk id="213" creationId="{A6604B49-AD5C-4590-B051-06C8222ECD99}"/>
          </ac:spMkLst>
        </pc:spChg>
        <pc:spChg chg="add del">
          <ac:chgData name="Jones, Katie" userId="d6557db2-3227-4e3a-b253-df205624e65e" providerId="ADAL" clId="{B44535B3-1D1C-4B49-9505-4C2C7A274404}" dt="2022-08-28T02:52:32.010" v="1780" actId="26606"/>
          <ac:spMkLst>
            <pc:docMk/>
            <pc:sldMk cId="533042707" sldId="263"/>
            <ac:spMk id="214" creationId="{CD6F001B-9B1B-4EC4-9A93-3773EBC951C5}"/>
          </ac:spMkLst>
        </pc:spChg>
        <pc:spChg chg="add del">
          <ac:chgData name="Jones, Katie" userId="d6557db2-3227-4e3a-b253-df205624e65e" providerId="ADAL" clId="{B44535B3-1D1C-4B49-9505-4C2C7A274404}" dt="2022-08-28T02:52:37.700" v="1782" actId="26606"/>
          <ac:spMkLst>
            <pc:docMk/>
            <pc:sldMk cId="533042707" sldId="263"/>
            <ac:spMk id="216" creationId="{7CBD15B8-0BC9-4CCF-A526-A1E45F6F7ECD}"/>
          </ac:spMkLst>
        </pc:spChg>
        <pc:spChg chg="add del">
          <ac:chgData name="Jones, Katie" userId="d6557db2-3227-4e3a-b253-df205624e65e" providerId="ADAL" clId="{B44535B3-1D1C-4B49-9505-4C2C7A274404}" dt="2022-08-28T02:52:37.700" v="1782" actId="26606"/>
          <ac:spMkLst>
            <pc:docMk/>
            <pc:sldMk cId="533042707" sldId="263"/>
            <ac:spMk id="217" creationId="{90464369-70FA-42AF-948F-80664CA7BFE5}"/>
          </ac:spMkLst>
        </pc:spChg>
        <pc:spChg chg="add del">
          <ac:chgData name="Jones, Katie" userId="d6557db2-3227-4e3a-b253-df205624e65e" providerId="ADAL" clId="{B44535B3-1D1C-4B49-9505-4C2C7A274404}" dt="2022-08-28T02:52:37.700" v="1782" actId="26606"/>
          <ac:spMkLst>
            <pc:docMk/>
            <pc:sldMk cId="533042707" sldId="263"/>
            <ac:spMk id="218" creationId="{CC552A98-EF7D-4D42-AB69-066B786AB55B}"/>
          </ac:spMkLst>
        </pc:spChg>
        <pc:spChg chg="add del">
          <ac:chgData name="Jones, Katie" userId="d6557db2-3227-4e3a-b253-df205624e65e" providerId="ADAL" clId="{B44535B3-1D1C-4B49-9505-4C2C7A274404}" dt="2022-08-28T02:52:37.700" v="1782" actId="26606"/>
          <ac:spMkLst>
            <pc:docMk/>
            <pc:sldMk cId="533042707" sldId="263"/>
            <ac:spMk id="219" creationId="{A648176E-454C-437C-B0FC-9B82FCF32B24}"/>
          </ac:spMkLst>
        </pc:spChg>
        <pc:spChg chg="add del">
          <ac:chgData name="Jones, Katie" userId="d6557db2-3227-4e3a-b253-df205624e65e" providerId="ADAL" clId="{B44535B3-1D1C-4B49-9505-4C2C7A274404}" dt="2022-08-28T02:52:37.700" v="1782" actId="26606"/>
          <ac:spMkLst>
            <pc:docMk/>
            <pc:sldMk cId="533042707" sldId="263"/>
            <ac:spMk id="220" creationId="{A6604B49-AD5C-4590-B051-06C8222ECD99}"/>
          </ac:spMkLst>
        </pc:spChg>
        <pc:spChg chg="add del">
          <ac:chgData name="Jones, Katie" userId="d6557db2-3227-4e3a-b253-df205624e65e" providerId="ADAL" clId="{B44535B3-1D1C-4B49-9505-4C2C7A274404}" dt="2022-08-28T02:52:37.700" v="1782" actId="26606"/>
          <ac:spMkLst>
            <pc:docMk/>
            <pc:sldMk cId="533042707" sldId="263"/>
            <ac:spMk id="221" creationId="{CD6F001B-9B1B-4EC4-9A93-3773EBC951C5}"/>
          </ac:spMkLst>
        </pc:spChg>
        <pc:spChg chg="add del">
          <ac:chgData name="Jones, Katie" userId="d6557db2-3227-4e3a-b253-df205624e65e" providerId="ADAL" clId="{B44535B3-1D1C-4B49-9505-4C2C7A274404}" dt="2022-08-28T02:54:25.680" v="1787" actId="26606"/>
          <ac:spMkLst>
            <pc:docMk/>
            <pc:sldMk cId="533042707" sldId="263"/>
            <ac:spMk id="223" creationId="{9D25F302-27C5-414F-97F8-6EA0A6C028BA}"/>
          </ac:spMkLst>
        </pc:spChg>
        <pc:spChg chg="add del">
          <ac:chgData name="Jones, Katie" userId="d6557db2-3227-4e3a-b253-df205624e65e" providerId="ADAL" clId="{B44535B3-1D1C-4B49-9505-4C2C7A274404}" dt="2022-08-28T02:54:25.680" v="1787" actId="26606"/>
          <ac:spMkLst>
            <pc:docMk/>
            <pc:sldMk cId="533042707" sldId="263"/>
            <ac:spMk id="224" creationId="{830A36F8-48C2-4842-A87B-8CE8DF4E7FD2}"/>
          </ac:spMkLst>
        </pc:spChg>
        <pc:spChg chg="add del">
          <ac:chgData name="Jones, Katie" userId="d6557db2-3227-4e3a-b253-df205624e65e" providerId="ADAL" clId="{B44535B3-1D1C-4B49-9505-4C2C7A274404}" dt="2022-08-28T02:54:25.680" v="1787" actId="26606"/>
          <ac:spMkLst>
            <pc:docMk/>
            <pc:sldMk cId="533042707" sldId="263"/>
            <ac:spMk id="225" creationId="{086A5A31-B10A-4793-84D4-D785959AE5B8}"/>
          </ac:spMkLst>
        </pc:spChg>
        <pc:spChg chg="add del">
          <ac:chgData name="Jones, Katie" userId="d6557db2-3227-4e3a-b253-df205624e65e" providerId="ADAL" clId="{B44535B3-1D1C-4B49-9505-4C2C7A274404}" dt="2022-08-28T03:28:51.108" v="2754" actId="26606"/>
          <ac:spMkLst>
            <pc:docMk/>
            <pc:sldMk cId="533042707" sldId="263"/>
            <ac:spMk id="230" creationId="{9D25F302-27C5-414F-97F8-6EA0A6C028BA}"/>
          </ac:spMkLst>
        </pc:spChg>
        <pc:spChg chg="add del">
          <ac:chgData name="Jones, Katie" userId="d6557db2-3227-4e3a-b253-df205624e65e" providerId="ADAL" clId="{B44535B3-1D1C-4B49-9505-4C2C7A274404}" dt="2022-08-28T03:28:51.108" v="2754" actId="26606"/>
          <ac:spMkLst>
            <pc:docMk/>
            <pc:sldMk cId="533042707" sldId="263"/>
            <ac:spMk id="232" creationId="{041C67D0-A496-4B86-BF61-263FF9EFD7F0}"/>
          </ac:spMkLst>
        </pc:spChg>
        <pc:spChg chg="add del">
          <ac:chgData name="Jones, Katie" userId="d6557db2-3227-4e3a-b253-df205624e65e" providerId="ADAL" clId="{B44535B3-1D1C-4B49-9505-4C2C7A274404}" dt="2022-08-28T03:28:51.108" v="2754" actId="26606"/>
          <ac:spMkLst>
            <pc:docMk/>
            <pc:sldMk cId="533042707" sldId="263"/>
            <ac:spMk id="234" creationId="{830A36F8-48C2-4842-A87B-8CE8DF4E7FD2}"/>
          </ac:spMkLst>
        </pc:spChg>
        <pc:spChg chg="add del">
          <ac:chgData name="Jones, Katie" userId="d6557db2-3227-4e3a-b253-df205624e65e" providerId="ADAL" clId="{B44535B3-1D1C-4B49-9505-4C2C7A274404}" dt="2022-08-28T03:28:51.108" v="2754" actId="26606"/>
          <ac:spMkLst>
            <pc:docMk/>
            <pc:sldMk cId="533042707" sldId="263"/>
            <ac:spMk id="236" creationId="{8F451A30-466B-4996-9BA5-CD6ABCC6D558}"/>
          </ac:spMkLst>
        </pc:spChg>
        <pc:spChg chg="add del">
          <ac:chgData name="Jones, Katie" userId="d6557db2-3227-4e3a-b253-df205624e65e" providerId="ADAL" clId="{B44535B3-1D1C-4B49-9505-4C2C7A274404}" dt="2022-08-28T03:28:30.908" v="2743" actId="26606"/>
          <ac:spMkLst>
            <pc:docMk/>
            <pc:sldMk cId="533042707" sldId="263"/>
            <ac:spMk id="241" creationId="{74B0B678-CD10-4371-96E5-2706F4579FAD}"/>
          </ac:spMkLst>
        </pc:spChg>
        <pc:spChg chg="add del">
          <ac:chgData name="Jones, Katie" userId="d6557db2-3227-4e3a-b253-df205624e65e" providerId="ADAL" clId="{B44535B3-1D1C-4B49-9505-4C2C7A274404}" dt="2022-08-28T03:28:41.356" v="2747" actId="26606"/>
          <ac:spMkLst>
            <pc:docMk/>
            <pc:sldMk cId="533042707" sldId="263"/>
            <ac:spMk id="245" creationId="{CC552A98-EF7D-4D42-AB69-066B786AB55B}"/>
          </ac:spMkLst>
        </pc:spChg>
        <pc:spChg chg="add del">
          <ac:chgData name="Jones, Katie" userId="d6557db2-3227-4e3a-b253-df205624e65e" providerId="ADAL" clId="{B44535B3-1D1C-4B49-9505-4C2C7A274404}" dt="2022-08-28T03:28:30.908" v="2743" actId="26606"/>
          <ac:spMkLst>
            <pc:docMk/>
            <pc:sldMk cId="533042707" sldId="263"/>
            <ac:spMk id="247" creationId="{CBC4F608-B4B8-48C3-9572-C0F061B1CD99}"/>
          </ac:spMkLst>
        </pc:spChg>
        <pc:spChg chg="add del mod">
          <ac:chgData name="Jones, Katie" userId="d6557db2-3227-4e3a-b253-df205624e65e" providerId="ADAL" clId="{B44535B3-1D1C-4B49-9505-4C2C7A274404}" dt="2022-08-28T03:46:14.287" v="3523" actId="26606"/>
          <ac:spMkLst>
            <pc:docMk/>
            <pc:sldMk cId="533042707" sldId="263"/>
            <ac:spMk id="248" creationId="{D5B0017B-2ECA-49AF-B397-DC140825DF8D}"/>
          </ac:spMkLst>
        </pc:spChg>
        <pc:spChg chg="add del">
          <ac:chgData name="Jones, Katie" userId="d6557db2-3227-4e3a-b253-df205624e65e" providerId="ADAL" clId="{B44535B3-1D1C-4B49-9505-4C2C7A274404}" dt="2022-08-28T03:28:30.908" v="2743" actId="26606"/>
          <ac:spMkLst>
            <pc:docMk/>
            <pc:sldMk cId="533042707" sldId="263"/>
            <ac:spMk id="249" creationId="{1382A32C-5B0C-4B1C-A074-76C6DBCC9F87}"/>
          </ac:spMkLst>
        </pc:spChg>
        <pc:spChg chg="add del mod">
          <ac:chgData name="Jones, Katie" userId="d6557db2-3227-4e3a-b253-df205624e65e" providerId="ADAL" clId="{B44535B3-1D1C-4B49-9505-4C2C7A274404}" dt="2022-08-28T03:46:14.287" v="3523" actId="26606"/>
          <ac:spMkLst>
            <pc:docMk/>
            <pc:sldMk cId="533042707" sldId="263"/>
            <ac:spMk id="250" creationId="{395ECC94-3D5E-46A7-A7A1-DE807E1563B4}"/>
          </ac:spMkLst>
        </pc:spChg>
        <pc:spChg chg="add del">
          <ac:chgData name="Jones, Katie" userId="d6557db2-3227-4e3a-b253-df205624e65e" providerId="ADAL" clId="{B44535B3-1D1C-4B49-9505-4C2C7A274404}" dt="2022-08-28T03:28:40.705" v="2745" actId="26606"/>
          <ac:spMkLst>
            <pc:docMk/>
            <pc:sldMk cId="533042707" sldId="263"/>
            <ac:spMk id="251" creationId="{CD6F001B-9B1B-4EC4-9A93-3773EBC951C5}"/>
          </ac:spMkLst>
        </pc:spChg>
        <pc:spChg chg="add del">
          <ac:chgData name="Jones, Katie" userId="d6557db2-3227-4e3a-b253-df205624e65e" providerId="ADAL" clId="{B44535B3-1D1C-4B49-9505-4C2C7A274404}" dt="2022-08-28T03:28:40.705" v="2745" actId="26606"/>
          <ac:spMkLst>
            <pc:docMk/>
            <pc:sldMk cId="533042707" sldId="263"/>
            <ac:spMk id="252" creationId="{7CBD15B8-0BC9-4CCF-A526-A1E45F6F7ECD}"/>
          </ac:spMkLst>
        </pc:spChg>
        <pc:spChg chg="add del">
          <ac:chgData name="Jones, Katie" userId="d6557db2-3227-4e3a-b253-df205624e65e" providerId="ADAL" clId="{B44535B3-1D1C-4B49-9505-4C2C7A274404}" dt="2022-08-28T03:28:40.705" v="2745" actId="26606"/>
          <ac:spMkLst>
            <pc:docMk/>
            <pc:sldMk cId="533042707" sldId="263"/>
            <ac:spMk id="253" creationId="{90464369-70FA-42AF-948F-80664CA7BFE5}"/>
          </ac:spMkLst>
        </pc:spChg>
        <pc:spChg chg="add del">
          <ac:chgData name="Jones, Katie" userId="d6557db2-3227-4e3a-b253-df205624e65e" providerId="ADAL" clId="{B44535B3-1D1C-4B49-9505-4C2C7A274404}" dt="2022-08-28T03:28:40.705" v="2745" actId="26606"/>
          <ac:spMkLst>
            <pc:docMk/>
            <pc:sldMk cId="533042707" sldId="263"/>
            <ac:spMk id="254" creationId="{CC552A98-EF7D-4D42-AB69-066B786AB55B}"/>
          </ac:spMkLst>
        </pc:spChg>
        <pc:spChg chg="add del">
          <ac:chgData name="Jones, Katie" userId="d6557db2-3227-4e3a-b253-df205624e65e" providerId="ADAL" clId="{B44535B3-1D1C-4B49-9505-4C2C7A274404}" dt="2022-08-28T03:28:40.705" v="2745" actId="26606"/>
          <ac:spMkLst>
            <pc:docMk/>
            <pc:sldMk cId="533042707" sldId="263"/>
            <ac:spMk id="255" creationId="{A648176E-454C-437C-B0FC-9B82FCF32B24}"/>
          </ac:spMkLst>
        </pc:spChg>
        <pc:spChg chg="add del">
          <ac:chgData name="Jones, Katie" userId="d6557db2-3227-4e3a-b253-df205624e65e" providerId="ADAL" clId="{B44535B3-1D1C-4B49-9505-4C2C7A274404}" dt="2022-08-28T03:28:40.705" v="2745" actId="26606"/>
          <ac:spMkLst>
            <pc:docMk/>
            <pc:sldMk cId="533042707" sldId="263"/>
            <ac:spMk id="256" creationId="{A6604B49-AD5C-4590-B051-06C8222ECD99}"/>
          </ac:spMkLst>
        </pc:spChg>
        <pc:spChg chg="add del">
          <ac:chgData name="Jones, Katie" userId="d6557db2-3227-4e3a-b253-df205624e65e" providerId="ADAL" clId="{B44535B3-1D1C-4B49-9505-4C2C7A274404}" dt="2022-08-28T03:28:41.356" v="2747" actId="26606"/>
          <ac:spMkLst>
            <pc:docMk/>
            <pc:sldMk cId="533042707" sldId="263"/>
            <ac:spMk id="258" creationId="{5E1B8B91-0A18-45CB-9DC2-FD218B916C74}"/>
          </ac:spMkLst>
        </pc:spChg>
        <pc:spChg chg="add del">
          <ac:chgData name="Jones, Katie" userId="d6557db2-3227-4e3a-b253-df205624e65e" providerId="ADAL" clId="{B44535B3-1D1C-4B49-9505-4C2C7A274404}" dt="2022-08-28T03:28:41.356" v="2747" actId="26606"/>
          <ac:spMkLst>
            <pc:docMk/>
            <pc:sldMk cId="533042707" sldId="263"/>
            <ac:spMk id="259" creationId="{90464369-70FA-42AF-948F-80664CA7BFE5}"/>
          </ac:spMkLst>
        </pc:spChg>
        <pc:spChg chg="add del">
          <ac:chgData name="Jones, Katie" userId="d6557db2-3227-4e3a-b253-df205624e65e" providerId="ADAL" clId="{B44535B3-1D1C-4B49-9505-4C2C7A274404}" dt="2022-08-28T03:28:41.356" v="2747" actId="26606"/>
          <ac:spMkLst>
            <pc:docMk/>
            <pc:sldMk cId="533042707" sldId="263"/>
            <ac:spMk id="260" creationId="{A648176E-454C-437C-B0FC-9B82FCF32B24}"/>
          </ac:spMkLst>
        </pc:spChg>
        <pc:spChg chg="add del">
          <ac:chgData name="Jones, Katie" userId="d6557db2-3227-4e3a-b253-df205624e65e" providerId="ADAL" clId="{B44535B3-1D1C-4B49-9505-4C2C7A274404}" dt="2022-08-28T03:28:41.356" v="2747" actId="26606"/>
          <ac:spMkLst>
            <pc:docMk/>
            <pc:sldMk cId="533042707" sldId="263"/>
            <ac:spMk id="261" creationId="{A6604B49-AD5C-4590-B051-06C8222ECD99}"/>
          </ac:spMkLst>
        </pc:spChg>
        <pc:spChg chg="add del">
          <ac:chgData name="Jones, Katie" userId="d6557db2-3227-4e3a-b253-df205624e65e" providerId="ADAL" clId="{B44535B3-1D1C-4B49-9505-4C2C7A274404}" dt="2022-08-28T03:28:41.356" v="2747" actId="26606"/>
          <ac:spMkLst>
            <pc:docMk/>
            <pc:sldMk cId="533042707" sldId="263"/>
            <ac:spMk id="262" creationId="{CD6F001B-9B1B-4EC4-9A93-3773EBC951C5}"/>
          </ac:spMkLst>
        </pc:spChg>
        <pc:spChg chg="add del">
          <ac:chgData name="Jones, Katie" userId="d6557db2-3227-4e3a-b253-df205624e65e" providerId="ADAL" clId="{B44535B3-1D1C-4B49-9505-4C2C7A274404}" dt="2022-08-28T03:28:42.122" v="2749" actId="26606"/>
          <ac:spMkLst>
            <pc:docMk/>
            <pc:sldMk cId="533042707" sldId="263"/>
            <ac:spMk id="264" creationId="{3EA6610E-CA2F-474D-B2BD-8DD699923336}"/>
          </ac:spMkLst>
        </pc:spChg>
        <pc:spChg chg="add del">
          <ac:chgData name="Jones, Katie" userId="d6557db2-3227-4e3a-b253-df205624e65e" providerId="ADAL" clId="{B44535B3-1D1C-4B49-9505-4C2C7A274404}" dt="2022-08-28T03:28:42.122" v="2749" actId="26606"/>
          <ac:spMkLst>
            <pc:docMk/>
            <pc:sldMk cId="533042707" sldId="263"/>
            <ac:spMk id="265" creationId="{90464369-70FA-42AF-948F-80664CA7BFE5}"/>
          </ac:spMkLst>
        </pc:spChg>
        <pc:spChg chg="add del">
          <ac:chgData name="Jones, Katie" userId="d6557db2-3227-4e3a-b253-df205624e65e" providerId="ADAL" clId="{B44535B3-1D1C-4B49-9505-4C2C7A274404}" dt="2022-08-28T03:28:42.122" v="2749" actId="26606"/>
          <ac:spMkLst>
            <pc:docMk/>
            <pc:sldMk cId="533042707" sldId="263"/>
            <ac:spMk id="266" creationId="{CC552A98-EF7D-4D42-AB69-066B786AB55B}"/>
          </ac:spMkLst>
        </pc:spChg>
        <pc:spChg chg="add del">
          <ac:chgData name="Jones, Katie" userId="d6557db2-3227-4e3a-b253-df205624e65e" providerId="ADAL" clId="{B44535B3-1D1C-4B49-9505-4C2C7A274404}" dt="2022-08-28T03:28:42.122" v="2749" actId="26606"/>
          <ac:spMkLst>
            <pc:docMk/>
            <pc:sldMk cId="533042707" sldId="263"/>
            <ac:spMk id="267" creationId="{A648176E-454C-437C-B0FC-9B82FCF32B24}"/>
          </ac:spMkLst>
        </pc:spChg>
        <pc:spChg chg="add del">
          <ac:chgData name="Jones, Katie" userId="d6557db2-3227-4e3a-b253-df205624e65e" providerId="ADAL" clId="{B44535B3-1D1C-4B49-9505-4C2C7A274404}" dt="2022-08-28T03:28:42.122" v="2749" actId="26606"/>
          <ac:spMkLst>
            <pc:docMk/>
            <pc:sldMk cId="533042707" sldId="263"/>
            <ac:spMk id="268" creationId="{A6604B49-AD5C-4590-B051-06C8222ECD99}"/>
          </ac:spMkLst>
        </pc:spChg>
        <pc:spChg chg="add del">
          <ac:chgData name="Jones, Katie" userId="d6557db2-3227-4e3a-b253-df205624e65e" providerId="ADAL" clId="{B44535B3-1D1C-4B49-9505-4C2C7A274404}" dt="2022-08-28T03:28:42.122" v="2749" actId="26606"/>
          <ac:spMkLst>
            <pc:docMk/>
            <pc:sldMk cId="533042707" sldId="263"/>
            <ac:spMk id="269" creationId="{CD6F001B-9B1B-4EC4-9A93-3773EBC951C5}"/>
          </ac:spMkLst>
        </pc:spChg>
        <pc:spChg chg="add del">
          <ac:chgData name="Jones, Katie" userId="d6557db2-3227-4e3a-b253-df205624e65e" providerId="ADAL" clId="{B44535B3-1D1C-4B49-9505-4C2C7A274404}" dt="2022-08-28T03:28:43.699" v="2751" actId="26606"/>
          <ac:spMkLst>
            <pc:docMk/>
            <pc:sldMk cId="533042707" sldId="263"/>
            <ac:spMk id="271" creationId="{5E1B8B91-0A18-45CB-9DC2-FD218B916C74}"/>
          </ac:spMkLst>
        </pc:spChg>
        <pc:spChg chg="add del">
          <ac:chgData name="Jones, Katie" userId="d6557db2-3227-4e3a-b253-df205624e65e" providerId="ADAL" clId="{B44535B3-1D1C-4B49-9505-4C2C7A274404}" dt="2022-08-28T03:28:43.699" v="2751" actId="26606"/>
          <ac:spMkLst>
            <pc:docMk/>
            <pc:sldMk cId="533042707" sldId="263"/>
            <ac:spMk id="272" creationId="{90464369-70FA-42AF-948F-80664CA7BFE5}"/>
          </ac:spMkLst>
        </pc:spChg>
        <pc:spChg chg="add del">
          <ac:chgData name="Jones, Katie" userId="d6557db2-3227-4e3a-b253-df205624e65e" providerId="ADAL" clId="{B44535B3-1D1C-4B49-9505-4C2C7A274404}" dt="2022-08-28T03:28:43.699" v="2751" actId="26606"/>
          <ac:spMkLst>
            <pc:docMk/>
            <pc:sldMk cId="533042707" sldId="263"/>
            <ac:spMk id="273" creationId="{CC552A98-EF7D-4D42-AB69-066B786AB55B}"/>
          </ac:spMkLst>
        </pc:spChg>
        <pc:spChg chg="add del">
          <ac:chgData name="Jones, Katie" userId="d6557db2-3227-4e3a-b253-df205624e65e" providerId="ADAL" clId="{B44535B3-1D1C-4B49-9505-4C2C7A274404}" dt="2022-08-28T03:28:43.699" v="2751" actId="26606"/>
          <ac:spMkLst>
            <pc:docMk/>
            <pc:sldMk cId="533042707" sldId="263"/>
            <ac:spMk id="274" creationId="{A648176E-454C-437C-B0FC-9B82FCF32B24}"/>
          </ac:spMkLst>
        </pc:spChg>
        <pc:spChg chg="add del">
          <ac:chgData name="Jones, Katie" userId="d6557db2-3227-4e3a-b253-df205624e65e" providerId="ADAL" clId="{B44535B3-1D1C-4B49-9505-4C2C7A274404}" dt="2022-08-28T03:28:43.699" v="2751" actId="26606"/>
          <ac:spMkLst>
            <pc:docMk/>
            <pc:sldMk cId="533042707" sldId="263"/>
            <ac:spMk id="275" creationId="{A6604B49-AD5C-4590-B051-06C8222ECD99}"/>
          </ac:spMkLst>
        </pc:spChg>
        <pc:spChg chg="add del">
          <ac:chgData name="Jones, Katie" userId="d6557db2-3227-4e3a-b253-df205624e65e" providerId="ADAL" clId="{B44535B3-1D1C-4B49-9505-4C2C7A274404}" dt="2022-08-28T03:28:43.699" v="2751" actId="26606"/>
          <ac:spMkLst>
            <pc:docMk/>
            <pc:sldMk cId="533042707" sldId="263"/>
            <ac:spMk id="276" creationId="{CD6F001B-9B1B-4EC4-9A93-3773EBC951C5}"/>
          </ac:spMkLst>
        </pc:spChg>
        <pc:spChg chg="add del">
          <ac:chgData name="Jones, Katie" userId="d6557db2-3227-4e3a-b253-df205624e65e" providerId="ADAL" clId="{B44535B3-1D1C-4B49-9505-4C2C7A274404}" dt="2022-08-28T03:28:51.100" v="2753" actId="26606"/>
          <ac:spMkLst>
            <pc:docMk/>
            <pc:sldMk cId="533042707" sldId="263"/>
            <ac:spMk id="278" creationId="{3EA6610E-CA2F-474D-B2BD-8DD699923336}"/>
          </ac:spMkLst>
        </pc:spChg>
        <pc:spChg chg="add del">
          <ac:chgData name="Jones, Katie" userId="d6557db2-3227-4e3a-b253-df205624e65e" providerId="ADAL" clId="{B44535B3-1D1C-4B49-9505-4C2C7A274404}" dt="2022-08-28T03:28:51.100" v="2753" actId="26606"/>
          <ac:spMkLst>
            <pc:docMk/>
            <pc:sldMk cId="533042707" sldId="263"/>
            <ac:spMk id="279" creationId="{90464369-70FA-42AF-948F-80664CA7BFE5}"/>
          </ac:spMkLst>
        </pc:spChg>
        <pc:spChg chg="add del">
          <ac:chgData name="Jones, Katie" userId="d6557db2-3227-4e3a-b253-df205624e65e" providerId="ADAL" clId="{B44535B3-1D1C-4B49-9505-4C2C7A274404}" dt="2022-08-28T03:28:51.100" v="2753" actId="26606"/>
          <ac:spMkLst>
            <pc:docMk/>
            <pc:sldMk cId="533042707" sldId="263"/>
            <ac:spMk id="280" creationId="{CC552A98-EF7D-4D42-AB69-066B786AB55B}"/>
          </ac:spMkLst>
        </pc:spChg>
        <pc:spChg chg="add del">
          <ac:chgData name="Jones, Katie" userId="d6557db2-3227-4e3a-b253-df205624e65e" providerId="ADAL" clId="{B44535B3-1D1C-4B49-9505-4C2C7A274404}" dt="2022-08-28T03:28:51.100" v="2753" actId="26606"/>
          <ac:spMkLst>
            <pc:docMk/>
            <pc:sldMk cId="533042707" sldId="263"/>
            <ac:spMk id="281" creationId="{A648176E-454C-437C-B0FC-9B82FCF32B24}"/>
          </ac:spMkLst>
        </pc:spChg>
        <pc:spChg chg="add del">
          <ac:chgData name="Jones, Katie" userId="d6557db2-3227-4e3a-b253-df205624e65e" providerId="ADAL" clId="{B44535B3-1D1C-4B49-9505-4C2C7A274404}" dt="2022-08-28T03:28:51.100" v="2753" actId="26606"/>
          <ac:spMkLst>
            <pc:docMk/>
            <pc:sldMk cId="533042707" sldId="263"/>
            <ac:spMk id="282" creationId="{A6604B49-AD5C-4590-B051-06C8222ECD99}"/>
          </ac:spMkLst>
        </pc:spChg>
        <pc:spChg chg="add del">
          <ac:chgData name="Jones, Katie" userId="d6557db2-3227-4e3a-b253-df205624e65e" providerId="ADAL" clId="{B44535B3-1D1C-4B49-9505-4C2C7A274404}" dt="2022-08-28T03:28:51.100" v="2753" actId="26606"/>
          <ac:spMkLst>
            <pc:docMk/>
            <pc:sldMk cId="533042707" sldId="263"/>
            <ac:spMk id="283" creationId="{CD6F001B-9B1B-4EC4-9A93-3773EBC951C5}"/>
          </ac:spMkLst>
        </pc:spChg>
        <pc:spChg chg="add del mod">
          <ac:chgData name="Jones, Katie" userId="d6557db2-3227-4e3a-b253-df205624e65e" providerId="ADAL" clId="{B44535B3-1D1C-4B49-9505-4C2C7A274404}" dt="2022-08-28T03:46:14.287" v="3523" actId="26606"/>
          <ac:spMkLst>
            <pc:docMk/>
            <pc:sldMk cId="533042707" sldId="263"/>
            <ac:spMk id="285" creationId="{922F19F4-FE70-43DC-856F-2CE5F521DC48}"/>
          </ac:spMkLst>
        </pc:spChg>
        <pc:spChg chg="add del mod">
          <ac:chgData name="Jones, Katie" userId="d6557db2-3227-4e3a-b253-df205624e65e" providerId="ADAL" clId="{B44535B3-1D1C-4B49-9505-4C2C7A274404}" dt="2022-08-28T03:46:14.287" v="3523" actId="26606"/>
          <ac:spMkLst>
            <pc:docMk/>
            <pc:sldMk cId="533042707" sldId="263"/>
            <ac:spMk id="288" creationId="{7E549738-9961-462D-81B7-4A7A44691102}"/>
          </ac:spMkLst>
        </pc:spChg>
        <pc:spChg chg="add del">
          <ac:chgData name="Jones, Katie" userId="d6557db2-3227-4e3a-b253-df205624e65e" providerId="ADAL" clId="{B44535B3-1D1C-4B49-9505-4C2C7A274404}" dt="2022-08-28T03:46:14.287" v="3523" actId="26606"/>
          <ac:spMkLst>
            <pc:docMk/>
            <pc:sldMk cId="533042707" sldId="263"/>
            <ac:spMk id="291" creationId="{3EA6610E-CA2F-474D-B2BD-8DD699923336}"/>
          </ac:spMkLst>
        </pc:spChg>
        <pc:spChg chg="add del">
          <ac:chgData name="Jones, Katie" userId="d6557db2-3227-4e3a-b253-df205624e65e" providerId="ADAL" clId="{B44535B3-1D1C-4B49-9505-4C2C7A274404}" dt="2022-08-28T03:46:14.287" v="3523" actId="26606"/>
          <ac:spMkLst>
            <pc:docMk/>
            <pc:sldMk cId="533042707" sldId="263"/>
            <ac:spMk id="292" creationId="{90464369-70FA-42AF-948F-80664CA7BFE5}"/>
          </ac:spMkLst>
        </pc:spChg>
        <pc:spChg chg="add del">
          <ac:chgData name="Jones, Katie" userId="d6557db2-3227-4e3a-b253-df205624e65e" providerId="ADAL" clId="{B44535B3-1D1C-4B49-9505-4C2C7A274404}" dt="2022-08-28T03:46:14.287" v="3523" actId="26606"/>
          <ac:spMkLst>
            <pc:docMk/>
            <pc:sldMk cId="533042707" sldId="263"/>
            <ac:spMk id="293" creationId="{CC552A98-EF7D-4D42-AB69-066B786AB55B}"/>
          </ac:spMkLst>
        </pc:spChg>
        <pc:spChg chg="add del">
          <ac:chgData name="Jones, Katie" userId="d6557db2-3227-4e3a-b253-df205624e65e" providerId="ADAL" clId="{B44535B3-1D1C-4B49-9505-4C2C7A274404}" dt="2022-08-28T03:45:49.362" v="3520" actId="26606"/>
          <ac:spMkLst>
            <pc:docMk/>
            <pc:sldMk cId="533042707" sldId="263"/>
            <ac:spMk id="294" creationId="{AAAE94E3-A7DB-4868-B1E3-E49703488BBC}"/>
          </ac:spMkLst>
        </pc:spChg>
        <pc:spChg chg="add del">
          <ac:chgData name="Jones, Katie" userId="d6557db2-3227-4e3a-b253-df205624e65e" providerId="ADAL" clId="{B44535B3-1D1C-4B49-9505-4C2C7A274404}" dt="2022-08-28T03:46:14.287" v="3523" actId="26606"/>
          <ac:spMkLst>
            <pc:docMk/>
            <pc:sldMk cId="533042707" sldId="263"/>
            <ac:spMk id="295" creationId="{A648176E-454C-437C-B0FC-9B82FCF32B24}"/>
          </ac:spMkLst>
        </pc:spChg>
        <pc:spChg chg="add del">
          <ac:chgData name="Jones, Katie" userId="d6557db2-3227-4e3a-b253-df205624e65e" providerId="ADAL" clId="{B44535B3-1D1C-4B49-9505-4C2C7A274404}" dt="2022-08-28T03:46:14.287" v="3523" actId="26606"/>
          <ac:spMkLst>
            <pc:docMk/>
            <pc:sldMk cId="533042707" sldId="263"/>
            <ac:spMk id="299" creationId="{A6604B49-AD5C-4590-B051-06C8222ECD99}"/>
          </ac:spMkLst>
        </pc:spChg>
        <pc:spChg chg="add del">
          <ac:chgData name="Jones, Katie" userId="d6557db2-3227-4e3a-b253-df205624e65e" providerId="ADAL" clId="{B44535B3-1D1C-4B49-9505-4C2C7A274404}" dt="2022-08-28T03:45:49.362" v="3520" actId="26606"/>
          <ac:spMkLst>
            <pc:docMk/>
            <pc:sldMk cId="533042707" sldId="263"/>
            <ac:spMk id="300" creationId="{3873B707-463F-40B0-8227-E8CC6C67EB25}"/>
          </ac:spMkLst>
        </pc:spChg>
        <pc:spChg chg="add del">
          <ac:chgData name="Jones, Katie" userId="d6557db2-3227-4e3a-b253-df205624e65e" providerId="ADAL" clId="{B44535B3-1D1C-4B49-9505-4C2C7A274404}" dt="2022-08-28T03:46:14.287" v="3523" actId="26606"/>
          <ac:spMkLst>
            <pc:docMk/>
            <pc:sldMk cId="533042707" sldId="263"/>
            <ac:spMk id="301" creationId="{CD6F001B-9B1B-4EC4-9A93-3773EBC951C5}"/>
          </ac:spMkLst>
        </pc:spChg>
        <pc:spChg chg="add del">
          <ac:chgData name="Jones, Katie" userId="d6557db2-3227-4e3a-b253-df205624e65e" providerId="ADAL" clId="{B44535B3-1D1C-4B49-9505-4C2C7A274404}" dt="2022-08-28T03:45:49.362" v="3520" actId="26606"/>
          <ac:spMkLst>
            <pc:docMk/>
            <pc:sldMk cId="533042707" sldId="263"/>
            <ac:spMk id="302" creationId="{C13237C8-E62C-4F0D-A318-BD6FB6C2D138}"/>
          </ac:spMkLst>
        </pc:spChg>
        <pc:spChg chg="add del">
          <ac:chgData name="Jones, Katie" userId="d6557db2-3227-4e3a-b253-df205624e65e" providerId="ADAL" clId="{B44535B3-1D1C-4B49-9505-4C2C7A274404}" dt="2022-08-28T03:45:49.362" v="3520" actId="26606"/>
          <ac:spMkLst>
            <pc:docMk/>
            <pc:sldMk cId="533042707" sldId="263"/>
            <ac:spMk id="304" creationId="{19C9EAEA-39D0-4B0E-A0EB-51E7B26740B1}"/>
          </ac:spMkLst>
        </pc:spChg>
        <pc:spChg chg="add del">
          <ac:chgData name="Jones, Katie" userId="d6557db2-3227-4e3a-b253-df205624e65e" providerId="ADAL" clId="{B44535B3-1D1C-4B49-9505-4C2C7A274404}" dt="2022-08-28T03:45:49.362" v="3520" actId="26606"/>
          <ac:spMkLst>
            <pc:docMk/>
            <pc:sldMk cId="533042707" sldId="263"/>
            <ac:spMk id="306" creationId="{8CB5D2D7-DF65-4E86-BFBA-FFB9B5ACEB64}"/>
          </ac:spMkLst>
        </pc:spChg>
        <pc:grpChg chg="add del">
          <ac:chgData name="Jones, Katie" userId="d6557db2-3227-4e3a-b253-df205624e65e" providerId="ADAL" clId="{B44535B3-1D1C-4B49-9505-4C2C7A274404}" dt="2022-08-27T06:41:44.769" v="38" actId="26606"/>
          <ac:grpSpMkLst>
            <pc:docMk/>
            <pc:sldMk cId="533042707" sldId="263"/>
            <ac:grpSpMk id="54" creationId="{71669B06-C46A-44F5-8C95-4AA9C87956A9}"/>
          </ac:grpSpMkLst>
        </pc:grpChg>
        <pc:grpChg chg="add del">
          <ac:chgData name="Jones, Katie" userId="d6557db2-3227-4e3a-b253-df205624e65e" providerId="ADAL" clId="{B44535B3-1D1C-4B49-9505-4C2C7A274404}" dt="2022-08-27T06:41:45.569" v="40" actId="26606"/>
          <ac:grpSpMkLst>
            <pc:docMk/>
            <pc:sldMk cId="533042707" sldId="263"/>
            <ac:grpSpMk id="92" creationId="{6E00B104-DE00-42AE-B339-80E3E78871D2}"/>
          </ac:grpSpMkLst>
        </pc:grpChg>
        <pc:grpChg chg="add del">
          <ac:chgData name="Jones, Katie" userId="d6557db2-3227-4e3a-b253-df205624e65e" providerId="ADAL" clId="{B44535B3-1D1C-4B49-9505-4C2C7A274404}" dt="2022-08-27T06:41:46.297" v="42" actId="26606"/>
          <ac:grpSpMkLst>
            <pc:docMk/>
            <pc:sldMk cId="533042707" sldId="263"/>
            <ac:grpSpMk id="118" creationId="{936E4654-58CD-422E-884A-D4ED28FCF62B}"/>
          </ac:grpSpMkLst>
        </pc:grpChg>
        <pc:grpChg chg="add del">
          <ac:chgData name="Jones, Katie" userId="d6557db2-3227-4e3a-b253-df205624e65e" providerId="ADAL" clId="{B44535B3-1D1C-4B49-9505-4C2C7A274404}" dt="2022-08-28T02:52:37.705" v="1783" actId="26606"/>
          <ac:grpSpMkLst>
            <pc:docMk/>
            <pc:sldMk cId="533042707" sldId="263"/>
            <ac:grpSpMk id="134" creationId="{13A4721F-AAFC-4D23-AE73-EFE60B518999}"/>
          </ac:grpSpMkLst>
        </pc:grpChg>
        <pc:grpChg chg="add del">
          <ac:chgData name="Jones, Katie" userId="d6557db2-3227-4e3a-b253-df205624e65e" providerId="ADAL" clId="{B44535B3-1D1C-4B49-9505-4C2C7A274404}" dt="2022-08-28T02:52:06.108" v="1768" actId="26606"/>
          <ac:grpSpMkLst>
            <pc:docMk/>
            <pc:sldMk cId="533042707" sldId="263"/>
            <ac:grpSpMk id="158" creationId="{19A6B5CE-CB1D-48EE-8B43-E952235C8371}"/>
          </ac:grpSpMkLst>
        </pc:grpChg>
        <pc:grpChg chg="add del">
          <ac:chgData name="Jones, Katie" userId="d6557db2-3227-4e3a-b253-df205624e65e" providerId="ADAL" clId="{B44535B3-1D1C-4B49-9505-4C2C7A274404}" dt="2022-08-28T02:52:08.011" v="1770" actId="26606"/>
          <ac:grpSpMkLst>
            <pc:docMk/>
            <pc:sldMk cId="533042707" sldId="263"/>
            <ac:grpSpMk id="169" creationId="{1DE889C7-FAD6-4397-98E2-05D503484459}"/>
          </ac:grpSpMkLst>
        </pc:grpChg>
        <pc:grpChg chg="add del">
          <ac:chgData name="Jones, Katie" userId="d6557db2-3227-4e3a-b253-df205624e65e" providerId="ADAL" clId="{B44535B3-1D1C-4B49-9505-4C2C7A274404}" dt="2022-08-28T03:28:30.908" v="2743" actId="26606"/>
          <ac:grpSpMkLst>
            <pc:docMk/>
            <pc:sldMk cId="533042707" sldId="263"/>
            <ac:grpSpMk id="243" creationId="{A9270323-9616-4384-857D-E86B78272EFE}"/>
          </ac:grpSpMkLst>
        </pc:grpChg>
        <pc:grpChg chg="add del mod">
          <ac:chgData name="Jones, Katie" userId="d6557db2-3227-4e3a-b253-df205624e65e" providerId="ADAL" clId="{B44535B3-1D1C-4B49-9505-4C2C7A274404}" dt="2022-08-28T03:46:14.287" v="3523" actId="26606"/>
          <ac:grpSpMkLst>
            <pc:docMk/>
            <pc:sldMk cId="533042707" sldId="263"/>
            <ac:grpSpMk id="286" creationId="{AE1C45F0-260A-458C-96ED-C1F6D2151219}"/>
          </ac:grpSpMkLst>
        </pc:grpChg>
        <pc:grpChg chg="add del">
          <ac:chgData name="Jones, Katie" userId="d6557db2-3227-4e3a-b253-df205624e65e" providerId="ADAL" clId="{B44535B3-1D1C-4B49-9505-4C2C7A274404}" dt="2022-08-28T03:45:49.362" v="3520" actId="26606"/>
          <ac:grpSpMkLst>
            <pc:docMk/>
            <pc:sldMk cId="533042707" sldId="263"/>
            <ac:grpSpMk id="296" creationId="{1DE889C7-FAD6-4397-98E2-05D503484459}"/>
          </ac:grpSpMkLst>
        </pc:grpChg>
        <pc:graphicFrameChg chg="add del mod">
          <ac:chgData name="Jones, Katie" userId="d6557db2-3227-4e3a-b253-df205624e65e" providerId="ADAL" clId="{B44535B3-1D1C-4B49-9505-4C2C7A274404}" dt="2022-08-28T03:40:13.719" v="3374" actId="478"/>
          <ac:graphicFrameMkLst>
            <pc:docMk/>
            <pc:sldMk cId="533042707" sldId="263"/>
            <ac:graphicFrameMk id="5" creationId="{0389C947-56BD-A507-7891-DAC5BE258EFD}"/>
          </ac:graphicFrameMkLst>
        </pc:graphicFrameChg>
        <pc:graphicFrameChg chg="add mod modGraphic">
          <ac:chgData name="Jones, Katie" userId="d6557db2-3227-4e3a-b253-df205624e65e" providerId="ADAL" clId="{B44535B3-1D1C-4B49-9505-4C2C7A274404}" dt="2022-08-29T01:22:42.678" v="17526" actId="20577"/>
          <ac:graphicFrameMkLst>
            <pc:docMk/>
            <pc:sldMk cId="533042707" sldId="263"/>
            <ac:graphicFrameMk id="9" creationId="{4B8F5AB3-8CEE-AE65-F695-C35DDF2F92C9}"/>
          </ac:graphicFrameMkLst>
        </pc:graphicFrameChg>
        <pc:graphicFrameChg chg="add mod modGraphic">
          <ac:chgData name="Jones, Katie" userId="d6557db2-3227-4e3a-b253-df205624e65e" providerId="ADAL" clId="{B44535B3-1D1C-4B49-9505-4C2C7A274404}" dt="2022-08-28T07:34:27.638" v="14479" actId="14100"/>
          <ac:graphicFrameMkLst>
            <pc:docMk/>
            <pc:sldMk cId="533042707" sldId="263"/>
            <ac:graphicFrameMk id="12" creationId="{003EF485-12E5-4190-7A08-A01AFF347E9A}"/>
          </ac:graphicFrameMkLst>
        </pc:graphicFrameChg>
        <pc:graphicFrameChg chg="add mod">
          <ac:chgData name="Jones, Katie" userId="d6557db2-3227-4e3a-b253-df205624e65e" providerId="ADAL" clId="{B44535B3-1D1C-4B49-9505-4C2C7A274404}" dt="2022-08-28T06:45:50.996" v="13564" actId="14861"/>
          <ac:graphicFrameMkLst>
            <pc:docMk/>
            <pc:sldMk cId="533042707" sldId="263"/>
            <ac:graphicFrameMk id="156" creationId="{0A60793C-5152-EAE3-2E41-811452A02649}"/>
          </ac:graphicFrameMkLst>
        </pc:graphicFrameChg>
        <pc:graphicFrameChg chg="add mod">
          <ac:chgData name="Jones, Katie" userId="d6557db2-3227-4e3a-b253-df205624e65e" providerId="ADAL" clId="{B44535B3-1D1C-4B49-9505-4C2C7A274404}" dt="2022-08-28T06:45:47.824" v="13563" actId="14861"/>
          <ac:graphicFrameMkLst>
            <pc:docMk/>
            <pc:sldMk cId="533042707" sldId="263"/>
            <ac:graphicFrameMk id="160" creationId="{0A60793C-5152-EAE3-2E41-811452A02649}"/>
          </ac:graphicFrameMkLst>
        </pc:graphicFrameChg>
        <pc:picChg chg="del mod ord">
          <ac:chgData name="Jones, Katie" userId="d6557db2-3227-4e3a-b253-df205624e65e" providerId="ADAL" clId="{B44535B3-1D1C-4B49-9505-4C2C7A274404}" dt="2022-08-28T05:23:00.160" v="9244" actId="478"/>
          <ac:picMkLst>
            <pc:docMk/>
            <pc:sldMk cId="533042707" sldId="263"/>
            <ac:picMk id="3" creationId="{40BDE09E-7380-DAEB-0375-8DA3E86F4FB3}"/>
          </ac:picMkLst>
        </pc:picChg>
        <pc:picChg chg="del mod ord">
          <ac:chgData name="Jones, Katie" userId="d6557db2-3227-4e3a-b253-df205624e65e" providerId="ADAL" clId="{B44535B3-1D1C-4B49-9505-4C2C7A274404}" dt="2022-08-28T05:21:42.572" v="9236" actId="478"/>
          <ac:picMkLst>
            <pc:docMk/>
            <pc:sldMk cId="533042707" sldId="263"/>
            <ac:picMk id="6" creationId="{5826A7DA-687C-2C13-E488-D5826327214D}"/>
          </ac:picMkLst>
        </pc:picChg>
        <pc:cxnChg chg="add del mod">
          <ac:chgData name="Jones, Katie" userId="d6557db2-3227-4e3a-b253-df205624e65e" providerId="ADAL" clId="{B44535B3-1D1C-4B49-9505-4C2C7A274404}" dt="2022-08-28T03:46:14.287" v="3523" actId="26606"/>
          <ac:cxnSpMkLst>
            <pc:docMk/>
            <pc:sldMk cId="533042707" sldId="263"/>
            <ac:cxnSpMk id="289" creationId="{6CF1BAF6-AD41-4082-B212-8A1F9A2E8779}"/>
          </ac:cxnSpMkLst>
        </pc:cxnChg>
      </pc:sldChg>
      <pc:sldChg chg="addSp delSp modSp mod delDesignElem modNotesTx">
        <pc:chgData name="Jones, Katie" userId="d6557db2-3227-4e3a-b253-df205624e65e" providerId="ADAL" clId="{B44535B3-1D1C-4B49-9505-4C2C7A274404}" dt="2022-08-29T17:00:10.329" v="18304" actId="20577"/>
        <pc:sldMkLst>
          <pc:docMk/>
          <pc:sldMk cId="676684504" sldId="265"/>
        </pc:sldMkLst>
        <pc:spChg chg="mod ord">
          <ac:chgData name="Jones, Katie" userId="d6557db2-3227-4e3a-b253-df205624e65e" providerId="ADAL" clId="{B44535B3-1D1C-4B49-9505-4C2C7A274404}" dt="2022-08-28T07:33:13.413" v="14469" actId="14100"/>
          <ac:spMkLst>
            <pc:docMk/>
            <pc:sldMk cId="676684504" sldId="265"/>
            <ac:spMk id="2" creationId="{801EE249-F55D-2842-2FCD-A02BEED3CE7E}"/>
          </ac:spMkLst>
        </pc:spChg>
        <pc:spChg chg="add mod">
          <ac:chgData name="Jones, Katie" userId="d6557db2-3227-4e3a-b253-df205624e65e" providerId="ADAL" clId="{B44535B3-1D1C-4B49-9505-4C2C7A274404}" dt="2022-08-29T01:17:49.829" v="17264" actId="20577"/>
          <ac:spMkLst>
            <pc:docMk/>
            <pc:sldMk cId="676684504" sldId="265"/>
            <ac:spMk id="3" creationId="{D0FE07DD-DD0A-7B08-9B51-639D1C5EBDB2}"/>
          </ac:spMkLst>
        </pc:spChg>
        <pc:spChg chg="add del mod ord">
          <ac:chgData name="Jones, Katie" userId="d6557db2-3227-4e3a-b253-df205624e65e" providerId="ADAL" clId="{B44535B3-1D1C-4B49-9505-4C2C7A274404}" dt="2022-08-28T02:54:33.565" v="1788" actId="478"/>
          <ac:spMkLst>
            <pc:docMk/>
            <pc:sldMk cId="676684504" sldId="265"/>
            <ac:spMk id="4" creationId="{DAD1E934-BBB4-4212-58E0-CEBC13F2BAEE}"/>
          </ac:spMkLst>
        </pc:spChg>
        <pc:spChg chg="add mod">
          <ac:chgData name="Jones, Katie" userId="d6557db2-3227-4e3a-b253-df205624e65e" providerId="ADAL" clId="{B44535B3-1D1C-4B49-9505-4C2C7A274404}" dt="2022-08-28T06:16:19.559" v="13174" actId="208"/>
          <ac:spMkLst>
            <pc:docMk/>
            <pc:sldMk cId="676684504" sldId="265"/>
            <ac:spMk id="6" creationId="{156ADC9A-BA2D-4DC4-55B6-94A04B43C6E8}"/>
          </ac:spMkLst>
        </pc:spChg>
        <pc:spChg chg="add mod">
          <ac:chgData name="Jones, Katie" userId="d6557db2-3227-4e3a-b253-df205624e65e" providerId="ADAL" clId="{B44535B3-1D1C-4B49-9505-4C2C7A274404}" dt="2022-08-28T07:32:35.419" v="14463" actId="2085"/>
          <ac:spMkLst>
            <pc:docMk/>
            <pc:sldMk cId="676684504" sldId="265"/>
            <ac:spMk id="7" creationId="{B614E77E-9DD2-AF0E-D7CC-BD0CA7FD3547}"/>
          </ac:spMkLst>
        </pc:spChg>
        <pc:spChg chg="mod ord">
          <ac:chgData name="Jones, Katie" userId="d6557db2-3227-4e3a-b253-df205624e65e" providerId="ADAL" clId="{B44535B3-1D1C-4B49-9505-4C2C7A274404}" dt="2022-08-27T07:01:40.908" v="923" actId="26606"/>
          <ac:spMkLst>
            <pc:docMk/>
            <pc:sldMk cId="676684504" sldId="265"/>
            <ac:spMk id="80" creationId="{12F05A4E-9565-47FC-349D-9CE66A4BBFB8}"/>
          </ac:spMkLst>
        </pc:spChg>
        <pc:spChg chg="add del">
          <ac:chgData name="Jones, Katie" userId="d6557db2-3227-4e3a-b253-df205624e65e" providerId="ADAL" clId="{B44535B3-1D1C-4B49-9505-4C2C7A274404}" dt="2022-08-27T06:39:12.397" v="16" actId="26606"/>
          <ac:spMkLst>
            <pc:docMk/>
            <pc:sldMk cId="676684504" sldId="265"/>
            <ac:spMk id="82" creationId="{4038CB10-1F5C-4D54-9DF7-12586DE5B007}"/>
          </ac:spMkLst>
        </pc:spChg>
        <pc:spChg chg="add del">
          <ac:chgData name="Jones, Katie" userId="d6557db2-3227-4e3a-b253-df205624e65e" providerId="ADAL" clId="{B44535B3-1D1C-4B49-9505-4C2C7A274404}" dt="2022-08-27T06:39:12.397" v="16" actId="26606"/>
          <ac:spMkLst>
            <pc:docMk/>
            <pc:sldMk cId="676684504" sldId="265"/>
            <ac:spMk id="83" creationId="{73ED6512-6858-4552-B699-9A97FE9A4EA2}"/>
          </ac:spMkLst>
        </pc:spChg>
        <pc:spChg chg="add del">
          <ac:chgData name="Jones, Katie" userId="d6557db2-3227-4e3a-b253-df205624e65e" providerId="ADAL" clId="{B44535B3-1D1C-4B49-9505-4C2C7A274404}" dt="2022-08-27T06:39:19.528" v="18" actId="26606"/>
          <ac:spMkLst>
            <pc:docMk/>
            <pc:sldMk cId="676684504" sldId="265"/>
            <ac:spMk id="86" creationId="{5E39A796-BE83-48B1-B33F-35C4A32AAB57}"/>
          </ac:spMkLst>
        </pc:spChg>
        <pc:spChg chg="add del">
          <ac:chgData name="Jones, Katie" userId="d6557db2-3227-4e3a-b253-df205624e65e" providerId="ADAL" clId="{B44535B3-1D1C-4B49-9505-4C2C7A274404}" dt="2022-08-27T06:39:19.528" v="18" actId="26606"/>
          <ac:spMkLst>
            <pc:docMk/>
            <pc:sldMk cId="676684504" sldId="265"/>
            <ac:spMk id="88" creationId="{72F84B47-E267-4194-8194-831DB7B5547F}"/>
          </ac:spMkLst>
        </pc:spChg>
        <pc:spChg chg="add del">
          <ac:chgData name="Jones, Katie" userId="d6557db2-3227-4e3a-b253-df205624e65e" providerId="ADAL" clId="{B44535B3-1D1C-4B49-9505-4C2C7A274404}" dt="2022-08-27T06:41:01.353" v="36" actId="26606"/>
          <ac:spMkLst>
            <pc:docMk/>
            <pc:sldMk cId="676684504" sldId="265"/>
            <ac:spMk id="90" creationId="{46F7435D-E3DB-47B1-BA61-B00ACC83A9DE}"/>
          </ac:spMkLst>
        </pc:spChg>
        <pc:spChg chg="add del">
          <ac:chgData name="Jones, Katie" userId="d6557db2-3227-4e3a-b253-df205624e65e" providerId="ADAL" clId="{B44535B3-1D1C-4B49-9505-4C2C7A274404}" dt="2022-08-27T06:41:01.353" v="36" actId="26606"/>
          <ac:spMkLst>
            <pc:docMk/>
            <pc:sldMk cId="676684504" sldId="265"/>
            <ac:spMk id="92" creationId="{F263A0B5-F8C4-4116-809F-78A768EA79A6}"/>
          </ac:spMkLst>
        </pc:spChg>
        <pc:spChg chg="add del">
          <ac:chgData name="Jones, Katie" userId="d6557db2-3227-4e3a-b253-df205624e65e" providerId="ADAL" clId="{B44535B3-1D1C-4B49-9505-4C2C7A274404}" dt="2022-08-27T06:40:52.251" v="27" actId="26606"/>
          <ac:spMkLst>
            <pc:docMk/>
            <pc:sldMk cId="676684504" sldId="265"/>
            <ac:spMk id="97" creationId="{F2AC420E-F79A-4FB7-8013-94B1E8B6320D}"/>
          </ac:spMkLst>
        </pc:spChg>
        <pc:spChg chg="add del">
          <ac:chgData name="Jones, Katie" userId="d6557db2-3227-4e3a-b253-df205624e65e" providerId="ADAL" clId="{B44535B3-1D1C-4B49-9505-4C2C7A274404}" dt="2022-08-27T06:40:52.251" v="27" actId="26606"/>
          <ac:spMkLst>
            <pc:docMk/>
            <pc:sldMk cId="676684504" sldId="265"/>
            <ac:spMk id="99" creationId="{3CD1EA40-7116-4FCB-9369-70F29FAA91EC}"/>
          </ac:spMkLst>
        </pc:spChg>
        <pc:spChg chg="add del">
          <ac:chgData name="Jones, Katie" userId="d6557db2-3227-4e3a-b253-df205624e65e" providerId="ADAL" clId="{B44535B3-1D1C-4B49-9505-4C2C7A274404}" dt="2022-08-27T06:40:52.251" v="27" actId="26606"/>
          <ac:spMkLst>
            <pc:docMk/>
            <pc:sldMk cId="676684504" sldId="265"/>
            <ac:spMk id="101" creationId="{BF647E38-F93D-4661-8D77-CE13EEB65B5A}"/>
          </ac:spMkLst>
        </pc:spChg>
        <pc:spChg chg="del">
          <ac:chgData name="Jones, Katie" userId="d6557db2-3227-4e3a-b253-df205624e65e" providerId="ADAL" clId="{B44535B3-1D1C-4B49-9505-4C2C7A274404}" dt="2022-08-27T06:37:58.350" v="8"/>
          <ac:spMkLst>
            <pc:docMk/>
            <pc:sldMk cId="676684504" sldId="265"/>
            <ac:spMk id="111" creationId="{4038CB10-1F5C-4D54-9DF7-12586DE5B007}"/>
          </ac:spMkLst>
        </pc:spChg>
        <pc:spChg chg="del">
          <ac:chgData name="Jones, Katie" userId="d6557db2-3227-4e3a-b253-df205624e65e" providerId="ADAL" clId="{B44535B3-1D1C-4B49-9505-4C2C7A274404}" dt="2022-08-27T06:37:58.350" v="8"/>
          <ac:spMkLst>
            <pc:docMk/>
            <pc:sldMk cId="676684504" sldId="265"/>
            <ac:spMk id="113" creationId="{73ED6512-6858-4552-B699-9A97FE9A4EA2}"/>
          </ac:spMkLst>
        </pc:spChg>
        <pc:spChg chg="add del">
          <ac:chgData name="Jones, Katie" userId="d6557db2-3227-4e3a-b253-df205624e65e" providerId="ADAL" clId="{B44535B3-1D1C-4B49-9505-4C2C7A274404}" dt="2022-08-27T06:40:52.251" v="27" actId="26606"/>
          <ac:spMkLst>
            <pc:docMk/>
            <pc:sldMk cId="676684504" sldId="265"/>
            <ac:spMk id="125" creationId="{D6C80E47-971C-437F-B030-191115B01D68}"/>
          </ac:spMkLst>
        </pc:spChg>
        <pc:spChg chg="add del">
          <ac:chgData name="Jones, Katie" userId="d6557db2-3227-4e3a-b253-df205624e65e" providerId="ADAL" clId="{B44535B3-1D1C-4B49-9505-4C2C7A274404}" dt="2022-08-27T06:40:54.345" v="29" actId="26606"/>
          <ac:spMkLst>
            <pc:docMk/>
            <pc:sldMk cId="676684504" sldId="265"/>
            <ac:spMk id="127" creationId="{D55CD764-972B-4CA5-A885-53E55C63E174}"/>
          </ac:spMkLst>
        </pc:spChg>
        <pc:spChg chg="add del">
          <ac:chgData name="Jones, Katie" userId="d6557db2-3227-4e3a-b253-df205624e65e" providerId="ADAL" clId="{B44535B3-1D1C-4B49-9505-4C2C7A274404}" dt="2022-08-27T06:40:54.345" v="29" actId="26606"/>
          <ac:spMkLst>
            <pc:docMk/>
            <pc:sldMk cId="676684504" sldId="265"/>
            <ac:spMk id="128" creationId="{34165AB3-7006-4430-BCE3-25476BE13322}"/>
          </ac:spMkLst>
        </pc:spChg>
        <pc:spChg chg="add del">
          <ac:chgData name="Jones, Katie" userId="d6557db2-3227-4e3a-b253-df205624e65e" providerId="ADAL" clId="{B44535B3-1D1C-4B49-9505-4C2C7A274404}" dt="2022-08-27T06:40:54.345" v="29" actId="26606"/>
          <ac:spMkLst>
            <pc:docMk/>
            <pc:sldMk cId="676684504" sldId="265"/>
            <ac:spMk id="150" creationId="{E3E51905-F374-4E1A-97CF-B741584B74D5}"/>
          </ac:spMkLst>
        </pc:spChg>
        <pc:spChg chg="add del">
          <ac:chgData name="Jones, Katie" userId="d6557db2-3227-4e3a-b253-df205624e65e" providerId="ADAL" clId="{B44535B3-1D1C-4B49-9505-4C2C7A274404}" dt="2022-08-27T06:40:54.713" v="31" actId="26606"/>
          <ac:spMkLst>
            <pc:docMk/>
            <pc:sldMk cId="676684504" sldId="265"/>
            <ac:spMk id="152" creationId="{0450C687-86B5-4248-BEBB-0B59B7977047}"/>
          </ac:spMkLst>
        </pc:spChg>
        <pc:spChg chg="add del">
          <ac:chgData name="Jones, Katie" userId="d6557db2-3227-4e3a-b253-df205624e65e" providerId="ADAL" clId="{B44535B3-1D1C-4B49-9505-4C2C7A274404}" dt="2022-08-27T06:40:54.713" v="31" actId="26606"/>
          <ac:spMkLst>
            <pc:docMk/>
            <pc:sldMk cId="676684504" sldId="265"/>
            <ac:spMk id="153" creationId="{3CD1EA40-7116-4FCB-9369-70F29FAA91EC}"/>
          </ac:spMkLst>
        </pc:spChg>
        <pc:spChg chg="add del">
          <ac:chgData name="Jones, Katie" userId="d6557db2-3227-4e3a-b253-df205624e65e" providerId="ADAL" clId="{B44535B3-1D1C-4B49-9505-4C2C7A274404}" dt="2022-08-27T06:40:54.713" v="31" actId="26606"/>
          <ac:spMkLst>
            <pc:docMk/>
            <pc:sldMk cId="676684504" sldId="265"/>
            <ac:spMk id="154" creationId="{A5271697-90F1-4A23-8EF2-0179F2EAFACB}"/>
          </ac:spMkLst>
        </pc:spChg>
        <pc:spChg chg="add del">
          <ac:chgData name="Jones, Katie" userId="d6557db2-3227-4e3a-b253-df205624e65e" providerId="ADAL" clId="{B44535B3-1D1C-4B49-9505-4C2C7A274404}" dt="2022-08-27T06:40:54.713" v="31" actId="26606"/>
          <ac:spMkLst>
            <pc:docMk/>
            <pc:sldMk cId="676684504" sldId="265"/>
            <ac:spMk id="160" creationId="{D9F5512A-48E1-4C07-B75E-3CCC517B6804}"/>
          </ac:spMkLst>
        </pc:spChg>
        <pc:spChg chg="add del">
          <ac:chgData name="Jones, Katie" userId="d6557db2-3227-4e3a-b253-df205624e65e" providerId="ADAL" clId="{B44535B3-1D1C-4B49-9505-4C2C7A274404}" dt="2022-08-27T06:40:58.974" v="33" actId="26606"/>
          <ac:spMkLst>
            <pc:docMk/>
            <pc:sldMk cId="676684504" sldId="265"/>
            <ac:spMk id="162" creationId="{209FE012-FF59-42B8-9E24-2ADF0BB05EDA}"/>
          </ac:spMkLst>
        </pc:spChg>
        <pc:spChg chg="add del">
          <ac:chgData name="Jones, Katie" userId="d6557db2-3227-4e3a-b253-df205624e65e" providerId="ADAL" clId="{B44535B3-1D1C-4B49-9505-4C2C7A274404}" dt="2022-08-27T06:40:58.974" v="33" actId="26606"/>
          <ac:spMkLst>
            <pc:docMk/>
            <pc:sldMk cId="676684504" sldId="265"/>
            <ac:spMk id="163" creationId="{3CD1EA40-7116-4FCB-9369-70F29FAA91EC}"/>
          </ac:spMkLst>
        </pc:spChg>
        <pc:spChg chg="add del">
          <ac:chgData name="Jones, Katie" userId="d6557db2-3227-4e3a-b253-df205624e65e" providerId="ADAL" clId="{B44535B3-1D1C-4B49-9505-4C2C7A274404}" dt="2022-08-27T06:40:58.974" v="33" actId="26606"/>
          <ac:spMkLst>
            <pc:docMk/>
            <pc:sldMk cId="676684504" sldId="265"/>
            <ac:spMk id="164" creationId="{BF647E38-F93D-4661-8D77-CE13EEB65B5A}"/>
          </ac:spMkLst>
        </pc:spChg>
        <pc:spChg chg="add del">
          <ac:chgData name="Jones, Katie" userId="d6557db2-3227-4e3a-b253-df205624e65e" providerId="ADAL" clId="{B44535B3-1D1C-4B49-9505-4C2C7A274404}" dt="2022-08-27T06:40:58.974" v="33" actId="26606"/>
          <ac:spMkLst>
            <pc:docMk/>
            <pc:sldMk cId="676684504" sldId="265"/>
            <ac:spMk id="186" creationId="{D6C80E47-971C-437F-B030-191115B01D68}"/>
          </ac:spMkLst>
        </pc:spChg>
        <pc:spChg chg="add del">
          <ac:chgData name="Jones, Katie" userId="d6557db2-3227-4e3a-b253-df205624e65e" providerId="ADAL" clId="{B44535B3-1D1C-4B49-9505-4C2C7A274404}" dt="2022-08-27T06:41:01.345" v="35" actId="26606"/>
          <ac:spMkLst>
            <pc:docMk/>
            <pc:sldMk cId="676684504" sldId="265"/>
            <ac:spMk id="188" creationId="{0450C687-86B5-4248-BEBB-0B59B7977047}"/>
          </ac:spMkLst>
        </pc:spChg>
        <pc:spChg chg="add del">
          <ac:chgData name="Jones, Katie" userId="d6557db2-3227-4e3a-b253-df205624e65e" providerId="ADAL" clId="{B44535B3-1D1C-4B49-9505-4C2C7A274404}" dt="2022-08-27T06:41:01.345" v="35" actId="26606"/>
          <ac:spMkLst>
            <pc:docMk/>
            <pc:sldMk cId="676684504" sldId="265"/>
            <ac:spMk id="189" creationId="{3CD1EA40-7116-4FCB-9369-70F29FAA91EC}"/>
          </ac:spMkLst>
        </pc:spChg>
        <pc:spChg chg="add del">
          <ac:chgData name="Jones, Katie" userId="d6557db2-3227-4e3a-b253-df205624e65e" providerId="ADAL" clId="{B44535B3-1D1C-4B49-9505-4C2C7A274404}" dt="2022-08-27T06:41:01.345" v="35" actId="26606"/>
          <ac:spMkLst>
            <pc:docMk/>
            <pc:sldMk cId="676684504" sldId="265"/>
            <ac:spMk id="190" creationId="{A5271697-90F1-4A23-8EF2-0179F2EAFACB}"/>
          </ac:spMkLst>
        </pc:spChg>
        <pc:spChg chg="add del">
          <ac:chgData name="Jones, Katie" userId="d6557db2-3227-4e3a-b253-df205624e65e" providerId="ADAL" clId="{B44535B3-1D1C-4B49-9505-4C2C7A274404}" dt="2022-08-27T06:41:01.345" v="35" actId="26606"/>
          <ac:spMkLst>
            <pc:docMk/>
            <pc:sldMk cId="676684504" sldId="265"/>
            <ac:spMk id="196" creationId="{D9F5512A-48E1-4C07-B75E-3CCC517B6804}"/>
          </ac:spMkLst>
        </pc:spChg>
        <pc:spChg chg="add del">
          <ac:chgData name="Jones, Katie" userId="d6557db2-3227-4e3a-b253-df205624e65e" providerId="ADAL" clId="{B44535B3-1D1C-4B49-9505-4C2C7A274404}" dt="2022-08-27T07:01:40.908" v="923" actId="26606"/>
          <ac:spMkLst>
            <pc:docMk/>
            <pc:sldMk cId="676684504" sldId="265"/>
            <ac:spMk id="198" creationId="{1C574E90-1949-4924-B663-AEA13DB7910B}"/>
          </ac:spMkLst>
        </pc:spChg>
        <pc:spChg chg="add del">
          <ac:chgData name="Jones, Katie" userId="d6557db2-3227-4e3a-b253-df205624e65e" providerId="ADAL" clId="{B44535B3-1D1C-4B49-9505-4C2C7A274404}" dt="2022-08-27T07:01:40.908" v="923" actId="26606"/>
          <ac:spMkLst>
            <pc:docMk/>
            <pc:sldMk cId="676684504" sldId="265"/>
            <ac:spMk id="199" creationId="{3CD1EA40-7116-4FCB-9369-70F29FAA91EC}"/>
          </ac:spMkLst>
        </pc:spChg>
        <pc:spChg chg="add del">
          <ac:chgData name="Jones, Katie" userId="d6557db2-3227-4e3a-b253-df205624e65e" providerId="ADAL" clId="{B44535B3-1D1C-4B49-9505-4C2C7A274404}" dt="2022-08-27T07:01:40.908" v="923" actId="26606"/>
          <ac:spMkLst>
            <pc:docMk/>
            <pc:sldMk cId="676684504" sldId="265"/>
            <ac:spMk id="200" creationId="{D9F5512A-48E1-4C07-B75E-3CCC517B6804}"/>
          </ac:spMkLst>
        </pc:spChg>
        <pc:spChg chg="add del">
          <ac:chgData name="Jones, Katie" userId="d6557db2-3227-4e3a-b253-df205624e65e" providerId="ADAL" clId="{B44535B3-1D1C-4B49-9505-4C2C7A274404}" dt="2022-08-27T07:01:40.908" v="923" actId="26606"/>
          <ac:spMkLst>
            <pc:docMk/>
            <pc:sldMk cId="676684504" sldId="265"/>
            <ac:spMk id="222" creationId="{A5271697-90F1-4A23-8EF2-0179F2EAFACB}"/>
          </ac:spMkLst>
        </pc:spChg>
        <pc:spChg chg="add del">
          <ac:chgData name="Jones, Katie" userId="d6557db2-3227-4e3a-b253-df205624e65e" providerId="ADAL" clId="{B44535B3-1D1C-4B49-9505-4C2C7A274404}" dt="2022-08-27T07:01:40.908" v="923" actId="26606"/>
          <ac:spMkLst>
            <pc:docMk/>
            <pc:sldMk cId="676684504" sldId="265"/>
            <ac:spMk id="227" creationId="{1842004F-CE2E-42A2-8A5D-6EE63E1AC686}"/>
          </ac:spMkLst>
        </pc:spChg>
        <pc:spChg chg="add del">
          <ac:chgData name="Jones, Katie" userId="d6557db2-3227-4e3a-b253-df205624e65e" providerId="ADAL" clId="{B44535B3-1D1C-4B49-9505-4C2C7A274404}" dt="2022-08-27T07:01:40.908" v="923" actId="26606"/>
          <ac:spMkLst>
            <pc:docMk/>
            <pc:sldMk cId="676684504" sldId="265"/>
            <ac:spMk id="229" creationId="{CEFB8B9B-C6EA-4177-BE94-F8718563281C}"/>
          </ac:spMkLst>
        </pc:spChg>
        <pc:spChg chg="del mod ord">
          <ac:chgData name="Jones, Katie" userId="d6557db2-3227-4e3a-b253-df205624e65e" providerId="ADAL" clId="{B44535B3-1D1C-4B49-9505-4C2C7A274404}" dt="2022-08-28T05:03:06.069" v="9056" actId="12084"/>
          <ac:spMkLst>
            <pc:docMk/>
            <pc:sldMk cId="676684504" sldId="265"/>
            <ac:spMk id="266" creationId="{12F05A4E-9565-47FC-349D-9CE66A4BBFB8}"/>
          </ac:spMkLst>
        </pc:spChg>
        <pc:spChg chg="add del">
          <ac:chgData name="Jones, Katie" userId="d6557db2-3227-4e3a-b253-df205624e65e" providerId="ADAL" clId="{B44535B3-1D1C-4B49-9505-4C2C7A274404}" dt="2022-08-28T02:43:25.115" v="1744" actId="26606"/>
          <ac:spMkLst>
            <pc:docMk/>
            <pc:sldMk cId="676684504" sldId="265"/>
            <ac:spMk id="271" creationId="{E758F180-7913-475B-8596-9FFFC4166503}"/>
          </ac:spMkLst>
        </pc:spChg>
        <pc:spChg chg="add del">
          <ac:chgData name="Jones, Katie" userId="d6557db2-3227-4e3a-b253-df205624e65e" providerId="ADAL" clId="{B44535B3-1D1C-4B49-9505-4C2C7A274404}" dt="2022-08-28T02:43:25.115" v="1744" actId="26606"/>
          <ac:spMkLst>
            <pc:docMk/>
            <pc:sldMk cId="676684504" sldId="265"/>
            <ac:spMk id="273" creationId="{DDD926EC-6F88-4D89-9AED-1C4C1AC00E22}"/>
          </ac:spMkLst>
        </pc:spChg>
        <pc:spChg chg="add del">
          <ac:chgData name="Jones, Katie" userId="d6557db2-3227-4e3a-b253-df205624e65e" providerId="ADAL" clId="{B44535B3-1D1C-4B49-9505-4C2C7A274404}" dt="2022-08-28T02:43:25.115" v="1744" actId="26606"/>
          <ac:spMkLst>
            <pc:docMk/>
            <pc:sldMk cId="676684504" sldId="265"/>
            <ac:spMk id="289" creationId="{A210685A-6235-45A7-850D-A6F555466EF7}"/>
          </ac:spMkLst>
        </pc:spChg>
        <pc:spChg chg="add del">
          <ac:chgData name="Jones, Katie" userId="d6557db2-3227-4e3a-b253-df205624e65e" providerId="ADAL" clId="{B44535B3-1D1C-4B49-9505-4C2C7A274404}" dt="2022-08-28T02:43:05.624" v="1741" actId="26606"/>
          <ac:spMkLst>
            <pc:docMk/>
            <pc:sldMk cId="676684504" sldId="265"/>
            <ac:spMk id="337" creationId="{9D3A9E89-033E-4C4A-8C41-416DABFFD307}"/>
          </ac:spMkLst>
        </pc:spChg>
        <pc:spChg chg="add del">
          <ac:chgData name="Jones, Katie" userId="d6557db2-3227-4e3a-b253-df205624e65e" providerId="ADAL" clId="{B44535B3-1D1C-4B49-9505-4C2C7A274404}" dt="2022-08-28T02:43:05.624" v="1741" actId="26606"/>
          <ac:spMkLst>
            <pc:docMk/>
            <pc:sldMk cId="676684504" sldId="265"/>
            <ac:spMk id="339" creationId="{C3FA3A01-98C5-487F-892D-265B5AF63DBD}"/>
          </ac:spMkLst>
        </pc:spChg>
        <pc:spChg chg="add del">
          <ac:chgData name="Jones, Katie" userId="d6557db2-3227-4e3a-b253-df205624e65e" providerId="ADAL" clId="{B44535B3-1D1C-4B49-9505-4C2C7A274404}" dt="2022-08-28T02:43:05.624" v="1741" actId="26606"/>
          <ac:spMkLst>
            <pc:docMk/>
            <pc:sldMk cId="676684504" sldId="265"/>
            <ac:spMk id="363" creationId="{78907291-9D6D-4740-81DB-441477BCA279}"/>
          </ac:spMkLst>
        </pc:spChg>
        <pc:spChg chg="add del">
          <ac:chgData name="Jones, Katie" userId="d6557db2-3227-4e3a-b253-df205624e65e" providerId="ADAL" clId="{B44535B3-1D1C-4B49-9505-4C2C7A274404}" dt="2022-08-28T02:43:25.099" v="1743" actId="26606"/>
          <ac:spMkLst>
            <pc:docMk/>
            <pc:sldMk cId="676684504" sldId="265"/>
            <ac:spMk id="399" creationId="{E758F180-7913-475B-8596-9FFFC4166503}"/>
          </ac:spMkLst>
        </pc:spChg>
        <pc:spChg chg="add del">
          <ac:chgData name="Jones, Katie" userId="d6557db2-3227-4e3a-b253-df205624e65e" providerId="ADAL" clId="{B44535B3-1D1C-4B49-9505-4C2C7A274404}" dt="2022-08-28T02:43:25.099" v="1743" actId="26606"/>
          <ac:spMkLst>
            <pc:docMk/>
            <pc:sldMk cId="676684504" sldId="265"/>
            <ac:spMk id="400" creationId="{DDD926EC-6F88-4D89-9AED-1C4C1AC00E22}"/>
          </ac:spMkLst>
        </pc:spChg>
        <pc:spChg chg="add del">
          <ac:chgData name="Jones, Katie" userId="d6557db2-3227-4e3a-b253-df205624e65e" providerId="ADAL" clId="{B44535B3-1D1C-4B49-9505-4C2C7A274404}" dt="2022-08-28T02:43:25.099" v="1743" actId="26606"/>
          <ac:spMkLst>
            <pc:docMk/>
            <pc:sldMk cId="676684504" sldId="265"/>
            <ac:spMk id="414" creationId="{A210685A-6235-45A7-850D-A6F555466EF7}"/>
          </ac:spMkLst>
        </pc:spChg>
        <pc:spChg chg="add del">
          <ac:chgData name="Jones, Katie" userId="d6557db2-3227-4e3a-b253-df205624e65e" providerId="ADAL" clId="{B44535B3-1D1C-4B49-9505-4C2C7A274404}" dt="2022-08-28T02:55:36.831" v="1801" actId="26606"/>
          <ac:spMkLst>
            <pc:docMk/>
            <pc:sldMk cId="676684504" sldId="265"/>
            <ac:spMk id="422" creationId="{577D1452-F0B7-431E-9A24-D3F7103D8510}"/>
          </ac:spMkLst>
        </pc:spChg>
        <pc:spChg chg="add del">
          <ac:chgData name="Jones, Katie" userId="d6557db2-3227-4e3a-b253-df205624e65e" providerId="ADAL" clId="{B44535B3-1D1C-4B49-9505-4C2C7A274404}" dt="2022-08-28T02:55:36.831" v="1801" actId="26606"/>
          <ac:spMkLst>
            <pc:docMk/>
            <pc:sldMk cId="676684504" sldId="265"/>
            <ac:spMk id="423" creationId="{A660F4F9-5DF5-4F15-BE6A-CD8648BB1148}"/>
          </ac:spMkLst>
        </pc:spChg>
        <pc:spChg chg="add del">
          <ac:chgData name="Jones, Katie" userId="d6557db2-3227-4e3a-b253-df205624e65e" providerId="ADAL" clId="{B44535B3-1D1C-4B49-9505-4C2C7A274404}" dt="2022-08-28T02:55:05.410" v="1790" actId="26606"/>
          <ac:spMkLst>
            <pc:docMk/>
            <pc:sldMk cId="676684504" sldId="265"/>
            <ac:spMk id="428" creationId="{9D25F302-27C5-414F-97F8-6EA0A6C028BA}"/>
          </ac:spMkLst>
        </pc:spChg>
        <pc:spChg chg="add del">
          <ac:chgData name="Jones, Katie" userId="d6557db2-3227-4e3a-b253-df205624e65e" providerId="ADAL" clId="{B44535B3-1D1C-4B49-9505-4C2C7A274404}" dt="2022-08-28T02:55:05.410" v="1790" actId="26606"/>
          <ac:spMkLst>
            <pc:docMk/>
            <pc:sldMk cId="676684504" sldId="265"/>
            <ac:spMk id="430" creationId="{830A36F8-48C2-4842-A87B-8CE8DF4E7FD2}"/>
          </ac:spMkLst>
        </pc:spChg>
        <pc:spChg chg="add del">
          <ac:chgData name="Jones, Katie" userId="d6557db2-3227-4e3a-b253-df205624e65e" providerId="ADAL" clId="{B44535B3-1D1C-4B49-9505-4C2C7A274404}" dt="2022-08-28T02:55:05.410" v="1790" actId="26606"/>
          <ac:spMkLst>
            <pc:docMk/>
            <pc:sldMk cId="676684504" sldId="265"/>
            <ac:spMk id="432" creationId="{8F451A30-466B-4996-9BA5-CD6ABCC6D558}"/>
          </ac:spMkLst>
        </pc:spChg>
        <pc:spChg chg="add del">
          <ac:chgData name="Jones, Katie" userId="d6557db2-3227-4e3a-b253-df205624e65e" providerId="ADAL" clId="{B44535B3-1D1C-4B49-9505-4C2C7A274404}" dt="2022-08-28T02:55:05.830" v="1792" actId="26606"/>
          <ac:spMkLst>
            <pc:docMk/>
            <pc:sldMk cId="676684504" sldId="265"/>
            <ac:spMk id="434" creationId="{9D25F302-27C5-414F-97F8-6EA0A6C028BA}"/>
          </ac:spMkLst>
        </pc:spChg>
        <pc:spChg chg="add del">
          <ac:chgData name="Jones, Katie" userId="d6557db2-3227-4e3a-b253-df205624e65e" providerId="ADAL" clId="{B44535B3-1D1C-4B49-9505-4C2C7A274404}" dt="2022-08-28T02:55:05.830" v="1792" actId="26606"/>
          <ac:spMkLst>
            <pc:docMk/>
            <pc:sldMk cId="676684504" sldId="265"/>
            <ac:spMk id="435" creationId="{830A36F8-48C2-4842-A87B-8CE8DF4E7FD2}"/>
          </ac:spMkLst>
        </pc:spChg>
        <pc:spChg chg="add del">
          <ac:chgData name="Jones, Katie" userId="d6557db2-3227-4e3a-b253-df205624e65e" providerId="ADAL" clId="{B44535B3-1D1C-4B49-9505-4C2C7A274404}" dt="2022-08-28T02:55:05.830" v="1792" actId="26606"/>
          <ac:spMkLst>
            <pc:docMk/>
            <pc:sldMk cId="676684504" sldId="265"/>
            <ac:spMk id="436" creationId="{8F451A30-466B-4996-9BA5-CD6ABCC6D558}"/>
          </ac:spMkLst>
        </pc:spChg>
        <pc:spChg chg="add del">
          <ac:chgData name="Jones, Katie" userId="d6557db2-3227-4e3a-b253-df205624e65e" providerId="ADAL" clId="{B44535B3-1D1C-4B49-9505-4C2C7A274404}" dt="2022-08-28T02:55:08.297" v="1794" actId="26606"/>
          <ac:spMkLst>
            <pc:docMk/>
            <pc:sldMk cId="676684504" sldId="265"/>
            <ac:spMk id="438" creationId="{9D25F302-27C5-414F-97F8-6EA0A6C028BA}"/>
          </ac:spMkLst>
        </pc:spChg>
        <pc:spChg chg="add del">
          <ac:chgData name="Jones, Katie" userId="d6557db2-3227-4e3a-b253-df205624e65e" providerId="ADAL" clId="{B44535B3-1D1C-4B49-9505-4C2C7A274404}" dt="2022-08-28T02:55:08.297" v="1794" actId="26606"/>
          <ac:spMkLst>
            <pc:docMk/>
            <pc:sldMk cId="676684504" sldId="265"/>
            <ac:spMk id="439" creationId="{7262C87B-205C-4719-AC60-AF13E94F1F8A}"/>
          </ac:spMkLst>
        </pc:spChg>
        <pc:spChg chg="add del">
          <ac:chgData name="Jones, Katie" userId="d6557db2-3227-4e3a-b253-df205624e65e" providerId="ADAL" clId="{B44535B3-1D1C-4B49-9505-4C2C7A274404}" dt="2022-08-28T02:55:08.297" v="1794" actId="26606"/>
          <ac:spMkLst>
            <pc:docMk/>
            <pc:sldMk cId="676684504" sldId="265"/>
            <ac:spMk id="440" creationId="{830A36F8-48C2-4842-A87B-8CE8DF4E7FD2}"/>
          </ac:spMkLst>
        </pc:spChg>
        <pc:spChg chg="add del">
          <ac:chgData name="Jones, Katie" userId="d6557db2-3227-4e3a-b253-df205624e65e" providerId="ADAL" clId="{B44535B3-1D1C-4B49-9505-4C2C7A274404}" dt="2022-08-28T02:55:08.297" v="1794" actId="26606"/>
          <ac:spMkLst>
            <pc:docMk/>
            <pc:sldMk cId="676684504" sldId="265"/>
            <ac:spMk id="441" creationId="{8F451A30-466B-4996-9BA5-CD6ABCC6D558}"/>
          </ac:spMkLst>
        </pc:spChg>
        <pc:spChg chg="add del">
          <ac:chgData name="Jones, Katie" userId="d6557db2-3227-4e3a-b253-df205624e65e" providerId="ADAL" clId="{B44535B3-1D1C-4B49-9505-4C2C7A274404}" dt="2022-08-28T02:55:31.763" v="1796" actId="26606"/>
          <ac:spMkLst>
            <pc:docMk/>
            <pc:sldMk cId="676684504" sldId="265"/>
            <ac:spMk id="443" creationId="{9D25F302-27C5-414F-97F8-6EA0A6C028BA}"/>
          </ac:spMkLst>
        </pc:spChg>
        <pc:spChg chg="add del">
          <ac:chgData name="Jones, Katie" userId="d6557db2-3227-4e3a-b253-df205624e65e" providerId="ADAL" clId="{B44535B3-1D1C-4B49-9505-4C2C7A274404}" dt="2022-08-28T02:55:31.763" v="1796" actId="26606"/>
          <ac:spMkLst>
            <pc:docMk/>
            <pc:sldMk cId="676684504" sldId="265"/>
            <ac:spMk id="444" creationId="{830A36F8-48C2-4842-A87B-8CE8DF4E7FD2}"/>
          </ac:spMkLst>
        </pc:spChg>
        <pc:spChg chg="add del">
          <ac:chgData name="Jones, Katie" userId="d6557db2-3227-4e3a-b253-df205624e65e" providerId="ADAL" clId="{B44535B3-1D1C-4B49-9505-4C2C7A274404}" dt="2022-08-28T02:55:31.763" v="1796" actId="26606"/>
          <ac:spMkLst>
            <pc:docMk/>
            <pc:sldMk cId="676684504" sldId="265"/>
            <ac:spMk id="445" creationId="{8F451A30-466B-4996-9BA5-CD6ABCC6D558}"/>
          </ac:spMkLst>
        </pc:spChg>
        <pc:spChg chg="add del">
          <ac:chgData name="Jones, Katie" userId="d6557db2-3227-4e3a-b253-df205624e65e" providerId="ADAL" clId="{B44535B3-1D1C-4B49-9505-4C2C7A274404}" dt="2022-08-28T02:55:35.901" v="1798" actId="26606"/>
          <ac:spMkLst>
            <pc:docMk/>
            <pc:sldMk cId="676684504" sldId="265"/>
            <ac:spMk id="447" creationId="{B6C29DB0-17E9-42FF-986E-0B7F493F4D24}"/>
          </ac:spMkLst>
        </pc:spChg>
        <pc:spChg chg="add del">
          <ac:chgData name="Jones, Katie" userId="d6557db2-3227-4e3a-b253-df205624e65e" providerId="ADAL" clId="{B44535B3-1D1C-4B49-9505-4C2C7A274404}" dt="2022-08-28T02:55:35.901" v="1798" actId="26606"/>
          <ac:spMkLst>
            <pc:docMk/>
            <pc:sldMk cId="676684504" sldId="265"/>
            <ac:spMk id="448" creationId="{115AD956-A5B6-4760-B8B2-11E2DF6B0212}"/>
          </ac:spMkLst>
        </pc:spChg>
        <pc:spChg chg="add del">
          <ac:chgData name="Jones, Katie" userId="d6557db2-3227-4e3a-b253-df205624e65e" providerId="ADAL" clId="{B44535B3-1D1C-4B49-9505-4C2C7A274404}" dt="2022-08-28T02:55:36.826" v="1800" actId="26606"/>
          <ac:spMkLst>
            <pc:docMk/>
            <pc:sldMk cId="676684504" sldId="265"/>
            <ac:spMk id="450" creationId="{9D25F302-27C5-414F-97F8-6EA0A6C028BA}"/>
          </ac:spMkLst>
        </pc:spChg>
        <pc:spChg chg="add del">
          <ac:chgData name="Jones, Katie" userId="d6557db2-3227-4e3a-b253-df205624e65e" providerId="ADAL" clId="{B44535B3-1D1C-4B49-9505-4C2C7A274404}" dt="2022-08-28T02:55:36.826" v="1800" actId="26606"/>
          <ac:spMkLst>
            <pc:docMk/>
            <pc:sldMk cId="676684504" sldId="265"/>
            <ac:spMk id="451" creationId="{830A36F8-48C2-4842-A87B-8CE8DF4E7FD2}"/>
          </ac:spMkLst>
        </pc:spChg>
        <pc:spChg chg="add del">
          <ac:chgData name="Jones, Katie" userId="d6557db2-3227-4e3a-b253-df205624e65e" providerId="ADAL" clId="{B44535B3-1D1C-4B49-9505-4C2C7A274404}" dt="2022-08-28T02:55:36.826" v="1800" actId="26606"/>
          <ac:spMkLst>
            <pc:docMk/>
            <pc:sldMk cId="676684504" sldId="265"/>
            <ac:spMk id="452" creationId="{8F451A30-466B-4996-9BA5-CD6ABCC6D558}"/>
          </ac:spMkLst>
        </pc:spChg>
        <pc:spChg chg="add del">
          <ac:chgData name="Jones, Katie" userId="d6557db2-3227-4e3a-b253-df205624e65e" providerId="ADAL" clId="{B44535B3-1D1C-4B49-9505-4C2C7A274404}" dt="2022-08-28T02:55:59.218" v="1804" actId="26606"/>
          <ac:spMkLst>
            <pc:docMk/>
            <pc:sldMk cId="676684504" sldId="265"/>
            <ac:spMk id="454" creationId="{9D25F302-27C5-414F-97F8-6EA0A6C028BA}"/>
          </ac:spMkLst>
        </pc:spChg>
        <pc:spChg chg="add del">
          <ac:chgData name="Jones, Katie" userId="d6557db2-3227-4e3a-b253-df205624e65e" providerId="ADAL" clId="{B44535B3-1D1C-4B49-9505-4C2C7A274404}" dt="2022-08-28T02:55:59.218" v="1804" actId="26606"/>
          <ac:spMkLst>
            <pc:docMk/>
            <pc:sldMk cId="676684504" sldId="265"/>
            <ac:spMk id="455" creationId="{830A36F8-48C2-4842-A87B-8CE8DF4E7FD2}"/>
          </ac:spMkLst>
        </pc:spChg>
        <pc:spChg chg="add del">
          <ac:chgData name="Jones, Katie" userId="d6557db2-3227-4e3a-b253-df205624e65e" providerId="ADAL" clId="{B44535B3-1D1C-4B49-9505-4C2C7A274404}" dt="2022-08-28T02:55:59.218" v="1804" actId="26606"/>
          <ac:spMkLst>
            <pc:docMk/>
            <pc:sldMk cId="676684504" sldId="265"/>
            <ac:spMk id="456" creationId="{8F451A30-466B-4996-9BA5-CD6ABCC6D558}"/>
          </ac:spMkLst>
        </pc:spChg>
        <pc:spChg chg="add del">
          <ac:chgData name="Jones, Katie" userId="d6557db2-3227-4e3a-b253-df205624e65e" providerId="ADAL" clId="{B44535B3-1D1C-4B49-9505-4C2C7A274404}" dt="2022-08-28T02:55:59.211" v="1803" actId="26606"/>
          <ac:spMkLst>
            <pc:docMk/>
            <pc:sldMk cId="676684504" sldId="265"/>
            <ac:spMk id="461" creationId="{327D73B4-9F5C-4A64-A179-51B9500CB8B5}"/>
          </ac:spMkLst>
        </pc:spChg>
        <pc:spChg chg="add del">
          <ac:chgData name="Jones, Katie" userId="d6557db2-3227-4e3a-b253-df205624e65e" providerId="ADAL" clId="{B44535B3-1D1C-4B49-9505-4C2C7A274404}" dt="2022-08-28T02:55:59.211" v="1803" actId="26606"/>
          <ac:spMkLst>
            <pc:docMk/>
            <pc:sldMk cId="676684504" sldId="265"/>
            <ac:spMk id="463" creationId="{C1F06963-6374-4B48-844F-071A9BAAAE02}"/>
          </ac:spMkLst>
        </pc:spChg>
        <pc:spChg chg="add del">
          <ac:chgData name="Jones, Katie" userId="d6557db2-3227-4e3a-b253-df205624e65e" providerId="ADAL" clId="{B44535B3-1D1C-4B49-9505-4C2C7A274404}" dt="2022-08-28T02:55:59.211" v="1803" actId="26606"/>
          <ac:spMkLst>
            <pc:docMk/>
            <pc:sldMk cId="676684504" sldId="265"/>
            <ac:spMk id="469" creationId="{E3020543-B24B-4EC4-8FFC-8DD88EEA91A8}"/>
          </ac:spMkLst>
        </pc:spChg>
        <pc:spChg chg="add del">
          <ac:chgData name="Jones, Katie" userId="d6557db2-3227-4e3a-b253-df205624e65e" providerId="ADAL" clId="{B44535B3-1D1C-4B49-9505-4C2C7A274404}" dt="2022-08-28T02:57:06.684" v="1807" actId="26606"/>
          <ac:spMkLst>
            <pc:docMk/>
            <pc:sldMk cId="676684504" sldId="265"/>
            <ac:spMk id="470" creationId="{2CA8D992-BB3F-47CD-BA18-71D54539202C}"/>
          </ac:spMkLst>
        </pc:spChg>
        <pc:spChg chg="add del">
          <ac:chgData name="Jones, Katie" userId="d6557db2-3227-4e3a-b253-df205624e65e" providerId="ADAL" clId="{B44535B3-1D1C-4B49-9505-4C2C7A274404}" dt="2022-08-28T02:57:06.684" v="1807" actId="26606"/>
          <ac:spMkLst>
            <pc:docMk/>
            <pc:sldMk cId="676684504" sldId="265"/>
            <ac:spMk id="473" creationId="{8D1AA55E-40D5-461B-A5A8-4AE8AAB71B08}"/>
          </ac:spMkLst>
        </pc:spChg>
        <pc:spChg chg="add del">
          <ac:chgData name="Jones, Katie" userId="d6557db2-3227-4e3a-b253-df205624e65e" providerId="ADAL" clId="{B44535B3-1D1C-4B49-9505-4C2C7A274404}" dt="2022-08-28T02:57:06.676" v="1806" actId="26606"/>
          <ac:spMkLst>
            <pc:docMk/>
            <pc:sldMk cId="676684504" sldId="265"/>
            <ac:spMk id="482" creationId="{5E39A796-BE83-48B1-B33F-35C4A32AAB57}"/>
          </ac:spMkLst>
        </pc:spChg>
        <pc:spChg chg="add del">
          <ac:chgData name="Jones, Katie" userId="d6557db2-3227-4e3a-b253-df205624e65e" providerId="ADAL" clId="{B44535B3-1D1C-4B49-9505-4C2C7A274404}" dt="2022-08-28T02:57:06.676" v="1806" actId="26606"/>
          <ac:spMkLst>
            <pc:docMk/>
            <pc:sldMk cId="676684504" sldId="265"/>
            <ac:spMk id="484" creationId="{72F84B47-E267-4194-8194-831DB7B5547F}"/>
          </ac:spMkLst>
        </pc:spChg>
        <pc:spChg chg="add del">
          <ac:chgData name="Jones, Katie" userId="d6557db2-3227-4e3a-b253-df205624e65e" providerId="ADAL" clId="{B44535B3-1D1C-4B49-9505-4C2C7A274404}" dt="2022-08-28T03:27:30.629" v="2740" actId="26606"/>
          <ac:spMkLst>
            <pc:docMk/>
            <pc:sldMk cId="676684504" sldId="265"/>
            <ac:spMk id="486" creationId="{E659831F-0D9A-4C63-9EBB-8435B85A440F}"/>
          </ac:spMkLst>
        </pc:spChg>
        <pc:spChg chg="add del">
          <ac:chgData name="Jones, Katie" userId="d6557db2-3227-4e3a-b253-df205624e65e" providerId="ADAL" clId="{B44535B3-1D1C-4B49-9505-4C2C7A274404}" dt="2022-08-28T03:27:30.629" v="2740" actId="26606"/>
          <ac:spMkLst>
            <pc:docMk/>
            <pc:sldMk cId="676684504" sldId="265"/>
            <ac:spMk id="487" creationId="{FFB60E8C-7224-44A4-87A0-46A1711DD2ED}"/>
          </ac:spMkLst>
        </pc:spChg>
        <pc:spChg chg="add del">
          <ac:chgData name="Jones, Katie" userId="d6557db2-3227-4e3a-b253-df205624e65e" providerId="ADAL" clId="{B44535B3-1D1C-4B49-9505-4C2C7A274404}" dt="2022-08-28T03:27:30.629" v="2740" actId="26606"/>
          <ac:spMkLst>
            <pc:docMk/>
            <pc:sldMk cId="676684504" sldId="265"/>
            <ac:spMk id="488" creationId="{5A55FBCD-CD42-40F5-8A1B-3203F9CAEEAA}"/>
          </ac:spMkLst>
        </pc:spChg>
        <pc:spChg chg="add del">
          <ac:chgData name="Jones, Katie" userId="d6557db2-3227-4e3a-b253-df205624e65e" providerId="ADAL" clId="{B44535B3-1D1C-4B49-9505-4C2C7A274404}" dt="2022-08-28T03:27:30.629" v="2740" actId="26606"/>
          <ac:spMkLst>
            <pc:docMk/>
            <pc:sldMk cId="676684504" sldId="265"/>
            <ac:spMk id="489" creationId="{5DA32751-37A2-45C0-BE94-63D375E27003}"/>
          </ac:spMkLst>
        </pc:spChg>
        <pc:spChg chg="add del">
          <ac:chgData name="Jones, Katie" userId="d6557db2-3227-4e3a-b253-df205624e65e" providerId="ADAL" clId="{B44535B3-1D1C-4B49-9505-4C2C7A274404}" dt="2022-08-28T03:27:30.616" v="2739" actId="26606"/>
          <ac:spMkLst>
            <pc:docMk/>
            <pc:sldMk cId="676684504" sldId="265"/>
            <ac:spMk id="494" creationId="{361DC183-07AE-409A-AB63-34A0C77B60E6}"/>
          </ac:spMkLst>
        </pc:spChg>
        <pc:spChg chg="add del">
          <ac:chgData name="Jones, Katie" userId="d6557db2-3227-4e3a-b253-df205624e65e" providerId="ADAL" clId="{B44535B3-1D1C-4B49-9505-4C2C7A274404}" dt="2022-08-28T03:27:30.616" v="2739" actId="26606"/>
          <ac:spMkLst>
            <pc:docMk/>
            <pc:sldMk cId="676684504" sldId="265"/>
            <ac:spMk id="496" creationId="{90464369-70FA-42AF-948F-80664CA7BFE5}"/>
          </ac:spMkLst>
        </pc:spChg>
        <pc:spChg chg="add del">
          <ac:chgData name="Jones, Katie" userId="d6557db2-3227-4e3a-b253-df205624e65e" providerId="ADAL" clId="{B44535B3-1D1C-4B49-9505-4C2C7A274404}" dt="2022-08-28T03:27:30.616" v="2739" actId="26606"/>
          <ac:spMkLst>
            <pc:docMk/>
            <pc:sldMk cId="676684504" sldId="265"/>
            <ac:spMk id="498" creationId="{A6604B49-AD5C-4590-B051-06C8222ECD99}"/>
          </ac:spMkLst>
        </pc:spChg>
        <pc:spChg chg="add del">
          <ac:chgData name="Jones, Katie" userId="d6557db2-3227-4e3a-b253-df205624e65e" providerId="ADAL" clId="{B44535B3-1D1C-4B49-9505-4C2C7A274404}" dt="2022-08-28T03:27:30.616" v="2739" actId="26606"/>
          <ac:spMkLst>
            <pc:docMk/>
            <pc:sldMk cId="676684504" sldId="265"/>
            <ac:spMk id="500" creationId="{CC552A98-EF7D-4D42-AB69-066B786AB55B}"/>
          </ac:spMkLst>
        </pc:spChg>
        <pc:spChg chg="add del">
          <ac:chgData name="Jones, Katie" userId="d6557db2-3227-4e3a-b253-df205624e65e" providerId="ADAL" clId="{B44535B3-1D1C-4B49-9505-4C2C7A274404}" dt="2022-08-28T03:27:30.616" v="2739" actId="26606"/>
          <ac:spMkLst>
            <pc:docMk/>
            <pc:sldMk cId="676684504" sldId="265"/>
            <ac:spMk id="502" creationId="{A648176E-454C-437C-B0FC-9B82FCF32B24}"/>
          </ac:spMkLst>
        </pc:spChg>
        <pc:spChg chg="add">
          <ac:chgData name="Jones, Katie" userId="d6557db2-3227-4e3a-b253-df205624e65e" providerId="ADAL" clId="{B44535B3-1D1C-4B49-9505-4C2C7A274404}" dt="2022-08-28T03:27:30.629" v="2740" actId="26606"/>
          <ac:spMkLst>
            <pc:docMk/>
            <pc:sldMk cId="676684504" sldId="265"/>
            <ac:spMk id="504" creationId="{9A724DBA-D2D9-471E-8ED7-2015DDD950DF}"/>
          </ac:spMkLst>
        </pc:spChg>
        <pc:spChg chg="add">
          <ac:chgData name="Jones, Katie" userId="d6557db2-3227-4e3a-b253-df205624e65e" providerId="ADAL" clId="{B44535B3-1D1C-4B49-9505-4C2C7A274404}" dt="2022-08-28T03:27:30.629" v="2740" actId="26606"/>
          <ac:spMkLst>
            <pc:docMk/>
            <pc:sldMk cId="676684504" sldId="265"/>
            <ac:spMk id="505" creationId="{08980754-6F4B-43C9-B9BE-127B6BED6586}"/>
          </ac:spMkLst>
        </pc:spChg>
        <pc:spChg chg="add">
          <ac:chgData name="Jones, Katie" userId="d6557db2-3227-4e3a-b253-df205624e65e" providerId="ADAL" clId="{B44535B3-1D1C-4B49-9505-4C2C7A274404}" dt="2022-08-28T03:27:30.629" v="2740" actId="26606"/>
          <ac:spMkLst>
            <pc:docMk/>
            <pc:sldMk cId="676684504" sldId="265"/>
            <ac:spMk id="506" creationId="{2C1BBA94-3F40-40AA-8BB9-E69E25E537C1}"/>
          </ac:spMkLst>
        </pc:spChg>
        <pc:spChg chg="add">
          <ac:chgData name="Jones, Katie" userId="d6557db2-3227-4e3a-b253-df205624e65e" providerId="ADAL" clId="{B44535B3-1D1C-4B49-9505-4C2C7A274404}" dt="2022-08-28T03:27:30.629" v="2740" actId="26606"/>
          <ac:spMkLst>
            <pc:docMk/>
            <pc:sldMk cId="676684504" sldId="265"/>
            <ac:spMk id="507" creationId="{169CC832-2974-4E8D-90ED-3E2941BA7336}"/>
          </ac:spMkLst>
        </pc:spChg>
        <pc:spChg chg="add">
          <ac:chgData name="Jones, Katie" userId="d6557db2-3227-4e3a-b253-df205624e65e" providerId="ADAL" clId="{B44535B3-1D1C-4B49-9505-4C2C7A274404}" dt="2022-08-28T03:27:30.629" v="2740" actId="26606"/>
          <ac:spMkLst>
            <pc:docMk/>
            <pc:sldMk cId="676684504" sldId="265"/>
            <ac:spMk id="508" creationId="{55222F96-971A-4F90-B841-6BAB416C7AC1}"/>
          </ac:spMkLst>
        </pc:spChg>
        <pc:grpChg chg="add del">
          <ac:chgData name="Jones, Katie" userId="d6557db2-3227-4e3a-b253-df205624e65e" providerId="ADAL" clId="{B44535B3-1D1C-4B49-9505-4C2C7A274404}" dt="2022-08-27T06:40:52.251" v="27" actId="26606"/>
          <ac:grpSpMkLst>
            <pc:docMk/>
            <pc:sldMk cId="676684504" sldId="265"/>
            <ac:grpSpMk id="103" creationId="{8E8872B6-836E-4281-A971-D133C61875CB}"/>
          </ac:grpSpMkLst>
        </pc:grpChg>
        <pc:grpChg chg="add del">
          <ac:chgData name="Jones, Katie" userId="d6557db2-3227-4e3a-b253-df205624e65e" providerId="ADAL" clId="{B44535B3-1D1C-4B49-9505-4C2C7A274404}" dt="2022-08-27T06:40:54.345" v="29" actId="26606"/>
          <ac:grpSpMkLst>
            <pc:docMk/>
            <pc:sldMk cId="676684504" sldId="265"/>
            <ac:grpSpMk id="129" creationId="{E7C289B5-06F5-4D45-9F60-35C93C0B1C10}"/>
          </ac:grpSpMkLst>
        </pc:grpChg>
        <pc:grpChg chg="add del">
          <ac:chgData name="Jones, Katie" userId="d6557db2-3227-4e3a-b253-df205624e65e" providerId="ADAL" clId="{B44535B3-1D1C-4B49-9505-4C2C7A274404}" dt="2022-08-27T06:40:54.713" v="31" actId="26606"/>
          <ac:grpSpMkLst>
            <pc:docMk/>
            <pc:sldMk cId="676684504" sldId="265"/>
            <ac:grpSpMk id="155" creationId="{A9B4CF53-BC95-46A2-B37D-D05450472BCB}"/>
          </ac:grpSpMkLst>
        </pc:grpChg>
        <pc:grpChg chg="add del">
          <ac:chgData name="Jones, Katie" userId="d6557db2-3227-4e3a-b253-df205624e65e" providerId="ADAL" clId="{B44535B3-1D1C-4B49-9505-4C2C7A274404}" dt="2022-08-27T06:40:58.974" v="33" actId="26606"/>
          <ac:grpSpMkLst>
            <pc:docMk/>
            <pc:sldMk cId="676684504" sldId="265"/>
            <ac:grpSpMk id="165" creationId="{537B7F17-6743-434B-B741-1EB675A75F04}"/>
          </ac:grpSpMkLst>
        </pc:grpChg>
        <pc:grpChg chg="add del">
          <ac:chgData name="Jones, Katie" userId="d6557db2-3227-4e3a-b253-df205624e65e" providerId="ADAL" clId="{B44535B3-1D1C-4B49-9505-4C2C7A274404}" dt="2022-08-27T06:41:01.345" v="35" actId="26606"/>
          <ac:grpSpMkLst>
            <pc:docMk/>
            <pc:sldMk cId="676684504" sldId="265"/>
            <ac:grpSpMk id="191" creationId="{A9B4CF53-BC95-46A2-B37D-D05450472BCB}"/>
          </ac:grpSpMkLst>
        </pc:grpChg>
        <pc:grpChg chg="add del">
          <ac:chgData name="Jones, Katie" userId="d6557db2-3227-4e3a-b253-df205624e65e" providerId="ADAL" clId="{B44535B3-1D1C-4B49-9505-4C2C7A274404}" dt="2022-08-27T07:01:40.908" v="923" actId="26606"/>
          <ac:grpSpMkLst>
            <pc:docMk/>
            <pc:sldMk cId="676684504" sldId="265"/>
            <ac:grpSpMk id="201" creationId="{9CF1CD8B-D430-49E7-8630-84152C414EAC}"/>
          </ac:grpSpMkLst>
        </pc:grpChg>
        <pc:grpChg chg="add del">
          <ac:chgData name="Jones, Katie" userId="d6557db2-3227-4e3a-b253-df205624e65e" providerId="ADAL" clId="{B44535B3-1D1C-4B49-9505-4C2C7A274404}" dt="2022-08-27T07:01:40.908" v="923" actId="26606"/>
          <ac:grpSpMkLst>
            <pc:docMk/>
            <pc:sldMk cId="676684504" sldId="265"/>
            <ac:grpSpMk id="233" creationId="{AFDC6275-C195-4D6E-A412-7F7A2D7CDD69}"/>
          </ac:grpSpMkLst>
        </pc:grpChg>
        <pc:grpChg chg="add del">
          <ac:chgData name="Jones, Katie" userId="d6557db2-3227-4e3a-b253-df205624e65e" providerId="ADAL" clId="{B44535B3-1D1C-4B49-9505-4C2C7A274404}" dt="2022-08-27T07:01:40.908" v="923" actId="26606"/>
          <ac:grpSpMkLst>
            <pc:docMk/>
            <pc:sldMk cId="676684504" sldId="265"/>
            <ac:grpSpMk id="239" creationId="{F6663CA6-CC93-4CE9-A987-432E083B6F4D}"/>
          </ac:grpSpMkLst>
        </pc:grpChg>
        <pc:grpChg chg="add del">
          <ac:chgData name="Jones, Katie" userId="d6557db2-3227-4e3a-b253-df205624e65e" providerId="ADAL" clId="{B44535B3-1D1C-4B49-9505-4C2C7A274404}" dt="2022-08-28T02:43:25.115" v="1744" actId="26606"/>
          <ac:grpSpMkLst>
            <pc:docMk/>
            <pc:sldMk cId="676684504" sldId="265"/>
            <ac:grpSpMk id="275" creationId="{F77F7C30-1427-4185-AC4C-1A8D834DFF4A}"/>
          </ac:grpSpMkLst>
        </pc:grpChg>
        <pc:grpChg chg="add del">
          <ac:chgData name="Jones, Katie" userId="d6557db2-3227-4e3a-b253-df205624e65e" providerId="ADAL" clId="{B44535B3-1D1C-4B49-9505-4C2C7A274404}" dt="2022-08-28T02:43:25.115" v="1744" actId="26606"/>
          <ac:grpSpMkLst>
            <pc:docMk/>
            <pc:sldMk cId="676684504" sldId="265"/>
            <ac:grpSpMk id="291" creationId="{19B6DD0D-F921-434B-9DD0-1C20C533F26C}"/>
          </ac:grpSpMkLst>
        </pc:grpChg>
        <pc:grpChg chg="add del">
          <ac:chgData name="Jones, Katie" userId="d6557db2-3227-4e3a-b253-df205624e65e" providerId="ADAL" clId="{B44535B3-1D1C-4B49-9505-4C2C7A274404}" dt="2022-08-28T02:43:05.624" v="1741" actId="26606"/>
          <ac:grpSpMkLst>
            <pc:docMk/>
            <pc:sldMk cId="676684504" sldId="265"/>
            <ac:grpSpMk id="341" creationId="{8BE6DE9A-8306-4193-893B-AE9B5EBF2441}"/>
          </ac:grpSpMkLst>
        </pc:grpChg>
        <pc:grpChg chg="add del">
          <ac:chgData name="Jones, Katie" userId="d6557db2-3227-4e3a-b253-df205624e65e" providerId="ADAL" clId="{B44535B3-1D1C-4B49-9505-4C2C7A274404}" dt="2022-08-28T02:43:25.099" v="1743" actId="26606"/>
          <ac:grpSpMkLst>
            <pc:docMk/>
            <pc:sldMk cId="676684504" sldId="265"/>
            <ac:grpSpMk id="401" creationId="{F77F7C30-1427-4185-AC4C-1A8D834DFF4A}"/>
          </ac:grpSpMkLst>
        </pc:grpChg>
        <pc:grpChg chg="add del">
          <ac:chgData name="Jones, Katie" userId="d6557db2-3227-4e3a-b253-df205624e65e" providerId="ADAL" clId="{B44535B3-1D1C-4B49-9505-4C2C7A274404}" dt="2022-08-28T02:43:25.099" v="1743" actId="26606"/>
          <ac:grpSpMkLst>
            <pc:docMk/>
            <pc:sldMk cId="676684504" sldId="265"/>
            <ac:grpSpMk id="415" creationId="{19B6DD0D-F921-434B-9DD0-1C20C533F26C}"/>
          </ac:grpSpMkLst>
        </pc:grpChg>
        <pc:grpChg chg="add del">
          <ac:chgData name="Jones, Katie" userId="d6557db2-3227-4e3a-b253-df205624e65e" providerId="ADAL" clId="{B44535B3-1D1C-4B49-9505-4C2C7A274404}" dt="2022-08-28T02:55:59.211" v="1803" actId="26606"/>
          <ac:grpSpMkLst>
            <pc:docMk/>
            <pc:sldMk cId="676684504" sldId="265"/>
            <ac:grpSpMk id="465" creationId="{5614C7C0-FA1D-4105-8345-1DF76F9870A8}"/>
          </ac:grpSpMkLst>
        </pc:grpChg>
        <pc:grpChg chg="add del">
          <ac:chgData name="Jones, Katie" userId="d6557db2-3227-4e3a-b253-df205624e65e" providerId="ADAL" clId="{B44535B3-1D1C-4B49-9505-4C2C7A274404}" dt="2022-08-28T02:57:06.684" v="1807" actId="26606"/>
          <ac:grpSpMkLst>
            <pc:docMk/>
            <pc:sldMk cId="676684504" sldId="265"/>
            <ac:grpSpMk id="475" creationId="{0FE0E4CA-04FD-4712-9979-0D4FACCA607F}"/>
          </ac:grpSpMkLst>
        </pc:grpChg>
        <pc:graphicFrameChg chg="add mod modGraphic">
          <ac:chgData name="Jones, Katie" userId="d6557db2-3227-4e3a-b253-df205624e65e" providerId="ADAL" clId="{B44535B3-1D1C-4B49-9505-4C2C7A274404}" dt="2022-08-29T01:22:23.114" v="17517" actId="20577"/>
          <ac:graphicFrameMkLst>
            <pc:docMk/>
            <pc:sldMk cId="676684504" sldId="265"/>
            <ac:graphicFrameMk id="5" creationId="{2A1D42FB-111F-A82D-7BBE-6211FA0544F6}"/>
          </ac:graphicFrameMkLst>
        </pc:graphicFrameChg>
        <pc:graphicFrameChg chg="add mod">
          <ac:chgData name="Jones, Katie" userId="d6557db2-3227-4e3a-b253-df205624e65e" providerId="ADAL" clId="{B44535B3-1D1C-4B49-9505-4C2C7A274404}" dt="2022-08-29T17:00:10.329" v="18304" actId="20577"/>
          <ac:graphicFrameMkLst>
            <pc:docMk/>
            <pc:sldMk cId="676684504" sldId="265"/>
            <ac:graphicFrameMk id="14" creationId="{488E3AA4-7E32-1F6F-2AF0-EA63C35E7BFE}"/>
          </ac:graphicFrameMkLst>
        </pc:graphicFrameChg>
        <pc:graphicFrameChg chg="add del mod">
          <ac:chgData name="Jones, Katie" userId="d6557db2-3227-4e3a-b253-df205624e65e" providerId="ADAL" clId="{B44535B3-1D1C-4B49-9505-4C2C7A274404}" dt="2022-08-29T16:54:39.139" v="18202" actId="478"/>
          <ac:graphicFrameMkLst>
            <pc:docMk/>
            <pc:sldMk cId="676684504" sldId="265"/>
            <ac:graphicFrameMk id="223" creationId="{A82802A5-A927-FA07-2A44-F3AC4340013B}"/>
          </ac:graphicFrameMkLst>
        </pc:graphicFrameChg>
        <pc:picChg chg="del mod ord">
          <ac:chgData name="Jones, Katie" userId="d6557db2-3227-4e3a-b253-df205624e65e" providerId="ADAL" clId="{B44535B3-1D1C-4B49-9505-4C2C7A274404}" dt="2022-08-28T03:27:09.490" v="2734" actId="478"/>
          <ac:picMkLst>
            <pc:docMk/>
            <pc:sldMk cId="676684504" sldId="265"/>
            <ac:picMk id="3" creationId="{0B59BD63-51BF-81B1-AF18-B64350354EE1}"/>
          </ac:picMkLst>
        </pc:picChg>
        <pc:cxnChg chg="add del">
          <ac:chgData name="Jones, Katie" userId="d6557db2-3227-4e3a-b253-df205624e65e" providerId="ADAL" clId="{B44535B3-1D1C-4B49-9505-4C2C7A274404}" dt="2022-08-27T07:01:40.908" v="923" actId="26606"/>
          <ac:cxnSpMkLst>
            <pc:docMk/>
            <pc:sldMk cId="676684504" sldId="265"/>
            <ac:cxnSpMk id="231" creationId="{E2B6C00A-6306-4837-A6F8-47CFF293E8B7}"/>
          </ac:cxnSpMkLst>
        </pc:cxnChg>
        <pc:cxnChg chg="add del">
          <ac:chgData name="Jones, Katie" userId="d6557db2-3227-4e3a-b253-df205624e65e" providerId="ADAL" clId="{B44535B3-1D1C-4B49-9505-4C2C7A274404}" dt="2022-08-27T07:01:40.908" v="923" actId="26606"/>
          <ac:cxnSpMkLst>
            <pc:docMk/>
            <pc:sldMk cId="676684504" sldId="265"/>
            <ac:cxnSpMk id="237" creationId="{EFA45A46-580E-4364-B740-73D7532212B5}"/>
          </ac:cxnSpMkLst>
        </pc:cxnChg>
        <pc:cxnChg chg="add del">
          <ac:chgData name="Jones, Katie" userId="d6557db2-3227-4e3a-b253-df205624e65e" providerId="ADAL" clId="{B44535B3-1D1C-4B49-9505-4C2C7A274404}" dt="2022-08-28T02:55:59.211" v="1803" actId="26606"/>
          <ac:cxnSpMkLst>
            <pc:docMk/>
            <pc:sldMk cId="676684504" sldId="265"/>
            <ac:cxnSpMk id="471" creationId="{C49DA8F6-BCC1-4447-B54C-57856834B94B}"/>
          </ac:cxnSpMkLst>
        </pc:cxnChg>
        <pc:cxnChg chg="add del">
          <ac:chgData name="Jones, Katie" userId="d6557db2-3227-4e3a-b253-df205624e65e" providerId="ADAL" clId="{B44535B3-1D1C-4B49-9505-4C2C7A274404}" dt="2022-08-28T02:57:06.684" v="1807" actId="26606"/>
          <ac:cxnSpMkLst>
            <pc:docMk/>
            <pc:sldMk cId="676684504" sldId="265"/>
            <ac:cxnSpMk id="474" creationId="{C49DA8F6-BCC1-4447-B54C-57856834B94B}"/>
          </ac:cxnSpMkLst>
        </pc:cxnChg>
      </pc:sldChg>
      <pc:sldChg chg="addSp delSp modSp mod ord setClrOvrMap delDesignElem modNotesTx">
        <pc:chgData name="Jones, Katie" userId="d6557db2-3227-4e3a-b253-df205624e65e" providerId="ADAL" clId="{B44535B3-1D1C-4B49-9505-4C2C7A274404}" dt="2022-08-29T01:24:36.196" v="17788" actId="20577"/>
        <pc:sldMkLst>
          <pc:docMk/>
          <pc:sldMk cId="414791665" sldId="266"/>
        </pc:sldMkLst>
        <pc:spChg chg="mod">
          <ac:chgData name="Jones, Katie" userId="d6557db2-3227-4e3a-b253-df205624e65e" providerId="ADAL" clId="{B44535B3-1D1C-4B49-9505-4C2C7A274404}" dt="2022-08-28T06:46:18.343" v="13568" actId="207"/>
          <ac:spMkLst>
            <pc:docMk/>
            <pc:sldMk cId="414791665" sldId="266"/>
            <ac:spMk id="2" creationId="{E733F3AF-22C0-02ED-71C7-EE0EE0BCA2DD}"/>
          </ac:spMkLst>
        </pc:spChg>
        <pc:spChg chg="add del mod">
          <ac:chgData name="Jones, Katie" userId="d6557db2-3227-4e3a-b253-df205624e65e" providerId="ADAL" clId="{B44535B3-1D1C-4B49-9505-4C2C7A274404}" dt="2022-08-28T04:42:12.151" v="7126" actId="478"/>
          <ac:spMkLst>
            <pc:docMk/>
            <pc:sldMk cId="414791665" sldId="266"/>
            <ac:spMk id="3" creationId="{2EE0D747-9DE2-557E-9EAB-7FDE8EA2039F}"/>
          </ac:spMkLst>
        </pc:spChg>
        <pc:spChg chg="add del mod">
          <ac:chgData name="Jones, Katie" userId="d6557db2-3227-4e3a-b253-df205624e65e" providerId="ADAL" clId="{B44535B3-1D1C-4B49-9505-4C2C7A274404}" dt="2022-08-27T06:48:40.359" v="56" actId="478"/>
          <ac:spMkLst>
            <pc:docMk/>
            <pc:sldMk cId="414791665" sldId="266"/>
            <ac:spMk id="5" creationId="{D8681EF8-C5FF-2EF8-B56C-3AA2FF4371A5}"/>
          </ac:spMkLst>
        </pc:spChg>
        <pc:spChg chg="add del">
          <ac:chgData name="Jones, Katie" userId="d6557db2-3227-4e3a-b253-df205624e65e" providerId="ADAL" clId="{B44535B3-1D1C-4B49-9505-4C2C7A274404}" dt="2022-08-27T06:48:42.418" v="57" actId="26606"/>
          <ac:spMkLst>
            <pc:docMk/>
            <pc:sldMk cId="414791665" sldId="266"/>
            <ac:spMk id="6" creationId="{7D4B9BB4-E7E3-4196-A69E-5F03597C22B3}"/>
          </ac:spMkLst>
        </pc:spChg>
        <pc:spChg chg="add del">
          <ac:chgData name="Jones, Katie" userId="d6557db2-3227-4e3a-b253-df205624e65e" providerId="ADAL" clId="{B44535B3-1D1C-4B49-9505-4C2C7A274404}" dt="2022-08-27T06:48:42.418" v="57" actId="26606"/>
          <ac:spMkLst>
            <pc:docMk/>
            <pc:sldMk cId="414791665" sldId="266"/>
            <ac:spMk id="7" creationId="{A210685A-6235-45A7-850D-A6F555466EF7}"/>
          </ac:spMkLst>
        </pc:spChg>
        <pc:spChg chg="add del mod">
          <ac:chgData name="Jones, Katie" userId="d6557db2-3227-4e3a-b253-df205624e65e" providerId="ADAL" clId="{B44535B3-1D1C-4B49-9505-4C2C7A274404}" dt="2022-08-27T07:06:53.040" v="975" actId="21"/>
          <ac:spMkLst>
            <pc:docMk/>
            <pc:sldMk cId="414791665" sldId="266"/>
            <ac:spMk id="9" creationId="{5EFE686C-F7BF-C467-81D3-0FA3768FAA90}"/>
          </ac:spMkLst>
        </pc:spChg>
        <pc:spChg chg="add del">
          <ac:chgData name="Jones, Katie" userId="d6557db2-3227-4e3a-b253-df205624e65e" providerId="ADAL" clId="{B44535B3-1D1C-4B49-9505-4C2C7A274404}" dt="2022-08-27T06:48:42.418" v="57" actId="26606"/>
          <ac:spMkLst>
            <pc:docMk/>
            <pc:sldMk cId="414791665" sldId="266"/>
            <ac:spMk id="11" creationId="{DDD926EC-6F88-4D89-9AED-1C4C1AC00E22}"/>
          </ac:spMkLst>
        </pc:spChg>
        <pc:spChg chg="add del mod">
          <ac:chgData name="Jones, Katie" userId="d6557db2-3227-4e3a-b253-df205624e65e" providerId="ADAL" clId="{B44535B3-1D1C-4B49-9505-4C2C7A274404}" dt="2022-08-27T07:10:04.035" v="1183" actId="478"/>
          <ac:spMkLst>
            <pc:docMk/>
            <pc:sldMk cId="414791665" sldId="266"/>
            <ac:spMk id="13" creationId="{987FEF53-60FB-9DE2-03F8-4B78DFF2EDA6}"/>
          </ac:spMkLst>
        </pc:spChg>
        <pc:spChg chg="add del mod">
          <ac:chgData name="Jones, Katie" userId="d6557db2-3227-4e3a-b253-df205624e65e" providerId="ADAL" clId="{B44535B3-1D1C-4B49-9505-4C2C7A274404}" dt="2022-08-28T03:07:13.931" v="1850" actId="478"/>
          <ac:spMkLst>
            <pc:docMk/>
            <pc:sldMk cId="414791665" sldId="266"/>
            <ac:spMk id="14" creationId="{932CBEA2-B81A-D209-7DF5-776B42FF6A5C}"/>
          </ac:spMkLst>
        </pc:spChg>
        <pc:spChg chg="del">
          <ac:chgData name="Jones, Katie" userId="d6557db2-3227-4e3a-b253-df205624e65e" providerId="ADAL" clId="{B44535B3-1D1C-4B49-9505-4C2C7A274404}" dt="2022-08-27T06:37:58.350" v="8"/>
          <ac:spMkLst>
            <pc:docMk/>
            <pc:sldMk cId="414791665" sldId="266"/>
            <ac:spMk id="53" creationId="{6753252F-4873-4F63-801D-CC719279A7D5}"/>
          </ac:spMkLst>
        </pc:spChg>
        <pc:spChg chg="del">
          <ac:chgData name="Jones, Katie" userId="d6557db2-3227-4e3a-b253-df205624e65e" providerId="ADAL" clId="{B44535B3-1D1C-4B49-9505-4C2C7A274404}" dt="2022-08-27T06:37:58.350" v="8"/>
          <ac:spMkLst>
            <pc:docMk/>
            <pc:sldMk cId="414791665" sldId="266"/>
            <ac:spMk id="55" creationId="{047C8CCB-F95D-4249-92DD-651249D3535A}"/>
          </ac:spMkLst>
        </pc:spChg>
        <pc:spChg chg="add del">
          <ac:chgData name="Jones, Katie" userId="d6557db2-3227-4e3a-b253-df205624e65e" providerId="ADAL" clId="{B44535B3-1D1C-4B49-9505-4C2C7A274404}" dt="2022-08-27T06:48:42.418" v="57" actId="26606"/>
          <ac:spMkLst>
            <pc:docMk/>
            <pc:sldMk cId="414791665" sldId="266"/>
            <ac:spMk id="58" creationId="{CE05F159-EFC7-4F44-AD2E-8FBA4B7B63EE}"/>
          </ac:spMkLst>
        </pc:spChg>
        <pc:spChg chg="add del">
          <ac:chgData name="Jones, Katie" userId="d6557db2-3227-4e3a-b253-df205624e65e" providerId="ADAL" clId="{B44535B3-1D1C-4B49-9505-4C2C7A274404}" dt="2022-08-28T03:08:15.857" v="1879" actId="26606"/>
          <ac:spMkLst>
            <pc:docMk/>
            <pc:sldMk cId="414791665" sldId="266"/>
            <ac:spMk id="92" creationId="{7D4B9BB4-E7E3-4196-A69E-5F03597C22B3}"/>
          </ac:spMkLst>
        </pc:spChg>
        <pc:spChg chg="add del">
          <ac:chgData name="Jones, Katie" userId="d6557db2-3227-4e3a-b253-df205624e65e" providerId="ADAL" clId="{B44535B3-1D1C-4B49-9505-4C2C7A274404}" dt="2022-08-28T03:08:15.857" v="1879" actId="26606"/>
          <ac:spMkLst>
            <pc:docMk/>
            <pc:sldMk cId="414791665" sldId="266"/>
            <ac:spMk id="94" creationId="{DDD926EC-6F88-4D89-9AED-1C4C1AC00E22}"/>
          </ac:spMkLst>
        </pc:spChg>
        <pc:spChg chg="add del">
          <ac:chgData name="Jones, Katie" userId="d6557db2-3227-4e3a-b253-df205624e65e" providerId="ADAL" clId="{B44535B3-1D1C-4B49-9505-4C2C7A274404}" dt="2022-08-28T03:08:15.857" v="1879" actId="26606"/>
          <ac:spMkLst>
            <pc:docMk/>
            <pc:sldMk cId="414791665" sldId="266"/>
            <ac:spMk id="96" creationId="{A210685A-6235-45A7-850D-A6F555466EF7}"/>
          </ac:spMkLst>
        </pc:spChg>
        <pc:spChg chg="add del">
          <ac:chgData name="Jones, Katie" userId="d6557db2-3227-4e3a-b253-df205624e65e" providerId="ADAL" clId="{B44535B3-1D1C-4B49-9505-4C2C7A274404}" dt="2022-08-28T03:08:15.857" v="1879" actId="26606"/>
          <ac:spMkLst>
            <pc:docMk/>
            <pc:sldMk cId="414791665" sldId="266"/>
            <ac:spMk id="141" creationId="{CE05F159-EFC7-4F44-AD2E-8FBA4B7B63EE}"/>
          </ac:spMkLst>
        </pc:spChg>
        <pc:spChg chg="add del">
          <ac:chgData name="Jones, Katie" userId="d6557db2-3227-4e3a-b253-df205624e65e" providerId="ADAL" clId="{B44535B3-1D1C-4B49-9505-4C2C7A274404}" dt="2022-08-27T06:52:28.544" v="395" actId="26606"/>
          <ac:spMkLst>
            <pc:docMk/>
            <pc:sldMk cId="414791665" sldId="266"/>
            <ac:spMk id="157" creationId="{0D7B6173-1D58-48E2-83CF-37350F315F75}"/>
          </ac:spMkLst>
        </pc:spChg>
        <pc:spChg chg="add del">
          <ac:chgData name="Jones, Katie" userId="d6557db2-3227-4e3a-b253-df205624e65e" providerId="ADAL" clId="{B44535B3-1D1C-4B49-9505-4C2C7A274404}" dt="2022-08-27T06:52:28.544" v="395" actId="26606"/>
          <ac:spMkLst>
            <pc:docMk/>
            <pc:sldMk cId="414791665" sldId="266"/>
            <ac:spMk id="158" creationId="{BE149CDF-5DAC-4860-A285-9492CF2090AA}"/>
          </ac:spMkLst>
        </pc:spChg>
        <pc:spChg chg="add del">
          <ac:chgData name="Jones, Katie" userId="d6557db2-3227-4e3a-b253-df205624e65e" providerId="ADAL" clId="{B44535B3-1D1C-4B49-9505-4C2C7A274404}" dt="2022-08-27T06:49:46.364" v="135" actId="26606"/>
          <ac:spMkLst>
            <pc:docMk/>
            <pc:sldMk cId="414791665" sldId="266"/>
            <ac:spMk id="160" creationId="{0450C687-86B5-4248-BEBB-0B59B7977047}"/>
          </ac:spMkLst>
        </pc:spChg>
        <pc:spChg chg="add del">
          <ac:chgData name="Jones, Katie" userId="d6557db2-3227-4e3a-b253-df205624e65e" providerId="ADAL" clId="{B44535B3-1D1C-4B49-9505-4C2C7A274404}" dt="2022-08-27T06:52:28.544" v="395" actId="26606"/>
          <ac:spMkLst>
            <pc:docMk/>
            <pc:sldMk cId="414791665" sldId="266"/>
            <ac:spMk id="161" creationId="{21BDEC81-16A7-4451-B893-C15000083B77}"/>
          </ac:spMkLst>
        </pc:spChg>
        <pc:spChg chg="add del">
          <ac:chgData name="Jones, Katie" userId="d6557db2-3227-4e3a-b253-df205624e65e" providerId="ADAL" clId="{B44535B3-1D1C-4B49-9505-4C2C7A274404}" dt="2022-08-27T06:49:46.364" v="135" actId="26606"/>
          <ac:spMkLst>
            <pc:docMk/>
            <pc:sldMk cId="414791665" sldId="266"/>
            <ac:spMk id="162" creationId="{3CD1EA40-7116-4FCB-9369-70F29FAA91EC}"/>
          </ac:spMkLst>
        </pc:spChg>
        <pc:spChg chg="add del">
          <ac:chgData name="Jones, Katie" userId="d6557db2-3227-4e3a-b253-df205624e65e" providerId="ADAL" clId="{B44535B3-1D1C-4B49-9505-4C2C7A274404}" dt="2022-08-27T06:49:46.364" v="135" actId="26606"/>
          <ac:spMkLst>
            <pc:docMk/>
            <pc:sldMk cId="414791665" sldId="266"/>
            <ac:spMk id="164" creationId="{A5271697-90F1-4A23-8EF2-0179F2EAFACB}"/>
          </ac:spMkLst>
        </pc:spChg>
        <pc:spChg chg="add del">
          <ac:chgData name="Jones, Katie" userId="d6557db2-3227-4e3a-b253-df205624e65e" providerId="ADAL" clId="{B44535B3-1D1C-4B49-9505-4C2C7A274404}" dt="2022-08-27T06:52:28.544" v="395" actId="26606"/>
          <ac:spMkLst>
            <pc:docMk/>
            <pc:sldMk cId="414791665" sldId="266"/>
            <ac:spMk id="168" creationId="{26A515A1-4D80-430E-BE0A-71A290516A82}"/>
          </ac:spMkLst>
        </pc:spChg>
        <pc:spChg chg="add del mod">
          <ac:chgData name="Jones, Katie" userId="d6557db2-3227-4e3a-b253-df205624e65e" providerId="ADAL" clId="{B44535B3-1D1C-4B49-9505-4C2C7A274404}" dt="2022-08-28T03:32:20.179" v="2780" actId="26606"/>
          <ac:spMkLst>
            <pc:docMk/>
            <pc:sldMk cId="414791665" sldId="266"/>
            <ac:spMk id="187" creationId="{D1917DE4-4B4D-0142-8422-8FFC4F7254A3}"/>
          </ac:spMkLst>
        </pc:spChg>
        <pc:spChg chg="add del">
          <ac:chgData name="Jones, Katie" userId="d6557db2-3227-4e3a-b253-df205624e65e" providerId="ADAL" clId="{B44535B3-1D1C-4B49-9505-4C2C7A274404}" dt="2022-08-27T06:49:46.364" v="135" actId="26606"/>
          <ac:spMkLst>
            <pc:docMk/>
            <pc:sldMk cId="414791665" sldId="266"/>
            <ac:spMk id="188" creationId="{D9F5512A-48E1-4C07-B75E-3CCC517B6804}"/>
          </ac:spMkLst>
        </pc:spChg>
        <pc:spChg chg="add del">
          <ac:chgData name="Jones, Katie" userId="d6557db2-3227-4e3a-b253-df205624e65e" providerId="ADAL" clId="{B44535B3-1D1C-4B49-9505-4C2C7A274404}" dt="2022-08-27T06:49:52.956" v="137" actId="26606"/>
          <ac:spMkLst>
            <pc:docMk/>
            <pc:sldMk cId="414791665" sldId="266"/>
            <ac:spMk id="190" creationId="{F43369AB-EC4D-4E2E-9580-01A07DC047AD}"/>
          </ac:spMkLst>
        </pc:spChg>
        <pc:spChg chg="add del">
          <ac:chgData name="Jones, Katie" userId="d6557db2-3227-4e3a-b253-df205624e65e" providerId="ADAL" clId="{B44535B3-1D1C-4B49-9505-4C2C7A274404}" dt="2022-08-28T03:07:22.605" v="1852" actId="26606"/>
          <ac:spMkLst>
            <pc:docMk/>
            <pc:sldMk cId="414791665" sldId="266"/>
            <ac:spMk id="192" creationId="{2596F992-698C-48C0-9D89-70DA4CE927EF}"/>
          </ac:spMkLst>
        </pc:spChg>
        <pc:spChg chg="add del">
          <ac:chgData name="Jones, Katie" userId="d6557db2-3227-4e3a-b253-df205624e65e" providerId="ADAL" clId="{B44535B3-1D1C-4B49-9505-4C2C7A274404}" dt="2022-08-28T03:07:22.605" v="1852" actId="26606"/>
          <ac:spMkLst>
            <pc:docMk/>
            <pc:sldMk cId="414791665" sldId="266"/>
            <ac:spMk id="194" creationId="{E7BFF8DC-0AE7-4AD2-9B28-2E5F26D62C30}"/>
          </ac:spMkLst>
        </pc:spChg>
        <pc:spChg chg="add del">
          <ac:chgData name="Jones, Katie" userId="d6557db2-3227-4e3a-b253-df205624e65e" providerId="ADAL" clId="{B44535B3-1D1C-4B49-9505-4C2C7A274404}" dt="2022-08-28T03:07:22.605" v="1852" actId="26606"/>
          <ac:spMkLst>
            <pc:docMk/>
            <pc:sldMk cId="414791665" sldId="266"/>
            <ac:spMk id="196" creationId="{7E0162AD-C6E5-4BF8-A453-76ADB36877D3}"/>
          </ac:spMkLst>
        </pc:spChg>
        <pc:spChg chg="add del">
          <ac:chgData name="Jones, Katie" userId="d6557db2-3227-4e3a-b253-df205624e65e" providerId="ADAL" clId="{B44535B3-1D1C-4B49-9505-4C2C7A274404}" dt="2022-08-28T03:07:26.285" v="1854" actId="26606"/>
          <ac:spMkLst>
            <pc:docMk/>
            <pc:sldMk cId="414791665" sldId="266"/>
            <ac:spMk id="198" creationId="{5AAE9118-0436-4488-AC4A-C14DF6A7B6B1}"/>
          </ac:spMkLst>
        </pc:spChg>
        <pc:spChg chg="add del">
          <ac:chgData name="Jones, Katie" userId="d6557db2-3227-4e3a-b253-df205624e65e" providerId="ADAL" clId="{B44535B3-1D1C-4B49-9505-4C2C7A274404}" dt="2022-08-28T03:07:26.285" v="1854" actId="26606"/>
          <ac:spMkLst>
            <pc:docMk/>
            <pc:sldMk cId="414791665" sldId="266"/>
            <ac:spMk id="199" creationId="{07A0C51E-5464-4470-855E-CA530A59BF98}"/>
          </ac:spMkLst>
        </pc:spChg>
        <pc:spChg chg="add del">
          <ac:chgData name="Jones, Katie" userId="d6557db2-3227-4e3a-b253-df205624e65e" providerId="ADAL" clId="{B44535B3-1D1C-4B49-9505-4C2C7A274404}" dt="2022-08-28T03:08:15.842" v="1878" actId="26606"/>
          <ac:spMkLst>
            <pc:docMk/>
            <pc:sldMk cId="414791665" sldId="266"/>
            <ac:spMk id="200" creationId="{AEA3DFA5-2D7B-4989-8ED7-8321EC114CF1}"/>
          </ac:spMkLst>
        </pc:spChg>
        <pc:spChg chg="add del">
          <ac:chgData name="Jones, Katie" userId="d6557db2-3227-4e3a-b253-df205624e65e" providerId="ADAL" clId="{B44535B3-1D1C-4B49-9505-4C2C7A274404}" dt="2022-08-28T03:07:31.956" v="1856" actId="26606"/>
          <ac:spMkLst>
            <pc:docMk/>
            <pc:sldMk cId="414791665" sldId="266"/>
            <ac:spMk id="201" creationId="{9D25F302-27C5-414F-97F8-6EA0A6C028BA}"/>
          </ac:spMkLst>
        </pc:spChg>
        <pc:spChg chg="add del">
          <ac:chgData name="Jones, Katie" userId="d6557db2-3227-4e3a-b253-df205624e65e" providerId="ADAL" clId="{B44535B3-1D1C-4B49-9505-4C2C7A274404}" dt="2022-08-28T03:07:31.956" v="1856" actId="26606"/>
          <ac:spMkLst>
            <pc:docMk/>
            <pc:sldMk cId="414791665" sldId="266"/>
            <ac:spMk id="202" creationId="{830A36F8-48C2-4842-A87B-8CE8DF4E7FD2}"/>
          </ac:spMkLst>
        </pc:spChg>
        <pc:spChg chg="add del">
          <ac:chgData name="Jones, Katie" userId="d6557db2-3227-4e3a-b253-df205624e65e" providerId="ADAL" clId="{B44535B3-1D1C-4B49-9505-4C2C7A274404}" dt="2022-08-28T03:07:31.956" v="1856" actId="26606"/>
          <ac:spMkLst>
            <pc:docMk/>
            <pc:sldMk cId="414791665" sldId="266"/>
            <ac:spMk id="203" creationId="{8F451A30-466B-4996-9BA5-CD6ABCC6D558}"/>
          </ac:spMkLst>
        </pc:spChg>
        <pc:spChg chg="add del">
          <ac:chgData name="Jones, Katie" userId="d6557db2-3227-4e3a-b253-df205624e65e" providerId="ADAL" clId="{B44535B3-1D1C-4B49-9505-4C2C7A274404}" dt="2022-08-28T03:07:35.540" v="1858" actId="26606"/>
          <ac:spMkLst>
            <pc:docMk/>
            <pc:sldMk cId="414791665" sldId="266"/>
            <ac:spMk id="205" creationId="{9D25F302-27C5-414F-97F8-6EA0A6C028BA}"/>
          </ac:spMkLst>
        </pc:spChg>
        <pc:spChg chg="add del">
          <ac:chgData name="Jones, Katie" userId="d6557db2-3227-4e3a-b253-df205624e65e" providerId="ADAL" clId="{B44535B3-1D1C-4B49-9505-4C2C7A274404}" dt="2022-08-28T03:07:35.540" v="1858" actId="26606"/>
          <ac:spMkLst>
            <pc:docMk/>
            <pc:sldMk cId="414791665" sldId="266"/>
            <ac:spMk id="206" creationId="{041C67D0-A496-4B86-BF61-263FF9EFD7F0}"/>
          </ac:spMkLst>
        </pc:spChg>
        <pc:spChg chg="add del">
          <ac:chgData name="Jones, Katie" userId="d6557db2-3227-4e3a-b253-df205624e65e" providerId="ADAL" clId="{B44535B3-1D1C-4B49-9505-4C2C7A274404}" dt="2022-08-28T03:07:35.540" v="1858" actId="26606"/>
          <ac:spMkLst>
            <pc:docMk/>
            <pc:sldMk cId="414791665" sldId="266"/>
            <ac:spMk id="207" creationId="{830A36F8-48C2-4842-A87B-8CE8DF4E7FD2}"/>
          </ac:spMkLst>
        </pc:spChg>
        <pc:spChg chg="add del">
          <ac:chgData name="Jones, Katie" userId="d6557db2-3227-4e3a-b253-df205624e65e" providerId="ADAL" clId="{B44535B3-1D1C-4B49-9505-4C2C7A274404}" dt="2022-08-28T03:07:35.540" v="1858" actId="26606"/>
          <ac:spMkLst>
            <pc:docMk/>
            <pc:sldMk cId="414791665" sldId="266"/>
            <ac:spMk id="208" creationId="{8F451A30-466B-4996-9BA5-CD6ABCC6D558}"/>
          </ac:spMkLst>
        </pc:spChg>
        <pc:spChg chg="add del">
          <ac:chgData name="Jones, Katie" userId="d6557db2-3227-4e3a-b253-df205624e65e" providerId="ADAL" clId="{B44535B3-1D1C-4B49-9505-4C2C7A274404}" dt="2022-08-27T06:49:52.956" v="137" actId="26606"/>
          <ac:spMkLst>
            <pc:docMk/>
            <pc:sldMk cId="414791665" sldId="266"/>
            <ac:spMk id="210" creationId="{D9F5512A-48E1-4C07-B75E-3CCC517B6804}"/>
          </ac:spMkLst>
        </pc:spChg>
        <pc:spChg chg="add del">
          <ac:chgData name="Jones, Katie" userId="d6557db2-3227-4e3a-b253-df205624e65e" providerId="ADAL" clId="{B44535B3-1D1C-4B49-9505-4C2C7A274404}" dt="2022-08-27T06:49:52.956" v="137" actId="26606"/>
          <ac:spMkLst>
            <pc:docMk/>
            <pc:sldMk cId="414791665" sldId="266"/>
            <ac:spMk id="211" creationId="{3CD1EA40-7116-4FCB-9369-70F29FAA91EC}"/>
          </ac:spMkLst>
        </pc:spChg>
        <pc:spChg chg="add del">
          <ac:chgData name="Jones, Katie" userId="d6557db2-3227-4e3a-b253-df205624e65e" providerId="ADAL" clId="{B44535B3-1D1C-4B49-9505-4C2C7A274404}" dt="2022-08-27T06:49:52.956" v="137" actId="26606"/>
          <ac:spMkLst>
            <pc:docMk/>
            <pc:sldMk cId="414791665" sldId="266"/>
            <ac:spMk id="212" creationId="{A5271697-90F1-4A23-8EF2-0179F2EAFACB}"/>
          </ac:spMkLst>
        </pc:spChg>
        <pc:spChg chg="add del">
          <ac:chgData name="Jones, Katie" userId="d6557db2-3227-4e3a-b253-df205624e65e" providerId="ADAL" clId="{B44535B3-1D1C-4B49-9505-4C2C7A274404}" dt="2022-08-28T03:07:40.482" v="1860" actId="26606"/>
          <ac:spMkLst>
            <pc:docMk/>
            <pc:sldMk cId="414791665" sldId="266"/>
            <ac:spMk id="213" creationId="{9D25F302-27C5-414F-97F8-6EA0A6C028BA}"/>
          </ac:spMkLst>
        </pc:spChg>
        <pc:spChg chg="add del">
          <ac:chgData name="Jones, Katie" userId="d6557db2-3227-4e3a-b253-df205624e65e" providerId="ADAL" clId="{B44535B3-1D1C-4B49-9505-4C2C7A274404}" dt="2022-08-28T03:07:40.482" v="1860" actId="26606"/>
          <ac:spMkLst>
            <pc:docMk/>
            <pc:sldMk cId="414791665" sldId="266"/>
            <ac:spMk id="214" creationId="{830A36F8-48C2-4842-A87B-8CE8DF4E7FD2}"/>
          </ac:spMkLst>
        </pc:spChg>
        <pc:spChg chg="add del">
          <ac:chgData name="Jones, Katie" userId="d6557db2-3227-4e3a-b253-df205624e65e" providerId="ADAL" clId="{B44535B3-1D1C-4B49-9505-4C2C7A274404}" dt="2022-08-28T03:07:40.482" v="1860" actId="26606"/>
          <ac:spMkLst>
            <pc:docMk/>
            <pc:sldMk cId="414791665" sldId="266"/>
            <ac:spMk id="215" creationId="{086A5A31-B10A-4793-84D4-D785959AE5B8}"/>
          </ac:spMkLst>
        </pc:spChg>
        <pc:spChg chg="add del">
          <ac:chgData name="Jones, Katie" userId="d6557db2-3227-4e3a-b253-df205624e65e" providerId="ADAL" clId="{B44535B3-1D1C-4B49-9505-4C2C7A274404}" dt="2022-08-28T03:07:43.969" v="1862" actId="26606"/>
          <ac:spMkLst>
            <pc:docMk/>
            <pc:sldMk cId="414791665" sldId="266"/>
            <ac:spMk id="217" creationId="{9D25F302-27C5-414F-97F8-6EA0A6C028BA}"/>
          </ac:spMkLst>
        </pc:spChg>
        <pc:spChg chg="add del">
          <ac:chgData name="Jones, Katie" userId="d6557db2-3227-4e3a-b253-df205624e65e" providerId="ADAL" clId="{B44535B3-1D1C-4B49-9505-4C2C7A274404}" dt="2022-08-28T03:07:43.969" v="1862" actId="26606"/>
          <ac:spMkLst>
            <pc:docMk/>
            <pc:sldMk cId="414791665" sldId="266"/>
            <ac:spMk id="218" creationId="{7262C87B-205C-4719-AC60-AF13E94F1F8A}"/>
          </ac:spMkLst>
        </pc:spChg>
        <pc:spChg chg="add del">
          <ac:chgData name="Jones, Katie" userId="d6557db2-3227-4e3a-b253-df205624e65e" providerId="ADAL" clId="{B44535B3-1D1C-4B49-9505-4C2C7A274404}" dt="2022-08-28T03:07:43.969" v="1862" actId="26606"/>
          <ac:spMkLst>
            <pc:docMk/>
            <pc:sldMk cId="414791665" sldId="266"/>
            <ac:spMk id="219" creationId="{830A36F8-48C2-4842-A87B-8CE8DF4E7FD2}"/>
          </ac:spMkLst>
        </pc:spChg>
        <pc:spChg chg="add del">
          <ac:chgData name="Jones, Katie" userId="d6557db2-3227-4e3a-b253-df205624e65e" providerId="ADAL" clId="{B44535B3-1D1C-4B49-9505-4C2C7A274404}" dt="2022-08-28T03:07:43.969" v="1862" actId="26606"/>
          <ac:spMkLst>
            <pc:docMk/>
            <pc:sldMk cId="414791665" sldId="266"/>
            <ac:spMk id="220" creationId="{8F451A30-466B-4996-9BA5-CD6ABCC6D558}"/>
          </ac:spMkLst>
        </pc:spChg>
        <pc:spChg chg="add del">
          <ac:chgData name="Jones, Katie" userId="d6557db2-3227-4e3a-b253-df205624e65e" providerId="ADAL" clId="{B44535B3-1D1C-4B49-9505-4C2C7A274404}" dt="2022-08-28T03:07:44.643" v="1864" actId="26606"/>
          <ac:spMkLst>
            <pc:docMk/>
            <pc:sldMk cId="414791665" sldId="266"/>
            <ac:spMk id="222" creationId="{9D25F302-27C5-414F-97F8-6EA0A6C028BA}"/>
          </ac:spMkLst>
        </pc:spChg>
        <pc:spChg chg="add del">
          <ac:chgData name="Jones, Katie" userId="d6557db2-3227-4e3a-b253-df205624e65e" providerId="ADAL" clId="{B44535B3-1D1C-4B49-9505-4C2C7A274404}" dt="2022-08-28T03:07:44.643" v="1864" actId="26606"/>
          <ac:spMkLst>
            <pc:docMk/>
            <pc:sldMk cId="414791665" sldId="266"/>
            <ac:spMk id="223" creationId="{830A36F8-48C2-4842-A87B-8CE8DF4E7FD2}"/>
          </ac:spMkLst>
        </pc:spChg>
        <pc:spChg chg="add del">
          <ac:chgData name="Jones, Katie" userId="d6557db2-3227-4e3a-b253-df205624e65e" providerId="ADAL" clId="{B44535B3-1D1C-4B49-9505-4C2C7A274404}" dt="2022-08-28T03:07:44.643" v="1864" actId="26606"/>
          <ac:spMkLst>
            <pc:docMk/>
            <pc:sldMk cId="414791665" sldId="266"/>
            <ac:spMk id="224" creationId="{086A5A31-B10A-4793-84D4-D785959AE5B8}"/>
          </ac:spMkLst>
        </pc:spChg>
        <pc:spChg chg="add del">
          <ac:chgData name="Jones, Katie" userId="d6557db2-3227-4e3a-b253-df205624e65e" providerId="ADAL" clId="{B44535B3-1D1C-4B49-9505-4C2C7A274404}" dt="2022-08-28T03:07:47.621" v="1866" actId="26606"/>
          <ac:spMkLst>
            <pc:docMk/>
            <pc:sldMk cId="414791665" sldId="266"/>
            <ac:spMk id="226" creationId="{9D25F302-27C5-414F-97F8-6EA0A6C028BA}"/>
          </ac:spMkLst>
        </pc:spChg>
        <pc:spChg chg="add del">
          <ac:chgData name="Jones, Katie" userId="d6557db2-3227-4e3a-b253-df205624e65e" providerId="ADAL" clId="{B44535B3-1D1C-4B49-9505-4C2C7A274404}" dt="2022-08-28T03:07:47.621" v="1866" actId="26606"/>
          <ac:spMkLst>
            <pc:docMk/>
            <pc:sldMk cId="414791665" sldId="266"/>
            <ac:spMk id="227" creationId="{830A36F8-48C2-4842-A87B-8CE8DF4E7FD2}"/>
          </ac:spMkLst>
        </pc:spChg>
        <pc:spChg chg="add del">
          <ac:chgData name="Jones, Katie" userId="d6557db2-3227-4e3a-b253-df205624e65e" providerId="ADAL" clId="{B44535B3-1D1C-4B49-9505-4C2C7A274404}" dt="2022-08-28T03:07:47.621" v="1866" actId="26606"/>
          <ac:spMkLst>
            <pc:docMk/>
            <pc:sldMk cId="414791665" sldId="266"/>
            <ac:spMk id="228" creationId="{8F451A30-466B-4996-9BA5-CD6ABCC6D558}"/>
          </ac:spMkLst>
        </pc:spChg>
        <pc:spChg chg="add del">
          <ac:chgData name="Jones, Katie" userId="d6557db2-3227-4e3a-b253-df205624e65e" providerId="ADAL" clId="{B44535B3-1D1C-4B49-9505-4C2C7A274404}" dt="2022-08-28T03:08:00.333" v="1868" actId="26606"/>
          <ac:spMkLst>
            <pc:docMk/>
            <pc:sldMk cId="414791665" sldId="266"/>
            <ac:spMk id="230" creationId="{9D25F302-27C5-414F-97F8-6EA0A6C028BA}"/>
          </ac:spMkLst>
        </pc:spChg>
        <pc:spChg chg="add del">
          <ac:chgData name="Jones, Katie" userId="d6557db2-3227-4e3a-b253-df205624e65e" providerId="ADAL" clId="{B44535B3-1D1C-4B49-9505-4C2C7A274404}" dt="2022-08-28T03:08:00.333" v="1868" actId="26606"/>
          <ac:spMkLst>
            <pc:docMk/>
            <pc:sldMk cId="414791665" sldId="266"/>
            <ac:spMk id="231" creationId="{830A36F8-48C2-4842-A87B-8CE8DF4E7FD2}"/>
          </ac:spMkLst>
        </pc:spChg>
        <pc:spChg chg="add del">
          <ac:chgData name="Jones, Katie" userId="d6557db2-3227-4e3a-b253-df205624e65e" providerId="ADAL" clId="{B44535B3-1D1C-4B49-9505-4C2C7A274404}" dt="2022-08-28T03:08:00.333" v="1868" actId="26606"/>
          <ac:spMkLst>
            <pc:docMk/>
            <pc:sldMk cId="414791665" sldId="266"/>
            <ac:spMk id="232" creationId="{7F488E8B-4E1E-4402-8935-D4E6C02615C7}"/>
          </ac:spMkLst>
        </pc:spChg>
        <pc:spChg chg="add del">
          <ac:chgData name="Jones, Katie" userId="d6557db2-3227-4e3a-b253-df205624e65e" providerId="ADAL" clId="{B44535B3-1D1C-4B49-9505-4C2C7A274404}" dt="2022-08-28T03:08:06.380" v="1870" actId="26606"/>
          <ac:spMkLst>
            <pc:docMk/>
            <pc:sldMk cId="414791665" sldId="266"/>
            <ac:spMk id="234" creationId="{577D1452-F0B7-431E-9A24-D3F7103D8510}"/>
          </ac:spMkLst>
        </pc:spChg>
        <pc:spChg chg="add del">
          <ac:chgData name="Jones, Katie" userId="d6557db2-3227-4e3a-b253-df205624e65e" providerId="ADAL" clId="{B44535B3-1D1C-4B49-9505-4C2C7A274404}" dt="2022-08-28T03:08:06.380" v="1870" actId="26606"/>
          <ac:spMkLst>
            <pc:docMk/>
            <pc:sldMk cId="414791665" sldId="266"/>
            <ac:spMk id="235" creationId="{A660F4F9-5DF5-4F15-BE6A-CD8648BB1148}"/>
          </ac:spMkLst>
        </pc:spChg>
        <pc:spChg chg="add del">
          <ac:chgData name="Jones, Katie" userId="d6557db2-3227-4e3a-b253-df205624e65e" providerId="ADAL" clId="{B44535B3-1D1C-4B49-9505-4C2C7A274404}" dt="2022-08-28T03:08:06.969" v="1872" actId="26606"/>
          <ac:spMkLst>
            <pc:docMk/>
            <pc:sldMk cId="414791665" sldId="266"/>
            <ac:spMk id="237" creationId="{1C574E90-1949-4924-B663-AEA13DB7910B}"/>
          </ac:spMkLst>
        </pc:spChg>
        <pc:spChg chg="add del">
          <ac:chgData name="Jones, Katie" userId="d6557db2-3227-4e3a-b253-df205624e65e" providerId="ADAL" clId="{B44535B3-1D1C-4B49-9505-4C2C7A274404}" dt="2022-08-28T03:08:06.969" v="1872" actId="26606"/>
          <ac:spMkLst>
            <pc:docMk/>
            <pc:sldMk cId="414791665" sldId="266"/>
            <ac:spMk id="238" creationId="{3CD1EA40-7116-4FCB-9369-70F29FAA91EC}"/>
          </ac:spMkLst>
        </pc:spChg>
        <pc:spChg chg="add del">
          <ac:chgData name="Jones, Katie" userId="d6557db2-3227-4e3a-b253-df205624e65e" providerId="ADAL" clId="{B44535B3-1D1C-4B49-9505-4C2C7A274404}" dt="2022-08-28T03:08:06.969" v="1872" actId="26606"/>
          <ac:spMkLst>
            <pc:docMk/>
            <pc:sldMk cId="414791665" sldId="266"/>
            <ac:spMk id="239" creationId="{D9F5512A-48E1-4C07-B75E-3CCC517B6804}"/>
          </ac:spMkLst>
        </pc:spChg>
        <pc:spChg chg="add del">
          <ac:chgData name="Jones, Katie" userId="d6557db2-3227-4e3a-b253-df205624e65e" providerId="ADAL" clId="{B44535B3-1D1C-4B49-9505-4C2C7A274404}" dt="2022-08-28T03:08:06.969" v="1872" actId="26606"/>
          <ac:spMkLst>
            <pc:docMk/>
            <pc:sldMk cId="414791665" sldId="266"/>
            <ac:spMk id="257" creationId="{A5271697-90F1-4A23-8EF2-0179F2EAFACB}"/>
          </ac:spMkLst>
        </pc:spChg>
        <pc:spChg chg="add del">
          <ac:chgData name="Jones, Katie" userId="d6557db2-3227-4e3a-b253-df205624e65e" providerId="ADAL" clId="{B44535B3-1D1C-4B49-9505-4C2C7A274404}" dt="2022-08-28T03:08:08.194" v="1874" actId="26606"/>
          <ac:spMkLst>
            <pc:docMk/>
            <pc:sldMk cId="414791665" sldId="266"/>
            <ac:spMk id="259" creationId="{0B9EE3F3-89B7-43C3-8651-C4C96830993D}"/>
          </ac:spMkLst>
        </pc:spChg>
        <pc:spChg chg="add del">
          <ac:chgData name="Jones, Katie" userId="d6557db2-3227-4e3a-b253-df205624e65e" providerId="ADAL" clId="{B44535B3-1D1C-4B49-9505-4C2C7A274404}" dt="2022-08-28T03:08:08.194" v="1874" actId="26606"/>
          <ac:spMkLst>
            <pc:docMk/>
            <pc:sldMk cId="414791665" sldId="266"/>
            <ac:spMk id="260" creationId="{33AE4636-AEEC-45D6-84D4-7AC2DA48ECF8}"/>
          </ac:spMkLst>
        </pc:spChg>
        <pc:spChg chg="add del">
          <ac:chgData name="Jones, Katie" userId="d6557db2-3227-4e3a-b253-df205624e65e" providerId="ADAL" clId="{B44535B3-1D1C-4B49-9505-4C2C7A274404}" dt="2022-08-28T03:08:08.194" v="1874" actId="26606"/>
          <ac:spMkLst>
            <pc:docMk/>
            <pc:sldMk cId="414791665" sldId="266"/>
            <ac:spMk id="261" creationId="{8D9CE0F4-2EB2-4F1F-8AAC-DB3571D9FE10}"/>
          </ac:spMkLst>
        </pc:spChg>
        <pc:spChg chg="add del">
          <ac:chgData name="Jones, Katie" userId="d6557db2-3227-4e3a-b253-df205624e65e" providerId="ADAL" clId="{B44535B3-1D1C-4B49-9505-4C2C7A274404}" dt="2022-08-28T03:08:10.345" v="1876" actId="26606"/>
          <ac:spMkLst>
            <pc:docMk/>
            <pc:sldMk cId="414791665" sldId="266"/>
            <ac:spMk id="263" creationId="{081EA652-8C6A-4E69-BEB9-170809474553}"/>
          </ac:spMkLst>
        </pc:spChg>
        <pc:spChg chg="add del">
          <ac:chgData name="Jones, Katie" userId="d6557db2-3227-4e3a-b253-df205624e65e" providerId="ADAL" clId="{B44535B3-1D1C-4B49-9505-4C2C7A274404}" dt="2022-08-28T03:08:10.345" v="1876" actId="26606"/>
          <ac:spMkLst>
            <pc:docMk/>
            <pc:sldMk cId="414791665" sldId="266"/>
            <ac:spMk id="264" creationId="{5298780A-33B9-4EA2-8F67-DE68AD62841B}"/>
          </ac:spMkLst>
        </pc:spChg>
        <pc:spChg chg="add del">
          <ac:chgData name="Jones, Katie" userId="d6557db2-3227-4e3a-b253-df205624e65e" providerId="ADAL" clId="{B44535B3-1D1C-4B49-9505-4C2C7A274404}" dt="2022-08-28T03:08:10.345" v="1876" actId="26606"/>
          <ac:spMkLst>
            <pc:docMk/>
            <pc:sldMk cId="414791665" sldId="266"/>
            <ac:spMk id="265" creationId="{7F488E8B-4E1E-4402-8935-D4E6C02615C7}"/>
          </ac:spMkLst>
        </pc:spChg>
        <pc:spChg chg="add del">
          <ac:chgData name="Jones, Katie" userId="d6557db2-3227-4e3a-b253-df205624e65e" providerId="ADAL" clId="{B44535B3-1D1C-4B49-9505-4C2C7A274404}" dt="2022-08-28T03:08:15.842" v="1878" actId="26606"/>
          <ac:spMkLst>
            <pc:docMk/>
            <pc:sldMk cId="414791665" sldId="266"/>
            <ac:spMk id="267" creationId="{0D7B6173-1D58-48E2-83CF-37350F315F75}"/>
          </ac:spMkLst>
        </pc:spChg>
        <pc:spChg chg="add del">
          <ac:chgData name="Jones, Katie" userId="d6557db2-3227-4e3a-b253-df205624e65e" providerId="ADAL" clId="{B44535B3-1D1C-4B49-9505-4C2C7A274404}" dt="2022-08-28T03:08:15.842" v="1878" actId="26606"/>
          <ac:spMkLst>
            <pc:docMk/>
            <pc:sldMk cId="414791665" sldId="266"/>
            <ac:spMk id="268" creationId="{35D813D1-BA6B-40B4-A101-04BB89445561}"/>
          </ac:spMkLst>
        </pc:spChg>
        <pc:spChg chg="add del">
          <ac:chgData name="Jones, Katie" userId="d6557db2-3227-4e3a-b253-df205624e65e" providerId="ADAL" clId="{B44535B3-1D1C-4B49-9505-4C2C7A274404}" dt="2022-08-28T03:08:15.842" v="1878" actId="26606"/>
          <ac:spMkLst>
            <pc:docMk/>
            <pc:sldMk cId="414791665" sldId="266"/>
            <ac:spMk id="270" creationId="{21BDEC81-16A7-4451-B893-C15000083B77}"/>
          </ac:spMkLst>
        </pc:spChg>
        <pc:spChg chg="add del">
          <ac:chgData name="Jones, Katie" userId="d6557db2-3227-4e3a-b253-df205624e65e" providerId="ADAL" clId="{B44535B3-1D1C-4B49-9505-4C2C7A274404}" dt="2022-08-28T03:11:32.432" v="2257" actId="26606"/>
          <ac:spMkLst>
            <pc:docMk/>
            <pc:sldMk cId="414791665" sldId="266"/>
            <ac:spMk id="272" creationId="{D55CD764-972B-4CA5-A885-53E55C63E174}"/>
          </ac:spMkLst>
        </pc:spChg>
        <pc:spChg chg="add del">
          <ac:chgData name="Jones, Katie" userId="d6557db2-3227-4e3a-b253-df205624e65e" providerId="ADAL" clId="{B44535B3-1D1C-4B49-9505-4C2C7A274404}" dt="2022-08-28T03:11:32.432" v="2257" actId="26606"/>
          <ac:spMkLst>
            <pc:docMk/>
            <pc:sldMk cId="414791665" sldId="266"/>
            <ac:spMk id="273" creationId="{34165AB3-7006-4430-BCE3-25476BE13322}"/>
          </ac:spMkLst>
        </pc:spChg>
        <pc:spChg chg="add del">
          <ac:chgData name="Jones, Katie" userId="d6557db2-3227-4e3a-b253-df205624e65e" providerId="ADAL" clId="{B44535B3-1D1C-4B49-9505-4C2C7A274404}" dt="2022-08-28T03:11:32.432" v="2257" actId="26606"/>
          <ac:spMkLst>
            <pc:docMk/>
            <pc:sldMk cId="414791665" sldId="266"/>
            <ac:spMk id="291" creationId="{E3E51905-F374-4E1A-97CF-B741584B74D5}"/>
          </ac:spMkLst>
        </pc:spChg>
        <pc:spChg chg="add del">
          <ac:chgData name="Jones, Katie" userId="d6557db2-3227-4e3a-b253-df205624e65e" providerId="ADAL" clId="{B44535B3-1D1C-4B49-9505-4C2C7A274404}" dt="2022-08-28T03:11:27.385" v="2246" actId="26606"/>
          <ac:spMkLst>
            <pc:docMk/>
            <pc:sldMk cId="414791665" sldId="266"/>
            <ac:spMk id="296" creationId="{4038CB10-1F5C-4D54-9DF7-12586DE5B007}"/>
          </ac:spMkLst>
        </pc:spChg>
        <pc:spChg chg="add del">
          <ac:chgData name="Jones, Katie" userId="d6557db2-3227-4e3a-b253-df205624e65e" providerId="ADAL" clId="{B44535B3-1D1C-4B49-9505-4C2C7A274404}" dt="2022-08-28T03:11:27.385" v="2246" actId="26606"/>
          <ac:spMkLst>
            <pc:docMk/>
            <pc:sldMk cId="414791665" sldId="266"/>
            <ac:spMk id="298" creationId="{36D30126-6314-4A93-B27E-5C66CF781924}"/>
          </ac:spMkLst>
        </pc:spChg>
        <pc:spChg chg="add del">
          <ac:chgData name="Jones, Katie" userId="d6557db2-3227-4e3a-b253-df205624e65e" providerId="ADAL" clId="{B44535B3-1D1C-4B49-9505-4C2C7A274404}" dt="2022-08-28T03:11:27.385" v="2246" actId="26606"/>
          <ac:spMkLst>
            <pc:docMk/>
            <pc:sldMk cId="414791665" sldId="266"/>
            <ac:spMk id="300" creationId="{73ED6512-6858-4552-B699-9A97FE9A4EA2}"/>
          </ac:spMkLst>
        </pc:spChg>
        <pc:spChg chg="add del">
          <ac:chgData name="Jones, Katie" userId="d6557db2-3227-4e3a-b253-df205624e65e" providerId="ADAL" clId="{B44535B3-1D1C-4B49-9505-4C2C7A274404}" dt="2022-08-28T03:11:28.382" v="2248" actId="26606"/>
          <ac:spMkLst>
            <pc:docMk/>
            <pc:sldMk cId="414791665" sldId="266"/>
            <ac:spMk id="302" creationId="{8ED08A1D-4632-47AB-8832-C17BA008697E}"/>
          </ac:spMkLst>
        </pc:spChg>
        <pc:spChg chg="add del">
          <ac:chgData name="Jones, Katie" userId="d6557db2-3227-4e3a-b253-df205624e65e" providerId="ADAL" clId="{B44535B3-1D1C-4B49-9505-4C2C7A274404}" dt="2022-08-28T03:11:29.848" v="2250" actId="26606"/>
          <ac:spMkLst>
            <pc:docMk/>
            <pc:sldMk cId="414791665" sldId="266"/>
            <ac:spMk id="306" creationId="{73DE2CFE-42F2-48F0-8706-5264E012B10C}"/>
          </ac:spMkLst>
        </pc:spChg>
        <pc:spChg chg="add del">
          <ac:chgData name="Jones, Katie" userId="d6557db2-3227-4e3a-b253-df205624e65e" providerId="ADAL" clId="{B44535B3-1D1C-4B49-9505-4C2C7A274404}" dt="2022-08-28T03:11:30.882" v="2252" actId="26606"/>
          <ac:spMkLst>
            <pc:docMk/>
            <pc:sldMk cId="414791665" sldId="266"/>
            <ac:spMk id="308" creationId="{73C994B4-9721-4148-9EEC-6793CECDE8DD}"/>
          </ac:spMkLst>
        </pc:spChg>
        <pc:spChg chg="add del">
          <ac:chgData name="Jones, Katie" userId="d6557db2-3227-4e3a-b253-df205624e65e" providerId="ADAL" clId="{B44535B3-1D1C-4B49-9505-4C2C7A274404}" dt="2022-08-28T03:11:30.882" v="2252" actId="26606"/>
          <ac:spMkLst>
            <pc:docMk/>
            <pc:sldMk cId="414791665" sldId="266"/>
            <ac:spMk id="309" creationId="{F9D95E49-763A-4886-B038-82F734740554}"/>
          </ac:spMkLst>
        </pc:spChg>
        <pc:spChg chg="add del">
          <ac:chgData name="Jones, Katie" userId="d6557db2-3227-4e3a-b253-df205624e65e" providerId="ADAL" clId="{B44535B3-1D1C-4B49-9505-4C2C7A274404}" dt="2022-08-28T03:11:30.882" v="2252" actId="26606"/>
          <ac:spMkLst>
            <pc:docMk/>
            <pc:sldMk cId="414791665" sldId="266"/>
            <ac:spMk id="310" creationId="{C953B5EC-5C47-4521-BBC8-B7BBB38160CC}"/>
          </ac:spMkLst>
        </pc:spChg>
        <pc:spChg chg="add del">
          <ac:chgData name="Jones, Katie" userId="d6557db2-3227-4e3a-b253-df205624e65e" providerId="ADAL" clId="{B44535B3-1D1C-4B49-9505-4C2C7A274404}" dt="2022-08-28T03:11:30.882" v="2252" actId="26606"/>
          <ac:spMkLst>
            <pc:docMk/>
            <pc:sldMk cId="414791665" sldId="266"/>
            <ac:spMk id="311" creationId="{6D95061B-ADFC-4592-8BB1-0D542F6F6436}"/>
          </ac:spMkLst>
        </pc:spChg>
        <pc:spChg chg="add del">
          <ac:chgData name="Jones, Katie" userId="d6557db2-3227-4e3a-b253-df205624e65e" providerId="ADAL" clId="{B44535B3-1D1C-4B49-9505-4C2C7A274404}" dt="2022-08-28T03:11:31.301" v="2254" actId="26606"/>
          <ac:spMkLst>
            <pc:docMk/>
            <pc:sldMk cId="414791665" sldId="266"/>
            <ac:spMk id="314" creationId="{C4E4288A-DFC8-40A2-90E5-70E851A933AD}"/>
          </ac:spMkLst>
        </pc:spChg>
        <pc:spChg chg="add del">
          <ac:chgData name="Jones, Katie" userId="d6557db2-3227-4e3a-b253-df205624e65e" providerId="ADAL" clId="{B44535B3-1D1C-4B49-9505-4C2C7A274404}" dt="2022-08-28T03:11:31.301" v="2254" actId="26606"/>
          <ac:spMkLst>
            <pc:docMk/>
            <pc:sldMk cId="414791665" sldId="266"/>
            <ac:spMk id="317" creationId="{956571CF-1434-4180-A385-D4AC63B6269D}"/>
          </ac:spMkLst>
        </pc:spChg>
        <pc:spChg chg="add del">
          <ac:chgData name="Jones, Katie" userId="d6557db2-3227-4e3a-b253-df205624e65e" providerId="ADAL" clId="{B44535B3-1D1C-4B49-9505-4C2C7A274404}" dt="2022-08-28T03:11:31.301" v="2254" actId="26606"/>
          <ac:spMkLst>
            <pc:docMk/>
            <pc:sldMk cId="414791665" sldId="266"/>
            <ac:spMk id="318" creationId="{9AD93FD3-7DF2-4DC8-BD55-8B2EB5F63F2A}"/>
          </ac:spMkLst>
        </pc:spChg>
        <pc:spChg chg="add del">
          <ac:chgData name="Jones, Katie" userId="d6557db2-3227-4e3a-b253-df205624e65e" providerId="ADAL" clId="{B44535B3-1D1C-4B49-9505-4C2C7A274404}" dt="2022-08-28T03:11:32.420" v="2256" actId="26606"/>
          <ac:spMkLst>
            <pc:docMk/>
            <pc:sldMk cId="414791665" sldId="266"/>
            <ac:spMk id="320" creationId="{22587ECF-85E9-4393-9D87-8EB6F3F6C208}"/>
          </ac:spMkLst>
        </pc:spChg>
        <pc:spChg chg="add del">
          <ac:chgData name="Jones, Katie" userId="d6557db2-3227-4e3a-b253-df205624e65e" providerId="ADAL" clId="{B44535B3-1D1C-4B49-9505-4C2C7A274404}" dt="2022-08-28T03:13:14.530" v="2278" actId="26606"/>
          <ac:spMkLst>
            <pc:docMk/>
            <pc:sldMk cId="414791665" sldId="266"/>
            <ac:spMk id="322" creationId="{73C994B4-9721-4148-9EEC-6793CECDE8DD}"/>
          </ac:spMkLst>
        </pc:spChg>
        <pc:spChg chg="add del">
          <ac:chgData name="Jones, Katie" userId="d6557db2-3227-4e3a-b253-df205624e65e" providerId="ADAL" clId="{B44535B3-1D1C-4B49-9505-4C2C7A274404}" dt="2022-08-28T03:13:14.530" v="2278" actId="26606"/>
          <ac:spMkLst>
            <pc:docMk/>
            <pc:sldMk cId="414791665" sldId="266"/>
            <ac:spMk id="323" creationId="{F9D95E49-763A-4886-B038-82F734740554}"/>
          </ac:spMkLst>
        </pc:spChg>
        <pc:spChg chg="add del">
          <ac:chgData name="Jones, Katie" userId="d6557db2-3227-4e3a-b253-df205624e65e" providerId="ADAL" clId="{B44535B3-1D1C-4B49-9505-4C2C7A274404}" dt="2022-08-28T03:13:14.530" v="2278" actId="26606"/>
          <ac:spMkLst>
            <pc:docMk/>
            <pc:sldMk cId="414791665" sldId="266"/>
            <ac:spMk id="324" creationId="{EAD124E3-3443-480C-968C-FECB05FCC41D}"/>
          </ac:spMkLst>
        </pc:spChg>
        <pc:spChg chg="add del">
          <ac:chgData name="Jones, Katie" userId="d6557db2-3227-4e3a-b253-df205624e65e" providerId="ADAL" clId="{B44535B3-1D1C-4B49-9505-4C2C7A274404}" dt="2022-08-28T03:13:14.530" v="2278" actId="26606"/>
          <ac:spMkLst>
            <pc:docMk/>
            <pc:sldMk cId="414791665" sldId="266"/>
            <ac:spMk id="325" creationId="{79712DE8-94E0-4F45-81D9-37AF7A32F4D6}"/>
          </ac:spMkLst>
        </pc:spChg>
        <pc:spChg chg="add del">
          <ac:chgData name="Jones, Katie" userId="d6557db2-3227-4e3a-b253-df205624e65e" providerId="ADAL" clId="{B44535B3-1D1C-4B49-9505-4C2C7A274404}" dt="2022-08-28T03:13:10.907" v="2271" actId="26606"/>
          <ac:spMkLst>
            <pc:docMk/>
            <pc:sldMk cId="414791665" sldId="266"/>
            <ac:spMk id="332" creationId="{058A14AF-9FB5-4CC7-BA35-E8E85D3EDF0E}"/>
          </ac:spMkLst>
        </pc:spChg>
        <pc:spChg chg="add del">
          <ac:chgData name="Jones, Katie" userId="d6557db2-3227-4e3a-b253-df205624e65e" providerId="ADAL" clId="{B44535B3-1D1C-4B49-9505-4C2C7A274404}" dt="2022-08-28T03:13:10.907" v="2271" actId="26606"/>
          <ac:spMkLst>
            <pc:docMk/>
            <pc:sldMk cId="414791665" sldId="266"/>
            <ac:spMk id="334" creationId="{3A9A4357-BD1D-4622-A4FE-766E6AB8DE84}"/>
          </ac:spMkLst>
        </pc:spChg>
        <pc:spChg chg="add del">
          <ac:chgData name="Jones, Katie" userId="d6557db2-3227-4e3a-b253-df205624e65e" providerId="ADAL" clId="{B44535B3-1D1C-4B49-9505-4C2C7A274404}" dt="2022-08-28T03:13:10.907" v="2271" actId="26606"/>
          <ac:spMkLst>
            <pc:docMk/>
            <pc:sldMk cId="414791665" sldId="266"/>
            <ac:spMk id="336" creationId="{E659831F-0D9A-4C63-9EBB-8435B85A440F}"/>
          </ac:spMkLst>
        </pc:spChg>
        <pc:spChg chg="add del">
          <ac:chgData name="Jones, Katie" userId="d6557db2-3227-4e3a-b253-df205624e65e" providerId="ADAL" clId="{B44535B3-1D1C-4B49-9505-4C2C7A274404}" dt="2022-08-28T03:13:10.907" v="2271" actId="26606"/>
          <ac:spMkLst>
            <pc:docMk/>
            <pc:sldMk cId="414791665" sldId="266"/>
            <ac:spMk id="338" creationId="{E6995CE5-F890-4ABA-82A2-26507CE8D2A3}"/>
          </ac:spMkLst>
        </pc:spChg>
        <pc:spChg chg="add del">
          <ac:chgData name="Jones, Katie" userId="d6557db2-3227-4e3a-b253-df205624e65e" providerId="ADAL" clId="{B44535B3-1D1C-4B49-9505-4C2C7A274404}" dt="2022-08-28T03:13:12.262" v="2275" actId="26606"/>
          <ac:spMkLst>
            <pc:docMk/>
            <pc:sldMk cId="414791665" sldId="266"/>
            <ac:spMk id="339" creationId="{D5B0017B-2ECA-49AF-B397-DC140825DF8D}"/>
          </ac:spMkLst>
        </pc:spChg>
        <pc:spChg chg="add del">
          <ac:chgData name="Jones, Katie" userId="d6557db2-3227-4e3a-b253-df205624e65e" providerId="ADAL" clId="{B44535B3-1D1C-4B49-9505-4C2C7A274404}" dt="2022-08-28T03:13:11.965" v="2273" actId="26606"/>
          <ac:spMkLst>
            <pc:docMk/>
            <pc:sldMk cId="414791665" sldId="266"/>
            <ac:spMk id="340" creationId="{2C1BBA94-3F40-40AA-8BB9-E69E25E537C1}"/>
          </ac:spMkLst>
        </pc:spChg>
        <pc:spChg chg="add del">
          <ac:chgData name="Jones, Katie" userId="d6557db2-3227-4e3a-b253-df205624e65e" providerId="ADAL" clId="{B44535B3-1D1C-4B49-9505-4C2C7A274404}" dt="2022-08-28T03:13:11.965" v="2273" actId="26606"/>
          <ac:spMkLst>
            <pc:docMk/>
            <pc:sldMk cId="414791665" sldId="266"/>
            <ac:spMk id="341" creationId="{DBC6133C-0615-4CE4-9132-37E609A9BDFA}"/>
          </ac:spMkLst>
        </pc:spChg>
        <pc:spChg chg="add del">
          <ac:chgData name="Jones, Katie" userId="d6557db2-3227-4e3a-b253-df205624e65e" providerId="ADAL" clId="{B44535B3-1D1C-4B49-9505-4C2C7A274404}" dt="2022-08-28T03:13:11.965" v="2273" actId="26606"/>
          <ac:spMkLst>
            <pc:docMk/>
            <pc:sldMk cId="414791665" sldId="266"/>
            <ac:spMk id="342" creationId="{169CC832-2974-4E8D-90ED-3E2941BA7336}"/>
          </ac:spMkLst>
        </pc:spChg>
        <pc:spChg chg="add del">
          <ac:chgData name="Jones, Katie" userId="d6557db2-3227-4e3a-b253-df205624e65e" providerId="ADAL" clId="{B44535B3-1D1C-4B49-9505-4C2C7A274404}" dt="2022-08-28T03:13:11.965" v="2273" actId="26606"/>
          <ac:spMkLst>
            <pc:docMk/>
            <pc:sldMk cId="414791665" sldId="266"/>
            <ac:spMk id="343" creationId="{55222F96-971A-4F90-B841-6BAB416C7AC1}"/>
          </ac:spMkLst>
        </pc:spChg>
        <pc:spChg chg="add del">
          <ac:chgData name="Jones, Katie" userId="d6557db2-3227-4e3a-b253-df205624e65e" providerId="ADAL" clId="{B44535B3-1D1C-4B49-9505-4C2C7A274404}" dt="2022-08-28T03:13:11.965" v="2273" actId="26606"/>
          <ac:spMkLst>
            <pc:docMk/>
            <pc:sldMk cId="414791665" sldId="266"/>
            <ac:spMk id="344" creationId="{08980754-6F4B-43C9-B9BE-127B6BED6586}"/>
          </ac:spMkLst>
        </pc:spChg>
        <pc:spChg chg="add del">
          <ac:chgData name="Jones, Katie" userId="d6557db2-3227-4e3a-b253-df205624e65e" providerId="ADAL" clId="{B44535B3-1D1C-4B49-9505-4C2C7A274404}" dt="2022-08-28T03:13:12.262" v="2275" actId="26606"/>
          <ac:spMkLst>
            <pc:docMk/>
            <pc:sldMk cId="414791665" sldId="266"/>
            <ac:spMk id="346" creationId="{28D31E1B-0407-4223-9642-0B642CBF57D9}"/>
          </ac:spMkLst>
        </pc:spChg>
        <pc:spChg chg="add del">
          <ac:chgData name="Jones, Katie" userId="d6557db2-3227-4e3a-b253-df205624e65e" providerId="ADAL" clId="{B44535B3-1D1C-4B49-9505-4C2C7A274404}" dt="2022-08-28T03:13:12.262" v="2275" actId="26606"/>
          <ac:spMkLst>
            <pc:docMk/>
            <pc:sldMk cId="414791665" sldId="266"/>
            <ac:spMk id="349" creationId="{70E96339-907C-46C3-99AC-31179B6F0EBD}"/>
          </ac:spMkLst>
        </pc:spChg>
        <pc:spChg chg="add del">
          <ac:chgData name="Jones, Katie" userId="d6557db2-3227-4e3a-b253-df205624e65e" providerId="ADAL" clId="{B44535B3-1D1C-4B49-9505-4C2C7A274404}" dt="2022-08-28T03:13:14.521" v="2277" actId="26606"/>
          <ac:spMkLst>
            <pc:docMk/>
            <pc:sldMk cId="414791665" sldId="266"/>
            <ac:spMk id="352" creationId="{700E0F77-E936-4985-B7B1-B9823486AC33}"/>
          </ac:spMkLst>
        </pc:spChg>
        <pc:spChg chg="add del">
          <ac:chgData name="Jones, Katie" userId="d6557db2-3227-4e3a-b253-df205624e65e" providerId="ADAL" clId="{B44535B3-1D1C-4B49-9505-4C2C7A274404}" dt="2022-08-28T03:13:14.521" v="2277" actId="26606"/>
          <ac:spMkLst>
            <pc:docMk/>
            <pc:sldMk cId="414791665" sldId="266"/>
            <ac:spMk id="353" creationId="{95C8260E-968F-44E8-A823-ABB431311926}"/>
          </ac:spMkLst>
        </pc:spChg>
        <pc:spChg chg="add del">
          <ac:chgData name="Jones, Katie" userId="d6557db2-3227-4e3a-b253-df205624e65e" providerId="ADAL" clId="{B44535B3-1D1C-4B49-9505-4C2C7A274404}" dt="2022-08-28T03:13:14.521" v="2277" actId="26606"/>
          <ac:spMkLst>
            <pc:docMk/>
            <pc:sldMk cId="414791665" sldId="266"/>
            <ac:spMk id="354" creationId="{2C1BBA94-3F40-40AA-8BB9-E69E25E537C1}"/>
          </ac:spMkLst>
        </pc:spChg>
        <pc:spChg chg="add del">
          <ac:chgData name="Jones, Katie" userId="d6557db2-3227-4e3a-b253-df205624e65e" providerId="ADAL" clId="{B44535B3-1D1C-4B49-9505-4C2C7A274404}" dt="2022-08-28T03:13:14.521" v="2277" actId="26606"/>
          <ac:spMkLst>
            <pc:docMk/>
            <pc:sldMk cId="414791665" sldId="266"/>
            <ac:spMk id="355" creationId="{FE43805F-24A6-46A4-B19B-54F28347355C}"/>
          </ac:spMkLst>
        </pc:spChg>
        <pc:spChg chg="add del mod">
          <ac:chgData name="Jones, Katie" userId="d6557db2-3227-4e3a-b253-df205624e65e" providerId="ADAL" clId="{B44535B3-1D1C-4B49-9505-4C2C7A274404}" dt="2022-08-28T03:15:35.350" v="2335" actId="26606"/>
          <ac:spMkLst>
            <pc:docMk/>
            <pc:sldMk cId="414791665" sldId="266"/>
            <ac:spMk id="357" creationId="{FFB60E8C-7224-44A4-87A0-46A1711DD2ED}"/>
          </ac:spMkLst>
        </pc:spChg>
        <pc:spChg chg="add del mod">
          <ac:chgData name="Jones, Katie" userId="d6557db2-3227-4e3a-b253-df205624e65e" providerId="ADAL" clId="{B44535B3-1D1C-4B49-9505-4C2C7A274404}" dt="2022-08-28T03:15:35.350" v="2335" actId="26606"/>
          <ac:spMkLst>
            <pc:docMk/>
            <pc:sldMk cId="414791665" sldId="266"/>
            <ac:spMk id="358" creationId="{5DA32751-37A2-45C0-BE94-63D375E27003}"/>
          </ac:spMkLst>
        </pc:spChg>
        <pc:spChg chg="add del mod">
          <ac:chgData name="Jones, Katie" userId="d6557db2-3227-4e3a-b253-df205624e65e" providerId="ADAL" clId="{B44535B3-1D1C-4B49-9505-4C2C7A274404}" dt="2022-08-28T03:15:35.350" v="2335" actId="26606"/>
          <ac:spMkLst>
            <pc:docMk/>
            <pc:sldMk cId="414791665" sldId="266"/>
            <ac:spMk id="359" creationId="{E659831F-0D9A-4C63-9EBB-8435B85A440F}"/>
          </ac:spMkLst>
        </pc:spChg>
        <pc:spChg chg="add del mod">
          <ac:chgData name="Jones, Katie" userId="d6557db2-3227-4e3a-b253-df205624e65e" providerId="ADAL" clId="{B44535B3-1D1C-4B49-9505-4C2C7A274404}" dt="2022-08-28T03:15:35.350" v="2335" actId="26606"/>
          <ac:spMkLst>
            <pc:docMk/>
            <pc:sldMk cId="414791665" sldId="266"/>
            <ac:spMk id="360" creationId="{5A55FBCD-CD42-40F5-8A1B-3203F9CAEEAA}"/>
          </ac:spMkLst>
        </pc:spChg>
        <pc:spChg chg="add del">
          <ac:chgData name="Jones, Katie" userId="d6557db2-3227-4e3a-b253-df205624e65e" providerId="ADAL" clId="{B44535B3-1D1C-4B49-9505-4C2C7A274404}" dt="2022-08-28T03:15:19.289" v="2310" actId="26606"/>
          <ac:spMkLst>
            <pc:docMk/>
            <pc:sldMk cId="414791665" sldId="266"/>
            <ac:spMk id="365" creationId="{9D25F302-27C5-414F-97F8-6EA0A6C028BA}"/>
          </ac:spMkLst>
        </pc:spChg>
        <pc:spChg chg="add del">
          <ac:chgData name="Jones, Katie" userId="d6557db2-3227-4e3a-b253-df205624e65e" providerId="ADAL" clId="{B44535B3-1D1C-4B49-9505-4C2C7A274404}" dt="2022-08-28T03:15:19.289" v="2310" actId="26606"/>
          <ac:spMkLst>
            <pc:docMk/>
            <pc:sldMk cId="414791665" sldId="266"/>
            <ac:spMk id="367" creationId="{830A36F8-48C2-4842-A87B-8CE8DF4E7FD2}"/>
          </ac:spMkLst>
        </pc:spChg>
        <pc:spChg chg="add del">
          <ac:chgData name="Jones, Katie" userId="d6557db2-3227-4e3a-b253-df205624e65e" providerId="ADAL" clId="{B44535B3-1D1C-4B49-9505-4C2C7A274404}" dt="2022-08-28T03:15:19.289" v="2310" actId="26606"/>
          <ac:spMkLst>
            <pc:docMk/>
            <pc:sldMk cId="414791665" sldId="266"/>
            <ac:spMk id="369" creationId="{8F451A30-466B-4996-9BA5-CD6ABCC6D558}"/>
          </ac:spMkLst>
        </pc:spChg>
        <pc:spChg chg="add del">
          <ac:chgData name="Jones, Katie" userId="d6557db2-3227-4e3a-b253-df205624e65e" providerId="ADAL" clId="{B44535B3-1D1C-4B49-9505-4C2C7A274404}" dt="2022-08-28T03:15:20.192" v="2312" actId="26606"/>
          <ac:spMkLst>
            <pc:docMk/>
            <pc:sldMk cId="414791665" sldId="266"/>
            <ac:spMk id="371" creationId="{CEB41C5C-0F34-4DDA-9D7C-5E717F35F60C}"/>
          </ac:spMkLst>
        </pc:spChg>
        <pc:spChg chg="add mod">
          <ac:chgData name="Jones, Katie" userId="d6557db2-3227-4e3a-b253-df205624e65e" providerId="ADAL" clId="{B44535B3-1D1C-4B49-9505-4C2C7A274404}" dt="2022-08-28T03:15:46.805" v="2336" actId="2711"/>
          <ac:spMkLst>
            <pc:docMk/>
            <pc:sldMk cId="414791665" sldId="266"/>
            <ac:spMk id="372" creationId="{D5B0017B-2ECA-49AF-B397-DC140825DF8D}"/>
          </ac:spMkLst>
        </pc:spChg>
        <pc:spChg chg="add del">
          <ac:chgData name="Jones, Katie" userId="d6557db2-3227-4e3a-b253-df205624e65e" providerId="ADAL" clId="{B44535B3-1D1C-4B49-9505-4C2C7A274404}" dt="2022-08-28T03:15:20.861" v="2314" actId="26606"/>
          <ac:spMkLst>
            <pc:docMk/>
            <pc:sldMk cId="414791665" sldId="266"/>
            <ac:spMk id="373" creationId="{179F7551-E956-43CB-8F36-268A5DA443BE}"/>
          </ac:spMkLst>
        </pc:spChg>
        <pc:spChg chg="add del">
          <ac:chgData name="Jones, Katie" userId="d6557db2-3227-4e3a-b253-df205624e65e" providerId="ADAL" clId="{B44535B3-1D1C-4B49-9505-4C2C7A274404}" dt="2022-08-28T03:15:20.861" v="2314" actId="26606"/>
          <ac:spMkLst>
            <pc:docMk/>
            <pc:sldMk cId="414791665" sldId="266"/>
            <ac:spMk id="374" creationId="{41A48365-B48D-490D-A7DE-D85CC9AD2FD7}"/>
          </ac:spMkLst>
        </pc:spChg>
        <pc:spChg chg="add del">
          <ac:chgData name="Jones, Katie" userId="d6557db2-3227-4e3a-b253-df205624e65e" providerId="ADAL" clId="{B44535B3-1D1C-4B49-9505-4C2C7A274404}" dt="2022-08-28T03:15:20.861" v="2314" actId="26606"/>
          <ac:spMkLst>
            <pc:docMk/>
            <pc:sldMk cId="414791665" sldId="266"/>
            <ac:spMk id="375" creationId="{521F05AC-2996-48A9-9B40-1A0FC53D769B}"/>
          </ac:spMkLst>
        </pc:spChg>
        <pc:spChg chg="add del">
          <ac:chgData name="Jones, Katie" userId="d6557db2-3227-4e3a-b253-df205624e65e" providerId="ADAL" clId="{B44535B3-1D1C-4B49-9505-4C2C7A274404}" dt="2022-08-28T03:15:21.884" v="2316" actId="26606"/>
          <ac:spMkLst>
            <pc:docMk/>
            <pc:sldMk cId="414791665" sldId="266"/>
            <ac:spMk id="377" creationId="{9A002C20-86F6-46B0-8392-A37CAC548C71}"/>
          </ac:spMkLst>
        </pc:spChg>
        <pc:spChg chg="add del">
          <ac:chgData name="Jones, Katie" userId="d6557db2-3227-4e3a-b253-df205624e65e" providerId="ADAL" clId="{B44535B3-1D1C-4B49-9505-4C2C7A274404}" dt="2022-08-28T03:15:21.884" v="2316" actId="26606"/>
          <ac:spMkLst>
            <pc:docMk/>
            <pc:sldMk cId="414791665" sldId="266"/>
            <ac:spMk id="378" creationId="{C2972F54-37E5-4215-8174-927CD8DD41A7}"/>
          </ac:spMkLst>
        </pc:spChg>
        <pc:spChg chg="add del">
          <ac:chgData name="Jones, Katie" userId="d6557db2-3227-4e3a-b253-df205624e65e" providerId="ADAL" clId="{B44535B3-1D1C-4B49-9505-4C2C7A274404}" dt="2022-08-28T03:15:22.839" v="2318" actId="26606"/>
          <ac:spMkLst>
            <pc:docMk/>
            <pc:sldMk cId="414791665" sldId="266"/>
            <ac:spMk id="380" creationId="{CEB41C5C-0F34-4DDA-9D7C-5E717F35F60C}"/>
          </ac:spMkLst>
        </pc:spChg>
        <pc:spChg chg="add del">
          <ac:chgData name="Jones, Katie" userId="d6557db2-3227-4e3a-b253-df205624e65e" providerId="ADAL" clId="{B44535B3-1D1C-4B49-9505-4C2C7A274404}" dt="2022-08-28T03:15:26.011" v="2320" actId="26606"/>
          <ac:spMkLst>
            <pc:docMk/>
            <pc:sldMk cId="414791665" sldId="266"/>
            <ac:spMk id="382" creationId="{9A002C20-86F6-46B0-8392-A37CAC548C71}"/>
          </ac:spMkLst>
        </pc:spChg>
        <pc:spChg chg="add del">
          <ac:chgData name="Jones, Katie" userId="d6557db2-3227-4e3a-b253-df205624e65e" providerId="ADAL" clId="{B44535B3-1D1C-4B49-9505-4C2C7A274404}" dt="2022-08-28T03:15:26.011" v="2320" actId="26606"/>
          <ac:spMkLst>
            <pc:docMk/>
            <pc:sldMk cId="414791665" sldId="266"/>
            <ac:spMk id="383" creationId="{C2972F54-37E5-4215-8174-927CD8DD41A7}"/>
          </ac:spMkLst>
        </pc:spChg>
        <pc:spChg chg="add del">
          <ac:chgData name="Jones, Katie" userId="d6557db2-3227-4e3a-b253-df205624e65e" providerId="ADAL" clId="{B44535B3-1D1C-4B49-9505-4C2C7A274404}" dt="2022-08-28T03:15:26.491" v="2322" actId="26606"/>
          <ac:spMkLst>
            <pc:docMk/>
            <pc:sldMk cId="414791665" sldId="266"/>
            <ac:spMk id="385" creationId="{11C59EDF-5A1E-404D-B55D-8AEA5D8D6D62}"/>
          </ac:spMkLst>
        </pc:spChg>
        <pc:spChg chg="add del">
          <ac:chgData name="Jones, Katie" userId="d6557db2-3227-4e3a-b253-df205624e65e" providerId="ADAL" clId="{B44535B3-1D1C-4B49-9505-4C2C7A274404}" dt="2022-08-28T03:15:26.491" v="2322" actId="26606"/>
          <ac:spMkLst>
            <pc:docMk/>
            <pc:sldMk cId="414791665" sldId="266"/>
            <ac:spMk id="386" creationId="{FEE0385D-4151-43AA-9C6B-0365E103172D}"/>
          </ac:spMkLst>
        </pc:spChg>
        <pc:spChg chg="add del">
          <ac:chgData name="Jones, Katie" userId="d6557db2-3227-4e3a-b253-df205624e65e" providerId="ADAL" clId="{B44535B3-1D1C-4B49-9505-4C2C7A274404}" dt="2022-08-28T03:15:26.872" v="2324" actId="26606"/>
          <ac:spMkLst>
            <pc:docMk/>
            <pc:sldMk cId="414791665" sldId="266"/>
            <ac:spMk id="388" creationId="{427D15F9-FBA9-45B6-A1EE-7E2610907483}"/>
          </ac:spMkLst>
        </pc:spChg>
        <pc:spChg chg="add del">
          <ac:chgData name="Jones, Katie" userId="d6557db2-3227-4e3a-b253-df205624e65e" providerId="ADAL" clId="{B44535B3-1D1C-4B49-9505-4C2C7A274404}" dt="2022-08-28T03:15:27.885" v="2326" actId="26606"/>
          <ac:spMkLst>
            <pc:docMk/>
            <pc:sldMk cId="414791665" sldId="266"/>
            <ac:spMk id="393" creationId="{B5FA7C47-B7C1-4D2E-AB49-ED23BA34BA83}"/>
          </ac:spMkLst>
        </pc:spChg>
        <pc:spChg chg="add del">
          <ac:chgData name="Jones, Katie" userId="d6557db2-3227-4e3a-b253-df205624e65e" providerId="ADAL" clId="{B44535B3-1D1C-4B49-9505-4C2C7A274404}" dt="2022-08-28T03:15:27.885" v="2326" actId="26606"/>
          <ac:spMkLst>
            <pc:docMk/>
            <pc:sldMk cId="414791665" sldId="266"/>
            <ac:spMk id="394" creationId="{596EE156-ABF1-4329-A6BA-03B4254E0877}"/>
          </ac:spMkLst>
        </pc:spChg>
        <pc:spChg chg="add del">
          <ac:chgData name="Jones, Katie" userId="d6557db2-3227-4e3a-b253-df205624e65e" providerId="ADAL" clId="{B44535B3-1D1C-4B49-9505-4C2C7A274404}" dt="2022-08-28T03:15:27.885" v="2326" actId="26606"/>
          <ac:spMkLst>
            <pc:docMk/>
            <pc:sldMk cId="414791665" sldId="266"/>
            <ac:spMk id="395" creationId="{19B9933F-AAB3-444A-8BB5-9CA194A8BC63}"/>
          </ac:spMkLst>
        </pc:spChg>
        <pc:spChg chg="add del">
          <ac:chgData name="Jones, Katie" userId="d6557db2-3227-4e3a-b253-df205624e65e" providerId="ADAL" clId="{B44535B3-1D1C-4B49-9505-4C2C7A274404}" dt="2022-08-28T03:15:27.885" v="2326" actId="26606"/>
          <ac:spMkLst>
            <pc:docMk/>
            <pc:sldMk cId="414791665" sldId="266"/>
            <ac:spMk id="396" creationId="{7D20183A-0B1D-4A1F-89B1-ADBEDBC6E54E}"/>
          </ac:spMkLst>
        </pc:spChg>
        <pc:spChg chg="add del">
          <ac:chgData name="Jones, Katie" userId="d6557db2-3227-4e3a-b253-df205624e65e" providerId="ADAL" clId="{B44535B3-1D1C-4B49-9505-4C2C7A274404}" dt="2022-08-28T03:15:27.885" v="2326" actId="26606"/>
          <ac:spMkLst>
            <pc:docMk/>
            <pc:sldMk cId="414791665" sldId="266"/>
            <ac:spMk id="397" creationId="{131031D3-26CD-4214-A9A4-5857EFA15A0C}"/>
          </ac:spMkLst>
        </pc:spChg>
        <pc:spChg chg="add del">
          <ac:chgData name="Jones, Katie" userId="d6557db2-3227-4e3a-b253-df205624e65e" providerId="ADAL" clId="{B44535B3-1D1C-4B49-9505-4C2C7A274404}" dt="2022-08-28T03:15:28.588" v="2328" actId="26606"/>
          <ac:spMkLst>
            <pc:docMk/>
            <pc:sldMk cId="414791665" sldId="266"/>
            <ac:spMk id="399" creationId="{9D25F302-27C5-414F-97F8-6EA0A6C028BA}"/>
          </ac:spMkLst>
        </pc:spChg>
        <pc:spChg chg="add del">
          <ac:chgData name="Jones, Katie" userId="d6557db2-3227-4e3a-b253-df205624e65e" providerId="ADAL" clId="{B44535B3-1D1C-4B49-9505-4C2C7A274404}" dt="2022-08-28T03:15:28.588" v="2328" actId="26606"/>
          <ac:spMkLst>
            <pc:docMk/>
            <pc:sldMk cId="414791665" sldId="266"/>
            <ac:spMk id="400" creationId="{830A36F8-48C2-4842-A87B-8CE8DF4E7FD2}"/>
          </ac:spMkLst>
        </pc:spChg>
        <pc:spChg chg="add del">
          <ac:chgData name="Jones, Katie" userId="d6557db2-3227-4e3a-b253-df205624e65e" providerId="ADAL" clId="{B44535B3-1D1C-4B49-9505-4C2C7A274404}" dt="2022-08-28T03:15:28.588" v="2328" actId="26606"/>
          <ac:spMkLst>
            <pc:docMk/>
            <pc:sldMk cId="414791665" sldId="266"/>
            <ac:spMk id="401" creationId="{8F451A30-466B-4996-9BA5-CD6ABCC6D558}"/>
          </ac:spMkLst>
        </pc:spChg>
        <pc:spChg chg="add del">
          <ac:chgData name="Jones, Katie" userId="d6557db2-3227-4e3a-b253-df205624e65e" providerId="ADAL" clId="{B44535B3-1D1C-4B49-9505-4C2C7A274404}" dt="2022-08-28T03:15:33.557" v="2330" actId="26606"/>
          <ac:spMkLst>
            <pc:docMk/>
            <pc:sldMk cId="414791665" sldId="266"/>
            <ac:spMk id="403" creationId="{11C59EDF-5A1E-404D-B55D-8AEA5D8D6D62}"/>
          </ac:spMkLst>
        </pc:spChg>
        <pc:spChg chg="add del">
          <ac:chgData name="Jones, Katie" userId="d6557db2-3227-4e3a-b253-df205624e65e" providerId="ADAL" clId="{B44535B3-1D1C-4B49-9505-4C2C7A274404}" dt="2022-08-28T03:15:33.557" v="2330" actId="26606"/>
          <ac:spMkLst>
            <pc:docMk/>
            <pc:sldMk cId="414791665" sldId="266"/>
            <ac:spMk id="404" creationId="{FEE0385D-4151-43AA-9C6B-0365E103172D}"/>
          </ac:spMkLst>
        </pc:spChg>
        <pc:spChg chg="add del">
          <ac:chgData name="Jones, Katie" userId="d6557db2-3227-4e3a-b253-df205624e65e" providerId="ADAL" clId="{B44535B3-1D1C-4B49-9505-4C2C7A274404}" dt="2022-08-28T03:15:34.920" v="2332" actId="26606"/>
          <ac:spMkLst>
            <pc:docMk/>
            <pc:sldMk cId="414791665" sldId="266"/>
            <ac:spMk id="406" creationId="{FFB60E8C-7224-44A4-87A0-46A1711DD2ED}"/>
          </ac:spMkLst>
        </pc:spChg>
        <pc:spChg chg="add del">
          <ac:chgData name="Jones, Katie" userId="d6557db2-3227-4e3a-b253-df205624e65e" providerId="ADAL" clId="{B44535B3-1D1C-4B49-9505-4C2C7A274404}" dt="2022-08-28T03:15:34.920" v="2332" actId="26606"/>
          <ac:spMkLst>
            <pc:docMk/>
            <pc:sldMk cId="414791665" sldId="266"/>
            <ac:spMk id="407" creationId="{5DA32751-37A2-45C0-BE94-63D375E27003}"/>
          </ac:spMkLst>
        </pc:spChg>
        <pc:spChg chg="add del">
          <ac:chgData name="Jones, Katie" userId="d6557db2-3227-4e3a-b253-df205624e65e" providerId="ADAL" clId="{B44535B3-1D1C-4B49-9505-4C2C7A274404}" dt="2022-08-28T03:15:34.920" v="2332" actId="26606"/>
          <ac:spMkLst>
            <pc:docMk/>
            <pc:sldMk cId="414791665" sldId="266"/>
            <ac:spMk id="408" creationId="{E659831F-0D9A-4C63-9EBB-8435B85A440F}"/>
          </ac:spMkLst>
        </pc:spChg>
        <pc:spChg chg="add del">
          <ac:chgData name="Jones, Katie" userId="d6557db2-3227-4e3a-b253-df205624e65e" providerId="ADAL" clId="{B44535B3-1D1C-4B49-9505-4C2C7A274404}" dt="2022-08-28T03:15:34.920" v="2332" actId="26606"/>
          <ac:spMkLst>
            <pc:docMk/>
            <pc:sldMk cId="414791665" sldId="266"/>
            <ac:spMk id="409" creationId="{5A55FBCD-CD42-40F5-8A1B-3203F9CAEEAA}"/>
          </ac:spMkLst>
        </pc:spChg>
        <pc:spChg chg="add del">
          <ac:chgData name="Jones, Katie" userId="d6557db2-3227-4e3a-b253-df205624e65e" providerId="ADAL" clId="{B44535B3-1D1C-4B49-9505-4C2C7A274404}" dt="2022-08-28T03:15:35.339" v="2334" actId="26606"/>
          <ac:spMkLst>
            <pc:docMk/>
            <pc:sldMk cId="414791665" sldId="266"/>
            <ac:spMk id="411" creationId="{058A14AF-9FB5-4CC7-BA35-E8E85D3EDF0E}"/>
          </ac:spMkLst>
        </pc:spChg>
        <pc:spChg chg="add del">
          <ac:chgData name="Jones, Katie" userId="d6557db2-3227-4e3a-b253-df205624e65e" providerId="ADAL" clId="{B44535B3-1D1C-4B49-9505-4C2C7A274404}" dt="2022-08-28T03:15:35.339" v="2334" actId="26606"/>
          <ac:spMkLst>
            <pc:docMk/>
            <pc:sldMk cId="414791665" sldId="266"/>
            <ac:spMk id="412" creationId="{3A9A4357-BD1D-4622-A4FE-766E6AB8DE84}"/>
          </ac:spMkLst>
        </pc:spChg>
        <pc:spChg chg="add del">
          <ac:chgData name="Jones, Katie" userId="d6557db2-3227-4e3a-b253-df205624e65e" providerId="ADAL" clId="{B44535B3-1D1C-4B49-9505-4C2C7A274404}" dt="2022-08-28T03:15:35.339" v="2334" actId="26606"/>
          <ac:spMkLst>
            <pc:docMk/>
            <pc:sldMk cId="414791665" sldId="266"/>
            <ac:spMk id="413" creationId="{E659831F-0D9A-4C63-9EBB-8435B85A440F}"/>
          </ac:spMkLst>
        </pc:spChg>
        <pc:spChg chg="add del">
          <ac:chgData name="Jones, Katie" userId="d6557db2-3227-4e3a-b253-df205624e65e" providerId="ADAL" clId="{B44535B3-1D1C-4B49-9505-4C2C7A274404}" dt="2022-08-28T03:15:35.339" v="2334" actId="26606"/>
          <ac:spMkLst>
            <pc:docMk/>
            <pc:sldMk cId="414791665" sldId="266"/>
            <ac:spMk id="414" creationId="{E6995CE5-F890-4ABA-82A2-26507CE8D2A3}"/>
          </ac:spMkLst>
        </pc:spChg>
        <pc:spChg chg="add mod">
          <ac:chgData name="Jones, Katie" userId="d6557db2-3227-4e3a-b253-df205624e65e" providerId="ADAL" clId="{B44535B3-1D1C-4B49-9505-4C2C7A274404}" dt="2022-08-28T03:15:46.805" v="2336" actId="2711"/>
          <ac:spMkLst>
            <pc:docMk/>
            <pc:sldMk cId="414791665" sldId="266"/>
            <ac:spMk id="416" creationId="{28D31E1B-0407-4223-9642-0B642CBF57D9}"/>
          </ac:spMkLst>
        </pc:spChg>
        <pc:spChg chg="add mod">
          <ac:chgData name="Jones, Katie" userId="d6557db2-3227-4e3a-b253-df205624e65e" providerId="ADAL" clId="{B44535B3-1D1C-4B49-9505-4C2C7A274404}" dt="2022-08-28T03:15:46.805" v="2336" actId="2711"/>
          <ac:spMkLst>
            <pc:docMk/>
            <pc:sldMk cId="414791665" sldId="266"/>
            <ac:spMk id="419" creationId="{70E96339-907C-46C3-99AC-31179B6F0EBD}"/>
          </ac:spMkLst>
        </pc:spChg>
        <pc:grpChg chg="add del">
          <ac:chgData name="Jones, Katie" userId="d6557db2-3227-4e3a-b253-df205624e65e" providerId="ADAL" clId="{B44535B3-1D1C-4B49-9505-4C2C7A274404}" dt="2022-08-27T06:48:42.418" v="57" actId="26606"/>
          <ac:grpSpMkLst>
            <pc:docMk/>
            <pc:sldMk cId="414791665" sldId="266"/>
            <ac:grpSpMk id="15" creationId="{75345B51-E204-410A-83BA-7A992946F115}"/>
          </ac:grpSpMkLst>
        </pc:grpChg>
        <pc:grpChg chg="add del">
          <ac:chgData name="Jones, Katie" userId="d6557db2-3227-4e3a-b253-df205624e65e" providerId="ADAL" clId="{B44535B3-1D1C-4B49-9505-4C2C7A274404}" dt="2022-08-27T06:48:42.418" v="57" actId="26606"/>
          <ac:grpSpMkLst>
            <pc:docMk/>
            <pc:sldMk cId="414791665" sldId="266"/>
            <ac:grpSpMk id="60" creationId="{4EE443E7-8458-4CAF-9F14-CDA81A776154}"/>
          </ac:grpSpMkLst>
        </pc:grpChg>
        <pc:grpChg chg="add del">
          <ac:chgData name="Jones, Katie" userId="d6557db2-3227-4e3a-b253-df205624e65e" providerId="ADAL" clId="{B44535B3-1D1C-4B49-9505-4C2C7A274404}" dt="2022-08-28T03:08:15.857" v="1879" actId="26606"/>
          <ac:grpSpMkLst>
            <pc:docMk/>
            <pc:sldMk cId="414791665" sldId="266"/>
            <ac:grpSpMk id="98" creationId="{75345B51-E204-410A-83BA-7A992946F115}"/>
          </ac:grpSpMkLst>
        </pc:grpChg>
        <pc:grpChg chg="add del">
          <ac:chgData name="Jones, Katie" userId="d6557db2-3227-4e3a-b253-df205624e65e" providerId="ADAL" clId="{B44535B3-1D1C-4B49-9505-4C2C7A274404}" dt="2022-08-28T03:08:15.857" v="1879" actId="26606"/>
          <ac:grpSpMkLst>
            <pc:docMk/>
            <pc:sldMk cId="414791665" sldId="266"/>
            <ac:grpSpMk id="143" creationId="{4EE443E7-8458-4CAF-9F14-CDA81A776154}"/>
          </ac:grpSpMkLst>
        </pc:grpChg>
        <pc:grpChg chg="add del">
          <ac:chgData name="Jones, Katie" userId="d6557db2-3227-4e3a-b253-df205624e65e" providerId="ADAL" clId="{B44535B3-1D1C-4B49-9505-4C2C7A274404}" dt="2022-08-27T06:49:46.364" v="135" actId="26606"/>
          <ac:grpSpMkLst>
            <pc:docMk/>
            <pc:sldMk cId="414791665" sldId="266"/>
            <ac:grpSpMk id="166" creationId="{A9B4CF53-BC95-46A2-B37D-D05450472BCB}"/>
          </ac:grpSpMkLst>
        </pc:grpChg>
        <pc:grpChg chg="add del">
          <ac:chgData name="Jones, Katie" userId="d6557db2-3227-4e3a-b253-df205624e65e" providerId="ADAL" clId="{B44535B3-1D1C-4B49-9505-4C2C7A274404}" dt="2022-08-27T06:49:52.956" v="137" actId="26606"/>
          <ac:grpSpMkLst>
            <pc:docMk/>
            <pc:sldMk cId="414791665" sldId="266"/>
            <ac:grpSpMk id="191" creationId="{38A4442C-F22E-482D-9FEB-71E14CCF300F}"/>
          </ac:grpSpMkLst>
        </pc:grpChg>
        <pc:grpChg chg="add del">
          <ac:chgData name="Jones, Katie" userId="d6557db2-3227-4e3a-b253-df205624e65e" providerId="ADAL" clId="{B44535B3-1D1C-4B49-9505-4C2C7A274404}" dt="2022-08-28T03:08:06.969" v="1872" actId="26606"/>
          <ac:grpSpMkLst>
            <pc:docMk/>
            <pc:sldMk cId="414791665" sldId="266"/>
            <ac:grpSpMk id="240" creationId="{9CF1CD8B-D430-49E7-8630-84152C414EAC}"/>
          </ac:grpSpMkLst>
        </pc:grpChg>
        <pc:grpChg chg="add del">
          <ac:chgData name="Jones, Katie" userId="d6557db2-3227-4e3a-b253-df205624e65e" providerId="ADAL" clId="{B44535B3-1D1C-4B49-9505-4C2C7A274404}" dt="2022-08-28T03:11:32.432" v="2257" actId="26606"/>
          <ac:grpSpMkLst>
            <pc:docMk/>
            <pc:sldMk cId="414791665" sldId="266"/>
            <ac:grpSpMk id="274" creationId="{E7C289B5-06F5-4D45-9F60-35C93C0B1C10}"/>
          </ac:grpSpMkLst>
        </pc:grpChg>
        <pc:grpChg chg="add del">
          <ac:chgData name="Jones, Katie" userId="d6557db2-3227-4e3a-b253-df205624e65e" providerId="ADAL" clId="{B44535B3-1D1C-4B49-9505-4C2C7A274404}" dt="2022-08-28T03:11:28.382" v="2248" actId="26606"/>
          <ac:grpSpMkLst>
            <pc:docMk/>
            <pc:sldMk cId="414791665" sldId="266"/>
            <ac:grpSpMk id="303" creationId="{0075437B-93A1-4A73-812B-C5030CC2FFCD}"/>
          </ac:grpSpMkLst>
        </pc:grpChg>
        <pc:grpChg chg="add del">
          <ac:chgData name="Jones, Katie" userId="d6557db2-3227-4e3a-b253-df205624e65e" providerId="ADAL" clId="{B44535B3-1D1C-4B49-9505-4C2C7A274404}" dt="2022-08-28T03:11:31.301" v="2254" actId="26606"/>
          <ac:grpSpMkLst>
            <pc:docMk/>
            <pc:sldMk cId="414791665" sldId="266"/>
            <ac:grpSpMk id="315" creationId="{C770F868-28FE-4B38-8FC7-E9C841B837FA}"/>
          </ac:grpSpMkLst>
        </pc:grpChg>
        <pc:grpChg chg="add del">
          <ac:chgData name="Jones, Katie" userId="d6557db2-3227-4e3a-b253-df205624e65e" providerId="ADAL" clId="{B44535B3-1D1C-4B49-9505-4C2C7A274404}" dt="2022-08-28T03:13:12.262" v="2275" actId="26606"/>
          <ac:grpSpMkLst>
            <pc:docMk/>
            <pc:sldMk cId="414791665" sldId="266"/>
            <ac:grpSpMk id="347" creationId="{AE1C45F0-260A-458C-96ED-C1F6D2151219}"/>
          </ac:grpSpMkLst>
        </pc:grpChg>
        <pc:grpChg chg="add del">
          <ac:chgData name="Jones, Katie" userId="d6557db2-3227-4e3a-b253-df205624e65e" providerId="ADAL" clId="{B44535B3-1D1C-4B49-9505-4C2C7A274404}" dt="2022-08-28T03:15:26.872" v="2324" actId="26606"/>
          <ac:grpSpMkLst>
            <pc:docMk/>
            <pc:sldMk cId="414791665" sldId="266"/>
            <ac:grpSpMk id="389" creationId="{549D845D-9A57-49AC-9523-BB0D6DA6FECA}"/>
          </ac:grpSpMkLst>
        </pc:grpChg>
        <pc:grpChg chg="add mod">
          <ac:chgData name="Jones, Katie" userId="d6557db2-3227-4e3a-b253-df205624e65e" providerId="ADAL" clId="{B44535B3-1D1C-4B49-9505-4C2C7A274404}" dt="2022-08-28T03:15:46.805" v="2336" actId="2711"/>
          <ac:grpSpMkLst>
            <pc:docMk/>
            <pc:sldMk cId="414791665" sldId="266"/>
            <ac:grpSpMk id="417" creationId="{AE1C45F0-260A-458C-96ED-C1F6D2151219}"/>
          </ac:grpSpMkLst>
        </pc:grpChg>
        <pc:graphicFrameChg chg="add del mod">
          <ac:chgData name="Jones, Katie" userId="d6557db2-3227-4e3a-b253-df205624e65e" providerId="ADAL" clId="{B44535B3-1D1C-4B49-9505-4C2C7A274404}" dt="2022-08-27T06:47:03.519" v="52" actId="478"/>
          <ac:graphicFrameMkLst>
            <pc:docMk/>
            <pc:sldMk cId="414791665" sldId="266"/>
            <ac:graphicFrameMk id="86" creationId="{CCC8D932-D43D-686E-014E-A36716F987E7}"/>
          </ac:graphicFrameMkLst>
        </pc:graphicFrameChg>
        <pc:graphicFrameChg chg="add mod ord">
          <ac:chgData name="Jones, Katie" userId="d6557db2-3227-4e3a-b253-df205624e65e" providerId="ADAL" clId="{B44535B3-1D1C-4B49-9505-4C2C7A274404}" dt="2022-08-28T06:25:29.038" v="13382" actId="207"/>
          <ac:graphicFrameMkLst>
            <pc:docMk/>
            <pc:sldMk cId="414791665" sldId="266"/>
            <ac:graphicFrameMk id="87" creationId="{CCC8D932-D43D-686E-014E-A36716F987E7}"/>
          </ac:graphicFrameMkLst>
        </pc:graphicFrameChg>
        <pc:graphicFrameChg chg="add del">
          <ac:chgData name="Jones, Katie" userId="d6557db2-3227-4e3a-b253-df205624e65e" providerId="ADAL" clId="{B44535B3-1D1C-4B49-9505-4C2C7A274404}" dt="2022-08-28T03:32:20.152" v="2779" actId="26606"/>
          <ac:graphicFrameMkLst>
            <pc:docMk/>
            <pc:sldMk cId="414791665" sldId="266"/>
            <ac:graphicFrameMk id="421" creationId="{8B93397B-3735-2182-6724-7FDE2191AC06}"/>
          </ac:graphicFrameMkLst>
        </pc:graphicFrameChg>
        <pc:graphicFrameChg chg="add mod modGraphic">
          <ac:chgData name="Jones, Katie" userId="d6557db2-3227-4e3a-b253-df205624e65e" providerId="ADAL" clId="{B44535B3-1D1C-4B49-9505-4C2C7A274404}" dt="2022-08-29T01:24:36.196" v="17788" actId="20577"/>
          <ac:graphicFrameMkLst>
            <pc:docMk/>
            <pc:sldMk cId="414791665" sldId="266"/>
            <ac:graphicFrameMk id="423" creationId="{3CC35A04-3511-5445-A646-074F24CE5E27}"/>
          </ac:graphicFrameMkLst>
        </pc:graphicFrameChg>
        <pc:picChg chg="del mod">
          <ac:chgData name="Jones, Katie" userId="d6557db2-3227-4e3a-b253-df205624e65e" providerId="ADAL" clId="{B44535B3-1D1C-4B49-9505-4C2C7A274404}" dt="2022-08-27T06:47:04.436" v="53" actId="478"/>
          <ac:picMkLst>
            <pc:docMk/>
            <pc:sldMk cId="414791665" sldId="266"/>
            <ac:picMk id="4" creationId="{B2A649B9-FA78-C048-BD09-CD964539A5E4}"/>
          </ac:picMkLst>
        </pc:picChg>
        <pc:picChg chg="add del">
          <ac:chgData name="Jones, Katie" userId="d6557db2-3227-4e3a-b253-df205624e65e" providerId="ADAL" clId="{B44535B3-1D1C-4B49-9505-4C2C7A274404}" dt="2022-08-27T06:52:28.544" v="395" actId="26606"/>
          <ac:picMkLst>
            <pc:docMk/>
            <pc:sldMk cId="414791665" sldId="266"/>
            <ac:picMk id="159" creationId="{B0DAC8FB-A162-44E3-A606-C855A03A5B09}"/>
          </ac:picMkLst>
        </pc:picChg>
        <pc:picChg chg="add del">
          <ac:chgData name="Jones, Katie" userId="d6557db2-3227-4e3a-b253-df205624e65e" providerId="ADAL" clId="{B44535B3-1D1C-4B49-9505-4C2C7A274404}" dt="2022-08-28T03:08:15.842" v="1878" actId="26606"/>
          <ac:picMkLst>
            <pc:docMk/>
            <pc:sldMk cId="414791665" sldId="266"/>
            <ac:picMk id="269" creationId="{B0DAC8FB-A162-44E3-A606-C855A03A5B09}"/>
          </ac:picMkLst>
        </pc:picChg>
        <pc:cxnChg chg="add del">
          <ac:chgData name="Jones, Katie" userId="d6557db2-3227-4e3a-b253-df205624e65e" providerId="ADAL" clId="{B44535B3-1D1C-4B49-9505-4C2C7A274404}" dt="2022-08-28T03:11:30.882" v="2252" actId="26606"/>
          <ac:cxnSpMkLst>
            <pc:docMk/>
            <pc:sldMk cId="414791665" sldId="266"/>
            <ac:cxnSpMk id="304" creationId="{F085D7B9-E066-4923-8CB7-294BF306296A}"/>
          </ac:cxnSpMkLst>
        </pc:cxnChg>
        <pc:cxnChg chg="add del">
          <ac:chgData name="Jones, Katie" userId="d6557db2-3227-4e3a-b253-df205624e65e" providerId="ADAL" clId="{B44535B3-1D1C-4B49-9505-4C2C7A274404}" dt="2022-08-28T03:11:30.882" v="2252" actId="26606"/>
          <ac:cxnSpMkLst>
            <pc:docMk/>
            <pc:sldMk cId="414791665" sldId="266"/>
            <ac:cxnSpMk id="312" creationId="{92F195F1-4D59-4482-B01A-ECBC35CC8423}"/>
          </ac:cxnSpMkLst>
        </pc:cxnChg>
        <pc:cxnChg chg="add del">
          <ac:chgData name="Jones, Katie" userId="d6557db2-3227-4e3a-b253-df205624e65e" providerId="ADAL" clId="{B44535B3-1D1C-4B49-9505-4C2C7A274404}" dt="2022-08-28T03:13:14.530" v="2278" actId="26606"/>
          <ac:cxnSpMkLst>
            <pc:docMk/>
            <pc:sldMk cId="414791665" sldId="266"/>
            <ac:cxnSpMk id="326" creationId="{BA0504EE-683F-4FE2-A169-83C71FAA35CB}"/>
          </ac:cxnSpMkLst>
        </pc:cxnChg>
        <pc:cxnChg chg="add del">
          <ac:chgData name="Jones, Katie" userId="d6557db2-3227-4e3a-b253-df205624e65e" providerId="ADAL" clId="{B44535B3-1D1C-4B49-9505-4C2C7A274404}" dt="2022-08-28T03:13:14.530" v="2278" actId="26606"/>
          <ac:cxnSpMkLst>
            <pc:docMk/>
            <pc:sldMk cId="414791665" sldId="266"/>
            <ac:cxnSpMk id="327" creationId="{76C3B364-D361-4ED0-A102-6AC8D0575BE8}"/>
          </ac:cxnSpMkLst>
        </pc:cxnChg>
        <pc:cxnChg chg="add del">
          <ac:chgData name="Jones, Katie" userId="d6557db2-3227-4e3a-b253-df205624e65e" providerId="ADAL" clId="{B44535B3-1D1C-4B49-9505-4C2C7A274404}" dt="2022-08-28T03:13:12.262" v="2275" actId="26606"/>
          <ac:cxnSpMkLst>
            <pc:docMk/>
            <pc:sldMk cId="414791665" sldId="266"/>
            <ac:cxnSpMk id="350" creationId="{6CF1BAF6-AD41-4082-B212-8A1F9A2E8779}"/>
          </ac:cxnSpMkLst>
        </pc:cxnChg>
        <pc:cxnChg chg="add mod">
          <ac:chgData name="Jones, Katie" userId="d6557db2-3227-4e3a-b253-df205624e65e" providerId="ADAL" clId="{B44535B3-1D1C-4B49-9505-4C2C7A274404}" dt="2022-08-28T03:15:46.805" v="2336" actId="2711"/>
          <ac:cxnSpMkLst>
            <pc:docMk/>
            <pc:sldMk cId="414791665" sldId="266"/>
            <ac:cxnSpMk id="376" creationId="{6CF1BAF6-AD41-4082-B212-8A1F9A2E8779}"/>
          </ac:cxnSpMkLst>
        </pc:cxnChg>
      </pc:sldChg>
      <pc:sldChg chg="addSp delSp modSp mod delDesignElem addCm delCm">
        <pc:chgData name="Jones, Katie" userId="d6557db2-3227-4e3a-b253-df205624e65e" providerId="ADAL" clId="{B44535B3-1D1C-4B49-9505-4C2C7A274404}" dt="2022-08-29T01:30:26.309" v="18176" actId="20577"/>
        <pc:sldMkLst>
          <pc:docMk/>
          <pc:sldMk cId="4280608981" sldId="267"/>
        </pc:sldMkLst>
        <pc:spChg chg="mod">
          <ac:chgData name="Jones, Katie" userId="d6557db2-3227-4e3a-b253-df205624e65e" providerId="ADAL" clId="{B44535B3-1D1C-4B49-9505-4C2C7A274404}" dt="2022-08-28T07:27:39.658" v="14440" actId="14100"/>
          <ac:spMkLst>
            <pc:docMk/>
            <pc:sldMk cId="4280608981" sldId="267"/>
            <ac:spMk id="2" creationId="{B077CD53-551C-C6BC-98A7-B392C3E42081}"/>
          </ac:spMkLst>
        </pc:spChg>
        <pc:spChg chg="add del mod ord">
          <ac:chgData name="Jones, Katie" userId="d6557db2-3227-4e3a-b253-df205624e65e" providerId="ADAL" clId="{B44535B3-1D1C-4B49-9505-4C2C7A274404}" dt="2022-08-28T03:53:04.734" v="3755" actId="12084"/>
          <ac:spMkLst>
            <pc:docMk/>
            <pc:sldMk cId="4280608981" sldId="267"/>
            <ac:spMk id="3" creationId="{9A0209BC-3B5B-15DF-E4A5-851ADCA8F095}"/>
          </ac:spMkLst>
        </pc:spChg>
        <pc:spChg chg="add">
          <ac:chgData name="Jones, Katie" userId="d6557db2-3227-4e3a-b253-df205624e65e" providerId="ADAL" clId="{B44535B3-1D1C-4B49-9505-4C2C7A274404}" dt="2022-08-27T07:17:02.517" v="1378" actId="26606"/>
          <ac:spMkLst>
            <pc:docMk/>
            <pc:sldMk cId="4280608981" sldId="267"/>
            <ac:spMk id="6" creationId="{D55CD764-972B-4CA5-A885-53E55C63E174}"/>
          </ac:spMkLst>
        </pc:spChg>
        <pc:spChg chg="mod">
          <ac:chgData name="Jones, Katie" userId="d6557db2-3227-4e3a-b253-df205624e65e" providerId="ADAL" clId="{B44535B3-1D1C-4B49-9505-4C2C7A274404}" dt="2022-08-27T07:17:23.330" v="1380" actId="2711"/>
          <ac:spMkLst>
            <pc:docMk/>
            <pc:sldMk cId="4280608981" sldId="267"/>
            <ac:spMk id="8" creationId="{155630C7-9ABB-4892-B533-C8B10970B864}"/>
          </ac:spMkLst>
        </pc:spChg>
        <pc:spChg chg="mod">
          <ac:chgData name="Jones, Katie" userId="d6557db2-3227-4e3a-b253-df205624e65e" providerId="ADAL" clId="{B44535B3-1D1C-4B49-9505-4C2C7A274404}" dt="2022-08-27T07:17:23.330" v="1380" actId="2711"/>
          <ac:spMkLst>
            <pc:docMk/>
            <pc:sldMk cId="4280608981" sldId="267"/>
            <ac:spMk id="10" creationId="{F0D02852-07AA-4962-A265-2230DFB50D63}"/>
          </ac:spMkLst>
        </pc:spChg>
        <pc:spChg chg="add">
          <ac:chgData name="Jones, Katie" userId="d6557db2-3227-4e3a-b253-df205624e65e" providerId="ADAL" clId="{B44535B3-1D1C-4B49-9505-4C2C7A274404}" dt="2022-08-27T07:17:02.517" v="1378" actId="26606"/>
          <ac:spMkLst>
            <pc:docMk/>
            <pc:sldMk cId="4280608981" sldId="267"/>
            <ac:spMk id="11" creationId="{34165AB3-7006-4430-BCE3-25476BE13322}"/>
          </ac:spMkLst>
        </pc:spChg>
        <pc:spChg chg="mod">
          <ac:chgData name="Jones, Katie" userId="d6557db2-3227-4e3a-b253-df205624e65e" providerId="ADAL" clId="{B44535B3-1D1C-4B49-9505-4C2C7A274404}" dt="2022-08-27T07:17:23.330" v="1380" actId="2711"/>
          <ac:spMkLst>
            <pc:docMk/>
            <pc:sldMk cId="4280608981" sldId="267"/>
            <ac:spMk id="14" creationId="{3E3711F4-2BF1-456D-BA8C-9373E901ACD4}"/>
          </ac:spMkLst>
        </pc:spChg>
        <pc:spChg chg="mod">
          <ac:chgData name="Jones, Katie" userId="d6557db2-3227-4e3a-b253-df205624e65e" providerId="ADAL" clId="{B44535B3-1D1C-4B49-9505-4C2C7A274404}" dt="2022-08-27T07:17:23.330" v="1380" actId="2711"/>
          <ac:spMkLst>
            <pc:docMk/>
            <pc:sldMk cId="4280608981" sldId="267"/>
            <ac:spMk id="15" creationId="{5285AAB3-F935-4F19-AEE8-8ADBD1D9F0E1}"/>
          </ac:spMkLst>
        </pc:spChg>
        <pc:spChg chg="del">
          <ac:chgData name="Jones, Katie" userId="d6557db2-3227-4e3a-b253-df205624e65e" providerId="ADAL" clId="{B44535B3-1D1C-4B49-9505-4C2C7A274404}" dt="2022-08-27T06:37:58.350" v="8"/>
          <ac:spMkLst>
            <pc:docMk/>
            <pc:sldMk cId="4280608981" sldId="267"/>
            <ac:spMk id="16" creationId="{A8908DB7-C3A6-4FCB-9820-CEE02B398C4A}"/>
          </ac:spMkLst>
        </pc:spChg>
        <pc:spChg chg="mod">
          <ac:chgData name="Jones, Katie" userId="d6557db2-3227-4e3a-b253-df205624e65e" providerId="ADAL" clId="{B44535B3-1D1C-4B49-9505-4C2C7A274404}" dt="2022-08-27T07:17:23.330" v="1380" actId="2711"/>
          <ac:spMkLst>
            <pc:docMk/>
            <pc:sldMk cId="4280608981" sldId="267"/>
            <ac:spMk id="17" creationId="{6EF03ED9-E8AF-4928-A91B-4B7EF24F5821}"/>
          </ac:spMkLst>
        </pc:spChg>
        <pc:spChg chg="del">
          <ac:chgData name="Jones, Katie" userId="d6557db2-3227-4e3a-b253-df205624e65e" providerId="ADAL" clId="{B44535B3-1D1C-4B49-9505-4C2C7A274404}" dt="2022-08-27T06:37:58.350" v="8"/>
          <ac:spMkLst>
            <pc:docMk/>
            <pc:sldMk cId="4280608981" sldId="267"/>
            <ac:spMk id="18" creationId="{535742DD-1B16-4E9D-B715-0D74B4574A68}"/>
          </ac:spMkLst>
        </pc:spChg>
        <pc:spChg chg="mod">
          <ac:chgData name="Jones, Katie" userId="d6557db2-3227-4e3a-b253-df205624e65e" providerId="ADAL" clId="{B44535B3-1D1C-4B49-9505-4C2C7A274404}" dt="2022-08-27T07:17:23.330" v="1380" actId="2711"/>
          <ac:spMkLst>
            <pc:docMk/>
            <pc:sldMk cId="4280608981" sldId="267"/>
            <ac:spMk id="19" creationId="{42BB24E1-F609-4BC4-B46D-BBF04EE7545E}"/>
          </ac:spMkLst>
        </pc:spChg>
        <pc:spChg chg="mod">
          <ac:chgData name="Jones, Katie" userId="d6557db2-3227-4e3a-b253-df205624e65e" providerId="ADAL" clId="{B44535B3-1D1C-4B49-9505-4C2C7A274404}" dt="2022-08-27T07:17:23.330" v="1380" actId="2711"/>
          <ac:spMkLst>
            <pc:docMk/>
            <pc:sldMk cId="4280608981" sldId="267"/>
            <ac:spMk id="20" creationId="{C3189445-254C-4E2D-B1F8-943C72DD0818}"/>
          </ac:spMkLst>
        </pc:spChg>
        <pc:spChg chg="mod">
          <ac:chgData name="Jones, Katie" userId="d6557db2-3227-4e3a-b253-df205624e65e" providerId="ADAL" clId="{B44535B3-1D1C-4B49-9505-4C2C7A274404}" dt="2022-08-27T07:17:23.330" v="1380" actId="2711"/>
          <ac:spMkLst>
            <pc:docMk/>
            <pc:sldMk cId="4280608981" sldId="267"/>
            <ac:spMk id="21" creationId="{BBA6BC27-1B79-4706-B1A7-157AF6E28E44}"/>
          </ac:spMkLst>
        </pc:spChg>
        <pc:spChg chg="mod">
          <ac:chgData name="Jones, Katie" userId="d6557db2-3227-4e3a-b253-df205624e65e" providerId="ADAL" clId="{B44535B3-1D1C-4B49-9505-4C2C7A274404}" dt="2022-08-27T07:17:23.330" v="1380" actId="2711"/>
          <ac:spMkLst>
            <pc:docMk/>
            <pc:sldMk cId="4280608981" sldId="267"/>
            <ac:spMk id="22" creationId="{F66C70AD-23E2-4BC7-96A1-09304BC74B29}"/>
          </ac:spMkLst>
        </pc:spChg>
        <pc:spChg chg="mod">
          <ac:chgData name="Jones, Katie" userId="d6557db2-3227-4e3a-b253-df205624e65e" providerId="ADAL" clId="{B44535B3-1D1C-4B49-9505-4C2C7A274404}" dt="2022-08-27T07:17:23.330" v="1380" actId="2711"/>
          <ac:spMkLst>
            <pc:docMk/>
            <pc:sldMk cId="4280608981" sldId="267"/>
            <ac:spMk id="23" creationId="{190DDB6F-1A21-498A-A213-4C59C0576BA6}"/>
          </ac:spMkLst>
        </pc:spChg>
        <pc:spChg chg="mod">
          <ac:chgData name="Jones, Katie" userId="d6557db2-3227-4e3a-b253-df205624e65e" providerId="ADAL" clId="{B44535B3-1D1C-4B49-9505-4C2C7A274404}" dt="2022-08-27T07:17:23.330" v="1380" actId="2711"/>
          <ac:spMkLst>
            <pc:docMk/>
            <pc:sldMk cId="4280608981" sldId="267"/>
            <ac:spMk id="24" creationId="{DC03A85D-EE4E-4A3E-8436-4F335FE1FC2E}"/>
          </ac:spMkLst>
        </pc:spChg>
        <pc:spChg chg="mod">
          <ac:chgData name="Jones, Katie" userId="d6557db2-3227-4e3a-b253-df205624e65e" providerId="ADAL" clId="{B44535B3-1D1C-4B49-9505-4C2C7A274404}" dt="2022-08-27T07:17:23.330" v="1380" actId="2711"/>
          <ac:spMkLst>
            <pc:docMk/>
            <pc:sldMk cId="4280608981" sldId="267"/>
            <ac:spMk id="25" creationId="{BB7CCD86-331B-4105-83B9-0ACAFDC22AFF}"/>
          </ac:spMkLst>
        </pc:spChg>
        <pc:spChg chg="mod">
          <ac:chgData name="Jones, Katie" userId="d6557db2-3227-4e3a-b253-df205624e65e" providerId="ADAL" clId="{B44535B3-1D1C-4B49-9505-4C2C7A274404}" dt="2022-08-27T07:17:23.330" v="1380" actId="2711"/>
          <ac:spMkLst>
            <pc:docMk/>
            <pc:sldMk cId="4280608981" sldId="267"/>
            <ac:spMk id="26" creationId="{25E7292D-4681-4EB9-9C56-047FEB3BFA4A}"/>
          </ac:spMkLst>
        </pc:spChg>
        <pc:spChg chg="mod">
          <ac:chgData name="Jones, Katie" userId="d6557db2-3227-4e3a-b253-df205624e65e" providerId="ADAL" clId="{B44535B3-1D1C-4B49-9505-4C2C7A274404}" dt="2022-08-27T07:17:23.330" v="1380" actId="2711"/>
          <ac:spMkLst>
            <pc:docMk/>
            <pc:sldMk cId="4280608981" sldId="267"/>
            <ac:spMk id="27" creationId="{EFA5DB16-9268-4088-BB54-B966B12256E3}"/>
          </ac:spMkLst>
        </pc:spChg>
        <pc:spChg chg="mod">
          <ac:chgData name="Jones, Katie" userId="d6557db2-3227-4e3a-b253-df205624e65e" providerId="ADAL" clId="{B44535B3-1D1C-4B49-9505-4C2C7A274404}" dt="2022-08-27T07:17:23.330" v="1380" actId="2711"/>
          <ac:spMkLst>
            <pc:docMk/>
            <pc:sldMk cId="4280608981" sldId="267"/>
            <ac:spMk id="28" creationId="{D42AA272-EF9D-4D75-8DBC-96CCC219DA4A}"/>
          </ac:spMkLst>
        </pc:spChg>
        <pc:spChg chg="mod">
          <ac:chgData name="Jones, Katie" userId="d6557db2-3227-4e3a-b253-df205624e65e" providerId="ADAL" clId="{B44535B3-1D1C-4B49-9505-4C2C7A274404}" dt="2022-08-27T07:17:23.330" v="1380" actId="2711"/>
          <ac:spMkLst>
            <pc:docMk/>
            <pc:sldMk cId="4280608981" sldId="267"/>
            <ac:spMk id="29" creationId="{BAEBB10D-D197-4B99-B72C-1F5D20D82887}"/>
          </ac:spMkLst>
        </pc:spChg>
        <pc:spChg chg="mod">
          <ac:chgData name="Jones, Katie" userId="d6557db2-3227-4e3a-b253-df205624e65e" providerId="ADAL" clId="{B44535B3-1D1C-4B49-9505-4C2C7A274404}" dt="2022-08-27T07:17:23.330" v="1380" actId="2711"/>
          <ac:spMkLst>
            <pc:docMk/>
            <pc:sldMk cId="4280608981" sldId="267"/>
            <ac:spMk id="30" creationId="{FE966229-1A07-4139-9580-8611A5C375B8}"/>
          </ac:spMkLst>
        </pc:spChg>
        <pc:spChg chg="mod">
          <ac:chgData name="Jones, Katie" userId="d6557db2-3227-4e3a-b253-df205624e65e" providerId="ADAL" clId="{B44535B3-1D1C-4B49-9505-4C2C7A274404}" dt="2022-08-27T07:17:23.330" v="1380" actId="2711"/>
          <ac:spMkLst>
            <pc:docMk/>
            <pc:sldMk cId="4280608981" sldId="267"/>
            <ac:spMk id="31" creationId="{D12D8505-C654-497F-82DE-0999A62DDA6A}"/>
          </ac:spMkLst>
        </pc:spChg>
        <pc:spChg chg="mod">
          <ac:chgData name="Jones, Katie" userId="d6557db2-3227-4e3a-b253-df205624e65e" providerId="ADAL" clId="{B44535B3-1D1C-4B49-9505-4C2C7A274404}" dt="2022-08-27T07:17:23.330" v="1380" actId="2711"/>
          <ac:spMkLst>
            <pc:docMk/>
            <pc:sldMk cId="4280608981" sldId="267"/>
            <ac:spMk id="32" creationId="{F3E37C78-A3E3-425F-B5D1-9AC1A8DCA947}"/>
          </ac:spMkLst>
        </pc:spChg>
        <pc:spChg chg="mod">
          <ac:chgData name="Jones, Katie" userId="d6557db2-3227-4e3a-b253-df205624e65e" providerId="ADAL" clId="{B44535B3-1D1C-4B49-9505-4C2C7A274404}" dt="2022-08-27T07:17:23.330" v="1380" actId="2711"/>
          <ac:spMkLst>
            <pc:docMk/>
            <pc:sldMk cId="4280608981" sldId="267"/>
            <ac:spMk id="33" creationId="{3593D31F-FB8F-4A5A-979F-50201D2B3235}"/>
          </ac:spMkLst>
        </pc:spChg>
        <pc:spChg chg="add">
          <ac:chgData name="Jones, Katie" userId="d6557db2-3227-4e3a-b253-df205624e65e" providerId="ADAL" clId="{B44535B3-1D1C-4B49-9505-4C2C7A274404}" dt="2022-08-27T07:17:02.517" v="1378" actId="26606"/>
          <ac:spMkLst>
            <pc:docMk/>
            <pc:sldMk cId="4280608981" sldId="267"/>
            <ac:spMk id="35" creationId="{E3E51905-F374-4E1A-97CF-B741584B74D5}"/>
          </ac:spMkLst>
        </pc:spChg>
        <pc:spChg chg="add del">
          <ac:chgData name="Jones, Katie" userId="d6557db2-3227-4e3a-b253-df205624e65e" providerId="ADAL" clId="{B44535B3-1D1C-4B49-9505-4C2C7A274404}" dt="2022-08-28T03:17:14.802" v="2406" actId="26606"/>
          <ac:spMkLst>
            <pc:docMk/>
            <pc:sldMk cId="4280608981" sldId="267"/>
            <ac:spMk id="41" creationId="{D55CD764-972B-4CA5-A885-53E55C63E174}"/>
          </ac:spMkLst>
        </pc:spChg>
        <pc:spChg chg="add del">
          <ac:chgData name="Jones, Katie" userId="d6557db2-3227-4e3a-b253-df205624e65e" providerId="ADAL" clId="{B44535B3-1D1C-4B49-9505-4C2C7A274404}" dt="2022-08-28T03:17:14.802" v="2406" actId="26606"/>
          <ac:spMkLst>
            <pc:docMk/>
            <pc:sldMk cId="4280608981" sldId="267"/>
            <ac:spMk id="65" creationId="{34165AB3-7006-4430-BCE3-25476BE13322}"/>
          </ac:spMkLst>
        </pc:spChg>
        <pc:spChg chg="add del">
          <ac:chgData name="Jones, Katie" userId="d6557db2-3227-4e3a-b253-df205624e65e" providerId="ADAL" clId="{B44535B3-1D1C-4B49-9505-4C2C7A274404}" dt="2022-08-28T03:17:14.802" v="2406" actId="26606"/>
          <ac:spMkLst>
            <pc:docMk/>
            <pc:sldMk cId="4280608981" sldId="267"/>
            <ac:spMk id="69" creationId="{E3E51905-F374-4E1A-97CF-B741584B74D5}"/>
          </ac:spMkLst>
        </pc:spChg>
        <pc:spChg chg="add del mod">
          <ac:chgData name="Jones, Katie" userId="d6557db2-3227-4e3a-b253-df205624e65e" providerId="ADAL" clId="{B44535B3-1D1C-4B49-9505-4C2C7A274404}" dt="2022-08-28T03:53:39.478" v="3760" actId="2711"/>
          <ac:spMkLst>
            <pc:docMk/>
            <pc:sldMk cId="4280608981" sldId="267"/>
            <ac:spMk id="74" creationId="{FFB60E8C-7224-44A4-87A0-46A1711DD2ED}"/>
          </ac:spMkLst>
        </pc:spChg>
        <pc:spChg chg="add del mod">
          <ac:chgData name="Jones, Katie" userId="d6557db2-3227-4e3a-b253-df205624e65e" providerId="ADAL" clId="{B44535B3-1D1C-4B49-9505-4C2C7A274404}" dt="2022-08-28T03:53:39.478" v="3760" actId="2711"/>
          <ac:spMkLst>
            <pc:docMk/>
            <pc:sldMk cId="4280608981" sldId="267"/>
            <ac:spMk id="76" creationId="{5DA32751-37A2-45C0-BE94-63D375E27003}"/>
          </ac:spMkLst>
        </pc:spChg>
        <pc:spChg chg="add del mod">
          <ac:chgData name="Jones, Katie" userId="d6557db2-3227-4e3a-b253-df205624e65e" providerId="ADAL" clId="{B44535B3-1D1C-4B49-9505-4C2C7A274404}" dt="2022-08-28T03:53:39.478" v="3760" actId="2711"/>
          <ac:spMkLst>
            <pc:docMk/>
            <pc:sldMk cId="4280608981" sldId="267"/>
            <ac:spMk id="78" creationId="{E659831F-0D9A-4C63-9EBB-8435B85A440F}"/>
          </ac:spMkLst>
        </pc:spChg>
        <pc:spChg chg="add del mod">
          <ac:chgData name="Jones, Katie" userId="d6557db2-3227-4e3a-b253-df205624e65e" providerId="ADAL" clId="{B44535B3-1D1C-4B49-9505-4C2C7A274404}" dt="2022-08-28T03:53:39.478" v="3760" actId="2711"/>
          <ac:spMkLst>
            <pc:docMk/>
            <pc:sldMk cId="4280608981" sldId="267"/>
            <ac:spMk id="80" creationId="{5A55FBCD-CD42-40F5-8A1B-3203F9CAEEAA}"/>
          </ac:spMkLst>
        </pc:spChg>
        <pc:spChg chg="add del">
          <ac:chgData name="Jones, Katie" userId="d6557db2-3227-4e3a-b253-df205624e65e" providerId="ADAL" clId="{B44535B3-1D1C-4B49-9505-4C2C7A274404}" dt="2022-08-28T03:30:49.874" v="2767" actId="26606"/>
          <ac:spMkLst>
            <pc:docMk/>
            <pc:sldMk cId="4280608981" sldId="267"/>
            <ac:spMk id="85" creationId="{361DC183-07AE-409A-AB63-34A0C77B60E6}"/>
          </ac:spMkLst>
        </pc:spChg>
        <pc:spChg chg="add del">
          <ac:chgData name="Jones, Katie" userId="d6557db2-3227-4e3a-b253-df205624e65e" providerId="ADAL" clId="{B44535B3-1D1C-4B49-9505-4C2C7A274404}" dt="2022-08-28T03:30:49.874" v="2767" actId="26606"/>
          <ac:spMkLst>
            <pc:docMk/>
            <pc:sldMk cId="4280608981" sldId="267"/>
            <ac:spMk id="87" creationId="{90464369-70FA-42AF-948F-80664CA7BFE5}"/>
          </ac:spMkLst>
        </pc:spChg>
        <pc:spChg chg="add del">
          <ac:chgData name="Jones, Katie" userId="d6557db2-3227-4e3a-b253-df205624e65e" providerId="ADAL" clId="{B44535B3-1D1C-4B49-9505-4C2C7A274404}" dt="2022-08-28T03:30:49.874" v="2767" actId="26606"/>
          <ac:spMkLst>
            <pc:docMk/>
            <pc:sldMk cId="4280608981" sldId="267"/>
            <ac:spMk id="89" creationId="{A6604B49-AD5C-4590-B051-06C8222ECD99}"/>
          </ac:spMkLst>
        </pc:spChg>
        <pc:spChg chg="add del">
          <ac:chgData name="Jones, Katie" userId="d6557db2-3227-4e3a-b253-df205624e65e" providerId="ADAL" clId="{B44535B3-1D1C-4B49-9505-4C2C7A274404}" dt="2022-08-28T03:30:49.874" v="2767" actId="26606"/>
          <ac:spMkLst>
            <pc:docMk/>
            <pc:sldMk cId="4280608981" sldId="267"/>
            <ac:spMk id="91" creationId="{CC552A98-EF7D-4D42-AB69-066B786AB55B}"/>
          </ac:spMkLst>
        </pc:spChg>
        <pc:spChg chg="add del">
          <ac:chgData name="Jones, Katie" userId="d6557db2-3227-4e3a-b253-df205624e65e" providerId="ADAL" clId="{B44535B3-1D1C-4B49-9505-4C2C7A274404}" dt="2022-08-28T03:30:49.874" v="2767" actId="26606"/>
          <ac:spMkLst>
            <pc:docMk/>
            <pc:sldMk cId="4280608981" sldId="267"/>
            <ac:spMk id="93" creationId="{A648176E-454C-437C-B0FC-9B82FCF32B24}"/>
          </ac:spMkLst>
        </pc:spChg>
        <pc:spChg chg="add del">
          <ac:chgData name="Jones, Katie" userId="d6557db2-3227-4e3a-b253-df205624e65e" providerId="ADAL" clId="{B44535B3-1D1C-4B49-9505-4C2C7A274404}" dt="2022-08-28T03:31:10.702" v="2769" actId="26606"/>
          <ac:spMkLst>
            <pc:docMk/>
            <pc:sldMk cId="4280608981" sldId="267"/>
            <ac:spMk id="95" creationId="{6EFC920F-B85A-4068-BD93-41064EDE93D3}"/>
          </ac:spMkLst>
        </pc:spChg>
        <pc:spChg chg="add del">
          <ac:chgData name="Jones, Katie" userId="d6557db2-3227-4e3a-b253-df205624e65e" providerId="ADAL" clId="{B44535B3-1D1C-4B49-9505-4C2C7A274404}" dt="2022-08-28T03:31:10.702" v="2769" actId="26606"/>
          <ac:spMkLst>
            <pc:docMk/>
            <pc:sldMk cId="4280608981" sldId="267"/>
            <ac:spMk id="98" creationId="{CBC4F608-B4B8-48C3-9572-C0F061B1CD99}"/>
          </ac:spMkLst>
        </pc:spChg>
        <pc:spChg chg="add del">
          <ac:chgData name="Jones, Katie" userId="d6557db2-3227-4e3a-b253-df205624e65e" providerId="ADAL" clId="{B44535B3-1D1C-4B49-9505-4C2C7A274404}" dt="2022-08-28T03:31:10.702" v="2769" actId="26606"/>
          <ac:spMkLst>
            <pc:docMk/>
            <pc:sldMk cId="4280608981" sldId="267"/>
            <ac:spMk id="99" creationId="{1382A32C-5B0C-4B1C-A074-76C6DBCC9F87}"/>
          </ac:spMkLst>
        </pc:spChg>
        <pc:spChg chg="add del">
          <ac:chgData name="Jones, Katie" userId="d6557db2-3227-4e3a-b253-df205624e65e" providerId="ADAL" clId="{B44535B3-1D1C-4B49-9505-4C2C7A274404}" dt="2022-08-28T03:31:14.563" v="2771" actId="26606"/>
          <ac:spMkLst>
            <pc:docMk/>
            <pc:sldMk cId="4280608981" sldId="267"/>
            <ac:spMk id="101" creationId="{50811073-89F5-46D6-83D8-BA764464977D}"/>
          </ac:spMkLst>
        </pc:spChg>
        <pc:spChg chg="add del">
          <ac:chgData name="Jones, Katie" userId="d6557db2-3227-4e3a-b253-df205624e65e" providerId="ADAL" clId="{B44535B3-1D1C-4B49-9505-4C2C7A274404}" dt="2022-08-28T03:31:14.563" v="2771" actId="26606"/>
          <ac:spMkLst>
            <pc:docMk/>
            <pc:sldMk cId="4280608981" sldId="267"/>
            <ac:spMk id="102" creationId="{608CD17C-4A7C-477D-A659-BA8A89A78700}"/>
          </ac:spMkLst>
        </pc:spChg>
        <pc:spChg chg="add del">
          <ac:chgData name="Jones, Katie" userId="d6557db2-3227-4e3a-b253-df205624e65e" providerId="ADAL" clId="{B44535B3-1D1C-4B49-9505-4C2C7A274404}" dt="2022-08-28T03:31:25.389" v="2775" actId="26606"/>
          <ac:spMkLst>
            <pc:docMk/>
            <pc:sldMk cId="4280608981" sldId="267"/>
            <ac:spMk id="104" creationId="{201CC55D-ED54-4C5C-95E6-10947BD1103B}"/>
          </ac:spMkLst>
        </pc:spChg>
        <pc:spChg chg="add del">
          <ac:chgData name="Jones, Katie" userId="d6557db2-3227-4e3a-b253-df205624e65e" providerId="ADAL" clId="{B44535B3-1D1C-4B49-9505-4C2C7A274404}" dt="2022-08-28T03:31:25.389" v="2775" actId="26606"/>
          <ac:spMkLst>
            <pc:docMk/>
            <pc:sldMk cId="4280608981" sldId="267"/>
            <ac:spMk id="107" creationId="{3873B707-463F-40B0-8227-E8CC6C67EB25}"/>
          </ac:spMkLst>
        </pc:spChg>
        <pc:spChg chg="add del">
          <ac:chgData name="Jones, Katie" userId="d6557db2-3227-4e3a-b253-df205624e65e" providerId="ADAL" clId="{B44535B3-1D1C-4B49-9505-4C2C7A274404}" dt="2022-08-28T03:31:25.389" v="2775" actId="26606"/>
          <ac:spMkLst>
            <pc:docMk/>
            <pc:sldMk cId="4280608981" sldId="267"/>
            <ac:spMk id="108" creationId="{C13237C8-E62C-4F0D-A318-BD6FB6C2D138}"/>
          </ac:spMkLst>
        </pc:spChg>
        <pc:spChg chg="add del">
          <ac:chgData name="Jones, Katie" userId="d6557db2-3227-4e3a-b253-df205624e65e" providerId="ADAL" clId="{B44535B3-1D1C-4B49-9505-4C2C7A274404}" dt="2022-08-28T03:31:25.389" v="2775" actId="26606"/>
          <ac:spMkLst>
            <pc:docMk/>
            <pc:sldMk cId="4280608981" sldId="267"/>
            <ac:spMk id="109" creationId="{19C9EAEA-39D0-4B0E-A0EB-51E7B26740B1}"/>
          </ac:spMkLst>
        </pc:spChg>
        <pc:grpChg chg="add">
          <ac:chgData name="Jones, Katie" userId="d6557db2-3227-4e3a-b253-df205624e65e" providerId="ADAL" clId="{B44535B3-1D1C-4B49-9505-4C2C7A274404}" dt="2022-08-27T07:17:02.517" v="1378" actId="26606"/>
          <ac:grpSpMkLst>
            <pc:docMk/>
            <pc:sldMk cId="4280608981" sldId="267"/>
            <ac:grpSpMk id="7" creationId="{010D75DD-44F2-4ED9-B464-FBE321FC607B}"/>
          </ac:grpSpMkLst>
        </pc:grpChg>
        <pc:grpChg chg="add del">
          <ac:chgData name="Jones, Katie" userId="d6557db2-3227-4e3a-b253-df205624e65e" providerId="ADAL" clId="{B44535B3-1D1C-4B49-9505-4C2C7A274404}" dt="2022-08-28T03:17:14.802" v="2406" actId="26606"/>
          <ac:grpSpMkLst>
            <pc:docMk/>
            <pc:sldMk cId="4280608981" sldId="267"/>
            <ac:grpSpMk id="67" creationId="{010D75DD-44F2-4ED9-B464-FBE321FC607B}"/>
          </ac:grpSpMkLst>
        </pc:grpChg>
        <pc:grpChg chg="add del">
          <ac:chgData name="Jones, Katie" userId="d6557db2-3227-4e3a-b253-df205624e65e" providerId="ADAL" clId="{B44535B3-1D1C-4B49-9505-4C2C7A274404}" dt="2022-08-28T03:31:10.702" v="2769" actId="26606"/>
          <ac:grpSpMkLst>
            <pc:docMk/>
            <pc:sldMk cId="4280608981" sldId="267"/>
            <ac:grpSpMk id="96" creationId="{1C559108-BBAE-426C-8564-051D2BA6DDC8}"/>
          </ac:grpSpMkLst>
        </pc:grpChg>
        <pc:grpChg chg="add del">
          <ac:chgData name="Jones, Katie" userId="d6557db2-3227-4e3a-b253-df205624e65e" providerId="ADAL" clId="{B44535B3-1D1C-4B49-9505-4C2C7A274404}" dt="2022-08-28T03:31:25.389" v="2775" actId="26606"/>
          <ac:grpSpMkLst>
            <pc:docMk/>
            <pc:sldMk cId="4280608981" sldId="267"/>
            <ac:grpSpMk id="105" creationId="{1DE889C7-FAD6-4397-98E2-05D503484459}"/>
          </ac:grpSpMkLst>
        </pc:grpChg>
        <pc:graphicFrameChg chg="add mod">
          <ac:chgData name="Jones, Katie" userId="d6557db2-3227-4e3a-b253-df205624e65e" providerId="ADAL" clId="{B44535B3-1D1C-4B49-9505-4C2C7A274404}" dt="2022-08-29T01:30:26.309" v="18176" actId="20577"/>
          <ac:graphicFrameMkLst>
            <pc:docMk/>
            <pc:sldMk cId="4280608981" sldId="267"/>
            <ac:graphicFrameMk id="9" creationId="{38E2A85E-B6AC-ECF8-EC5B-4A14FACFAD5D}"/>
          </ac:graphicFrameMkLst>
        </pc:graphicFrameChg>
        <pc:graphicFrameChg chg="add mod">
          <ac:chgData name="Jones, Katie" userId="d6557db2-3227-4e3a-b253-df205624e65e" providerId="ADAL" clId="{B44535B3-1D1C-4B49-9505-4C2C7A274404}" dt="2022-08-28T07:28:13.411" v="14441" actId="208"/>
          <ac:graphicFrameMkLst>
            <pc:docMk/>
            <pc:sldMk cId="4280608981" sldId="267"/>
            <ac:graphicFrameMk id="81" creationId="{CE35C9E2-631F-4773-FDA8-9E6A5B8D0954}"/>
          </ac:graphicFrameMkLst>
        </pc:graphicFrameChg>
        <pc:picChg chg="mod ord">
          <ac:chgData name="Jones, Katie" userId="d6557db2-3227-4e3a-b253-df205624e65e" providerId="ADAL" clId="{B44535B3-1D1C-4B49-9505-4C2C7A274404}" dt="2022-08-27T07:17:02.517" v="1378" actId="26606"/>
          <ac:picMkLst>
            <pc:docMk/>
            <pc:sldMk cId="4280608981" sldId="267"/>
            <ac:picMk id="4" creationId="{7FA1D9EC-2B32-3BC8-5663-5D15C7C8A43F}"/>
          </ac:picMkLst>
        </pc:picChg>
        <pc:picChg chg="del mod ord">
          <ac:chgData name="Jones, Katie" userId="d6557db2-3227-4e3a-b253-df205624e65e" providerId="ADAL" clId="{B44535B3-1D1C-4B49-9505-4C2C7A274404}" dt="2022-08-28T03:53:09.273" v="3756" actId="21"/>
          <ac:picMkLst>
            <pc:docMk/>
            <pc:sldMk cId="4280608981" sldId="267"/>
            <ac:picMk id="5" creationId="{CE539C38-BD37-D0C8-F1DB-CD70FEFE5498}"/>
          </ac:picMkLst>
        </pc:picChg>
        <pc:picChg chg="add del mod">
          <ac:chgData name="Jones, Katie" userId="d6557db2-3227-4e3a-b253-df205624e65e" providerId="ADAL" clId="{B44535B3-1D1C-4B49-9505-4C2C7A274404}" dt="2022-08-28T04:18:01.197" v="4259" actId="478"/>
          <ac:picMkLst>
            <pc:docMk/>
            <pc:sldMk cId="4280608981" sldId="267"/>
            <ac:picMk id="79" creationId="{46BCD516-45BF-7802-24FC-BF1BFEB8694F}"/>
          </ac:picMkLst>
        </pc:picChg>
        <pc:picChg chg="add del">
          <ac:chgData name="Jones, Katie" userId="d6557db2-3227-4e3a-b253-df205624e65e" providerId="ADAL" clId="{B44535B3-1D1C-4B49-9505-4C2C7A274404}" dt="2022-08-28T04:17:17.068" v="4256" actId="478"/>
          <ac:picMkLst>
            <pc:docMk/>
            <pc:sldMk cId="4280608981" sldId="267"/>
            <ac:picMk id="1025" creationId="{1029BA98-80B3-0431-6707-08C5FFABE854}"/>
          </ac:picMkLst>
        </pc:picChg>
      </pc:sldChg>
      <pc:sldChg chg="addSp delSp modSp mod ord delDesignElem addCm delCm modNotesTx">
        <pc:chgData name="Jones, Katie" userId="d6557db2-3227-4e3a-b253-df205624e65e" providerId="ADAL" clId="{B44535B3-1D1C-4B49-9505-4C2C7A274404}" dt="2022-08-29T01:39:32.592" v="18197" actId="255"/>
        <pc:sldMkLst>
          <pc:docMk/>
          <pc:sldMk cId="3813974319" sldId="268"/>
        </pc:sldMkLst>
        <pc:spChg chg="add mod">
          <ac:chgData name="Jones, Katie" userId="d6557db2-3227-4e3a-b253-df205624e65e" providerId="ADAL" clId="{B44535B3-1D1C-4B49-9505-4C2C7A274404}" dt="2022-08-28T22:54:29.270" v="16599" actId="255"/>
          <ac:spMkLst>
            <pc:docMk/>
            <pc:sldMk cId="3813974319" sldId="268"/>
            <ac:spMk id="2" creationId="{2AF6B10B-2441-1502-5C1D-564DC0BD0957}"/>
          </ac:spMkLst>
        </pc:spChg>
        <pc:spChg chg="add del mod">
          <ac:chgData name="Jones, Katie" userId="d6557db2-3227-4e3a-b253-df205624e65e" providerId="ADAL" clId="{B44535B3-1D1C-4B49-9505-4C2C7A274404}" dt="2022-08-27T07:23:33.118" v="1669" actId="478"/>
          <ac:spMkLst>
            <pc:docMk/>
            <pc:sldMk cId="3813974319" sldId="268"/>
            <ac:spMk id="3" creationId="{22447570-96F7-003E-12B0-1AD72EC90EF0}"/>
          </ac:spMkLst>
        </pc:spChg>
        <pc:spChg chg="del mod">
          <ac:chgData name="Jones, Katie" userId="d6557db2-3227-4e3a-b253-df205624e65e" providerId="ADAL" clId="{B44535B3-1D1C-4B49-9505-4C2C7A274404}" dt="2022-08-28T04:21:47.246" v="4281" actId="12084"/>
          <ac:spMkLst>
            <pc:docMk/>
            <pc:sldMk cId="3813974319" sldId="268"/>
            <ac:spMk id="3" creationId="{29933AC6-E29A-1FC5-C610-F1B1B2EB9DEE}"/>
          </ac:spMkLst>
        </pc:spChg>
        <pc:spChg chg="del mod ord">
          <ac:chgData name="Jones, Katie" userId="d6557db2-3227-4e3a-b253-df205624e65e" providerId="ADAL" clId="{B44535B3-1D1C-4B49-9505-4C2C7A274404}" dt="2022-08-27T07:23:29.222" v="1668" actId="21"/>
          <ac:spMkLst>
            <pc:docMk/>
            <pc:sldMk cId="3813974319" sldId="268"/>
            <ac:spMk id="24" creationId="{0BF6B485-ECED-3BF1-C0C9-E72C7D3BB375}"/>
          </ac:spMkLst>
        </pc:spChg>
        <pc:spChg chg="add del">
          <ac:chgData name="Jones, Katie" userId="d6557db2-3227-4e3a-b253-df205624e65e" providerId="ADAL" clId="{B44535B3-1D1C-4B49-9505-4C2C7A274404}" dt="2022-08-27T07:21:00.395" v="1537" actId="26606"/>
          <ac:spMkLst>
            <pc:docMk/>
            <pc:sldMk cId="3813974319" sldId="268"/>
            <ac:spMk id="29" creationId="{9D3A9E89-033E-4C4A-8C41-416DABFFD307}"/>
          </ac:spMkLst>
        </pc:spChg>
        <pc:spChg chg="del">
          <ac:chgData name="Jones, Katie" userId="d6557db2-3227-4e3a-b253-df205624e65e" providerId="ADAL" clId="{B44535B3-1D1C-4B49-9505-4C2C7A274404}" dt="2022-08-27T06:37:58.350" v="8"/>
          <ac:spMkLst>
            <pc:docMk/>
            <pc:sldMk cId="3813974319" sldId="268"/>
            <ac:spMk id="30" creationId="{823AC064-BC96-4F32-8AE1-B2FD38754823}"/>
          </ac:spMkLst>
        </pc:spChg>
        <pc:spChg chg="add del">
          <ac:chgData name="Jones, Katie" userId="d6557db2-3227-4e3a-b253-df205624e65e" providerId="ADAL" clId="{B44535B3-1D1C-4B49-9505-4C2C7A274404}" dt="2022-08-27T07:21:00.395" v="1537" actId="26606"/>
          <ac:spMkLst>
            <pc:docMk/>
            <pc:sldMk cId="3813974319" sldId="268"/>
            <ac:spMk id="31" creationId="{86293361-111E-427D-8E5B-256944AC8395}"/>
          </ac:spMkLst>
        </pc:spChg>
        <pc:spChg chg="add del">
          <ac:chgData name="Jones, Katie" userId="d6557db2-3227-4e3a-b253-df205624e65e" providerId="ADAL" clId="{B44535B3-1D1C-4B49-9505-4C2C7A274404}" dt="2022-08-27T07:21:00.395" v="1537" actId="26606"/>
          <ac:spMkLst>
            <pc:docMk/>
            <pc:sldMk cId="3813974319" sldId="268"/>
            <ac:spMk id="55" creationId="{78907291-9D6D-4740-81DB-441477BCA279}"/>
          </ac:spMkLst>
        </pc:spChg>
        <pc:spChg chg="add del">
          <ac:chgData name="Jones, Katie" userId="d6557db2-3227-4e3a-b253-df205624e65e" providerId="ADAL" clId="{B44535B3-1D1C-4B49-9505-4C2C7A274404}" dt="2022-08-27T07:21:25.229" v="1543" actId="26606"/>
          <ac:spMkLst>
            <pc:docMk/>
            <pc:sldMk cId="3813974319" sldId="268"/>
            <ac:spMk id="57" creationId="{D55CD764-972B-4CA5-A885-53E55C63E174}"/>
          </ac:spMkLst>
        </pc:spChg>
        <pc:spChg chg="add del">
          <ac:chgData name="Jones, Katie" userId="d6557db2-3227-4e3a-b253-df205624e65e" providerId="ADAL" clId="{B44535B3-1D1C-4B49-9505-4C2C7A274404}" dt="2022-08-27T07:21:25.229" v="1543" actId="26606"/>
          <ac:spMkLst>
            <pc:docMk/>
            <pc:sldMk cId="3813974319" sldId="268"/>
            <ac:spMk id="79" creationId="{34165AB3-7006-4430-BCE3-25476BE13322}"/>
          </ac:spMkLst>
        </pc:spChg>
        <pc:spChg chg="add del">
          <ac:chgData name="Jones, Katie" userId="d6557db2-3227-4e3a-b253-df205624e65e" providerId="ADAL" clId="{B44535B3-1D1C-4B49-9505-4C2C7A274404}" dt="2022-08-27T07:21:25.229" v="1543" actId="26606"/>
          <ac:spMkLst>
            <pc:docMk/>
            <pc:sldMk cId="3813974319" sldId="268"/>
            <ac:spMk id="80" creationId="{E3E51905-F374-4E1A-97CF-B741584B74D5}"/>
          </ac:spMkLst>
        </pc:spChg>
        <pc:spChg chg="add del">
          <ac:chgData name="Jones, Katie" userId="d6557db2-3227-4e3a-b253-df205624e65e" providerId="ADAL" clId="{B44535B3-1D1C-4B49-9505-4C2C7A274404}" dt="2022-08-27T07:21:22.392" v="1540" actId="26606"/>
          <ac:spMkLst>
            <pc:docMk/>
            <pc:sldMk cId="3813974319" sldId="268"/>
            <ac:spMk id="85" creationId="{0E91F5CA-B392-444C-88E3-BF5BAAEBDEB0}"/>
          </ac:spMkLst>
        </pc:spChg>
        <pc:spChg chg="add del">
          <ac:chgData name="Jones, Katie" userId="d6557db2-3227-4e3a-b253-df205624e65e" providerId="ADAL" clId="{B44535B3-1D1C-4B49-9505-4C2C7A274404}" dt="2022-08-27T07:21:22.392" v="1540" actId="26606"/>
          <ac:spMkLst>
            <pc:docMk/>
            <pc:sldMk cId="3813974319" sldId="268"/>
            <ac:spMk id="87" creationId="{DFCA2118-59A2-4310-A4B2-F2CBA821E842}"/>
          </ac:spMkLst>
        </pc:spChg>
        <pc:spChg chg="add del">
          <ac:chgData name="Jones, Katie" userId="d6557db2-3227-4e3a-b253-df205624e65e" providerId="ADAL" clId="{B44535B3-1D1C-4B49-9505-4C2C7A274404}" dt="2022-08-27T07:21:25.219" v="1542" actId="26606"/>
          <ac:spMkLst>
            <pc:docMk/>
            <pc:sldMk cId="3813974319" sldId="268"/>
            <ac:spMk id="110" creationId="{9D3A9E89-033E-4C4A-8C41-416DABFFD307}"/>
          </ac:spMkLst>
        </pc:spChg>
        <pc:spChg chg="add del">
          <ac:chgData name="Jones, Katie" userId="d6557db2-3227-4e3a-b253-df205624e65e" providerId="ADAL" clId="{B44535B3-1D1C-4B49-9505-4C2C7A274404}" dt="2022-08-27T07:21:25.219" v="1542" actId="26606"/>
          <ac:spMkLst>
            <pc:docMk/>
            <pc:sldMk cId="3813974319" sldId="268"/>
            <ac:spMk id="111" creationId="{78907291-9D6D-4740-81DB-441477BCA279}"/>
          </ac:spMkLst>
        </pc:spChg>
        <pc:spChg chg="add del">
          <ac:chgData name="Jones, Katie" userId="d6557db2-3227-4e3a-b253-df205624e65e" providerId="ADAL" clId="{B44535B3-1D1C-4B49-9505-4C2C7A274404}" dt="2022-08-27T07:21:25.219" v="1542" actId="26606"/>
          <ac:spMkLst>
            <pc:docMk/>
            <pc:sldMk cId="3813974319" sldId="268"/>
            <ac:spMk id="112" creationId="{86293361-111E-427D-8E5B-256944AC8395}"/>
          </ac:spMkLst>
        </pc:spChg>
        <pc:spChg chg="add del">
          <ac:chgData name="Jones, Katie" userId="d6557db2-3227-4e3a-b253-df205624e65e" providerId="ADAL" clId="{B44535B3-1D1C-4B49-9505-4C2C7A274404}" dt="2022-08-27T07:22:25.195" v="1657" actId="26606"/>
          <ac:spMkLst>
            <pc:docMk/>
            <pc:sldMk cId="3813974319" sldId="268"/>
            <ac:spMk id="114" creationId="{9D3A9E89-033E-4C4A-8C41-416DABFFD307}"/>
          </ac:spMkLst>
        </pc:spChg>
        <pc:spChg chg="add del">
          <ac:chgData name="Jones, Katie" userId="d6557db2-3227-4e3a-b253-df205624e65e" providerId="ADAL" clId="{B44535B3-1D1C-4B49-9505-4C2C7A274404}" dt="2022-08-27T07:22:25.195" v="1657" actId="26606"/>
          <ac:spMkLst>
            <pc:docMk/>
            <pc:sldMk cId="3813974319" sldId="268"/>
            <ac:spMk id="115" creationId="{86293361-111E-427D-8E5B-256944AC8395}"/>
          </ac:spMkLst>
        </pc:spChg>
        <pc:spChg chg="add del">
          <ac:chgData name="Jones, Katie" userId="d6557db2-3227-4e3a-b253-df205624e65e" providerId="ADAL" clId="{B44535B3-1D1C-4B49-9505-4C2C7A274404}" dt="2022-08-27T07:22:25.195" v="1657" actId="26606"/>
          <ac:spMkLst>
            <pc:docMk/>
            <pc:sldMk cId="3813974319" sldId="268"/>
            <ac:spMk id="137" creationId="{78907291-9D6D-4740-81DB-441477BCA279}"/>
          </ac:spMkLst>
        </pc:spChg>
        <pc:spChg chg="add del">
          <ac:chgData name="Jones, Katie" userId="d6557db2-3227-4e3a-b253-df205624e65e" providerId="ADAL" clId="{B44535B3-1D1C-4B49-9505-4C2C7A274404}" dt="2022-08-27T07:23:08.970" v="1663" actId="26606"/>
          <ac:spMkLst>
            <pc:docMk/>
            <pc:sldMk cId="3813974319" sldId="268"/>
            <ac:spMk id="142" creationId="{D55CD764-972B-4CA5-A885-53E55C63E174}"/>
          </ac:spMkLst>
        </pc:spChg>
        <pc:spChg chg="add del">
          <ac:chgData name="Jones, Katie" userId="d6557db2-3227-4e3a-b253-df205624e65e" providerId="ADAL" clId="{B44535B3-1D1C-4B49-9505-4C2C7A274404}" dt="2022-08-27T07:23:08.970" v="1663" actId="26606"/>
          <ac:spMkLst>
            <pc:docMk/>
            <pc:sldMk cId="3813974319" sldId="268"/>
            <ac:spMk id="144" creationId="{34165AB3-7006-4430-BCE3-25476BE13322}"/>
          </ac:spMkLst>
        </pc:spChg>
        <pc:spChg chg="mod">
          <ac:chgData name="Jones, Katie" userId="d6557db2-3227-4e3a-b253-df205624e65e" providerId="ADAL" clId="{B44535B3-1D1C-4B49-9505-4C2C7A274404}" dt="2022-08-27T07:22:33.110" v="1658" actId="2711"/>
          <ac:spMkLst>
            <pc:docMk/>
            <pc:sldMk cId="3813974319" sldId="268"/>
            <ac:spMk id="147" creationId="{3E3711F4-2BF1-456D-BA8C-9373E901ACD4}"/>
          </ac:spMkLst>
        </pc:spChg>
        <pc:spChg chg="mod">
          <ac:chgData name="Jones, Katie" userId="d6557db2-3227-4e3a-b253-df205624e65e" providerId="ADAL" clId="{B44535B3-1D1C-4B49-9505-4C2C7A274404}" dt="2022-08-27T07:22:33.110" v="1658" actId="2711"/>
          <ac:spMkLst>
            <pc:docMk/>
            <pc:sldMk cId="3813974319" sldId="268"/>
            <ac:spMk id="148" creationId="{5285AAB3-F935-4F19-AEE8-8ADBD1D9F0E1}"/>
          </ac:spMkLst>
        </pc:spChg>
        <pc:spChg chg="mod">
          <ac:chgData name="Jones, Katie" userId="d6557db2-3227-4e3a-b253-df205624e65e" providerId="ADAL" clId="{B44535B3-1D1C-4B49-9505-4C2C7A274404}" dt="2022-08-27T07:22:33.110" v="1658" actId="2711"/>
          <ac:spMkLst>
            <pc:docMk/>
            <pc:sldMk cId="3813974319" sldId="268"/>
            <ac:spMk id="149" creationId="{155630C7-9ABB-4892-B533-C8B10970B864}"/>
          </ac:spMkLst>
        </pc:spChg>
        <pc:spChg chg="mod">
          <ac:chgData name="Jones, Katie" userId="d6557db2-3227-4e3a-b253-df205624e65e" providerId="ADAL" clId="{B44535B3-1D1C-4B49-9505-4C2C7A274404}" dt="2022-08-27T07:22:33.110" v="1658" actId="2711"/>
          <ac:spMkLst>
            <pc:docMk/>
            <pc:sldMk cId="3813974319" sldId="268"/>
            <ac:spMk id="150" creationId="{6EF03ED9-E8AF-4928-A91B-4B7EF24F5821}"/>
          </ac:spMkLst>
        </pc:spChg>
        <pc:spChg chg="mod">
          <ac:chgData name="Jones, Katie" userId="d6557db2-3227-4e3a-b253-df205624e65e" providerId="ADAL" clId="{B44535B3-1D1C-4B49-9505-4C2C7A274404}" dt="2022-08-27T07:22:33.110" v="1658" actId="2711"/>
          <ac:spMkLst>
            <pc:docMk/>
            <pc:sldMk cId="3813974319" sldId="268"/>
            <ac:spMk id="151" creationId="{F0D02852-07AA-4962-A265-2230DFB50D63}"/>
          </ac:spMkLst>
        </pc:spChg>
        <pc:spChg chg="mod">
          <ac:chgData name="Jones, Katie" userId="d6557db2-3227-4e3a-b253-df205624e65e" providerId="ADAL" clId="{B44535B3-1D1C-4B49-9505-4C2C7A274404}" dt="2022-08-27T07:22:33.110" v="1658" actId="2711"/>
          <ac:spMkLst>
            <pc:docMk/>
            <pc:sldMk cId="3813974319" sldId="268"/>
            <ac:spMk id="152" creationId="{42BB24E1-F609-4BC4-B46D-BBF04EE7545E}"/>
          </ac:spMkLst>
        </pc:spChg>
        <pc:spChg chg="mod">
          <ac:chgData name="Jones, Katie" userId="d6557db2-3227-4e3a-b253-df205624e65e" providerId="ADAL" clId="{B44535B3-1D1C-4B49-9505-4C2C7A274404}" dt="2022-08-27T07:22:33.110" v="1658" actId="2711"/>
          <ac:spMkLst>
            <pc:docMk/>
            <pc:sldMk cId="3813974319" sldId="268"/>
            <ac:spMk id="153" creationId="{C3189445-254C-4E2D-B1F8-943C72DD0818}"/>
          </ac:spMkLst>
        </pc:spChg>
        <pc:spChg chg="mod">
          <ac:chgData name="Jones, Katie" userId="d6557db2-3227-4e3a-b253-df205624e65e" providerId="ADAL" clId="{B44535B3-1D1C-4B49-9505-4C2C7A274404}" dt="2022-08-27T07:22:33.110" v="1658" actId="2711"/>
          <ac:spMkLst>
            <pc:docMk/>
            <pc:sldMk cId="3813974319" sldId="268"/>
            <ac:spMk id="154" creationId="{BBA6BC27-1B79-4706-B1A7-157AF6E28E44}"/>
          </ac:spMkLst>
        </pc:spChg>
        <pc:spChg chg="mod">
          <ac:chgData name="Jones, Katie" userId="d6557db2-3227-4e3a-b253-df205624e65e" providerId="ADAL" clId="{B44535B3-1D1C-4B49-9505-4C2C7A274404}" dt="2022-08-27T07:22:33.110" v="1658" actId="2711"/>
          <ac:spMkLst>
            <pc:docMk/>
            <pc:sldMk cId="3813974319" sldId="268"/>
            <ac:spMk id="155" creationId="{F66C70AD-23E2-4BC7-96A1-09304BC74B29}"/>
          </ac:spMkLst>
        </pc:spChg>
        <pc:spChg chg="mod">
          <ac:chgData name="Jones, Katie" userId="d6557db2-3227-4e3a-b253-df205624e65e" providerId="ADAL" clId="{B44535B3-1D1C-4B49-9505-4C2C7A274404}" dt="2022-08-27T07:22:33.110" v="1658" actId="2711"/>
          <ac:spMkLst>
            <pc:docMk/>
            <pc:sldMk cId="3813974319" sldId="268"/>
            <ac:spMk id="156" creationId="{190DDB6F-1A21-498A-A213-4C59C0576BA6}"/>
          </ac:spMkLst>
        </pc:spChg>
        <pc:spChg chg="mod">
          <ac:chgData name="Jones, Katie" userId="d6557db2-3227-4e3a-b253-df205624e65e" providerId="ADAL" clId="{B44535B3-1D1C-4B49-9505-4C2C7A274404}" dt="2022-08-27T07:22:33.110" v="1658" actId="2711"/>
          <ac:spMkLst>
            <pc:docMk/>
            <pc:sldMk cId="3813974319" sldId="268"/>
            <ac:spMk id="157" creationId="{DC03A85D-EE4E-4A3E-8436-4F335FE1FC2E}"/>
          </ac:spMkLst>
        </pc:spChg>
        <pc:spChg chg="mod">
          <ac:chgData name="Jones, Katie" userId="d6557db2-3227-4e3a-b253-df205624e65e" providerId="ADAL" clId="{B44535B3-1D1C-4B49-9505-4C2C7A274404}" dt="2022-08-27T07:22:33.110" v="1658" actId="2711"/>
          <ac:spMkLst>
            <pc:docMk/>
            <pc:sldMk cId="3813974319" sldId="268"/>
            <ac:spMk id="158" creationId="{BB7CCD86-331B-4105-83B9-0ACAFDC22AFF}"/>
          </ac:spMkLst>
        </pc:spChg>
        <pc:spChg chg="mod">
          <ac:chgData name="Jones, Katie" userId="d6557db2-3227-4e3a-b253-df205624e65e" providerId="ADAL" clId="{B44535B3-1D1C-4B49-9505-4C2C7A274404}" dt="2022-08-27T07:22:33.110" v="1658" actId="2711"/>
          <ac:spMkLst>
            <pc:docMk/>
            <pc:sldMk cId="3813974319" sldId="268"/>
            <ac:spMk id="159" creationId="{25E7292D-4681-4EB9-9C56-047FEB3BFA4A}"/>
          </ac:spMkLst>
        </pc:spChg>
        <pc:spChg chg="mod">
          <ac:chgData name="Jones, Katie" userId="d6557db2-3227-4e3a-b253-df205624e65e" providerId="ADAL" clId="{B44535B3-1D1C-4B49-9505-4C2C7A274404}" dt="2022-08-27T07:22:33.110" v="1658" actId="2711"/>
          <ac:spMkLst>
            <pc:docMk/>
            <pc:sldMk cId="3813974319" sldId="268"/>
            <ac:spMk id="160" creationId="{EFA5DB16-9268-4088-BB54-B966B12256E3}"/>
          </ac:spMkLst>
        </pc:spChg>
        <pc:spChg chg="mod">
          <ac:chgData name="Jones, Katie" userId="d6557db2-3227-4e3a-b253-df205624e65e" providerId="ADAL" clId="{B44535B3-1D1C-4B49-9505-4C2C7A274404}" dt="2022-08-27T07:22:33.110" v="1658" actId="2711"/>
          <ac:spMkLst>
            <pc:docMk/>
            <pc:sldMk cId="3813974319" sldId="268"/>
            <ac:spMk id="161" creationId="{D42AA272-EF9D-4D75-8DBC-96CCC219DA4A}"/>
          </ac:spMkLst>
        </pc:spChg>
        <pc:spChg chg="mod">
          <ac:chgData name="Jones, Katie" userId="d6557db2-3227-4e3a-b253-df205624e65e" providerId="ADAL" clId="{B44535B3-1D1C-4B49-9505-4C2C7A274404}" dt="2022-08-27T07:22:33.110" v="1658" actId="2711"/>
          <ac:spMkLst>
            <pc:docMk/>
            <pc:sldMk cId="3813974319" sldId="268"/>
            <ac:spMk id="162" creationId="{BAEBB10D-D197-4B99-B72C-1F5D20D82887}"/>
          </ac:spMkLst>
        </pc:spChg>
        <pc:spChg chg="mod">
          <ac:chgData name="Jones, Katie" userId="d6557db2-3227-4e3a-b253-df205624e65e" providerId="ADAL" clId="{B44535B3-1D1C-4B49-9505-4C2C7A274404}" dt="2022-08-27T07:22:33.110" v="1658" actId="2711"/>
          <ac:spMkLst>
            <pc:docMk/>
            <pc:sldMk cId="3813974319" sldId="268"/>
            <ac:spMk id="163" creationId="{FE966229-1A07-4139-9580-8611A5C375B8}"/>
          </ac:spMkLst>
        </pc:spChg>
        <pc:spChg chg="mod">
          <ac:chgData name="Jones, Katie" userId="d6557db2-3227-4e3a-b253-df205624e65e" providerId="ADAL" clId="{B44535B3-1D1C-4B49-9505-4C2C7A274404}" dt="2022-08-27T07:22:33.110" v="1658" actId="2711"/>
          <ac:spMkLst>
            <pc:docMk/>
            <pc:sldMk cId="3813974319" sldId="268"/>
            <ac:spMk id="164" creationId="{D12D8505-C654-497F-82DE-0999A62DDA6A}"/>
          </ac:spMkLst>
        </pc:spChg>
        <pc:spChg chg="mod">
          <ac:chgData name="Jones, Katie" userId="d6557db2-3227-4e3a-b253-df205624e65e" providerId="ADAL" clId="{B44535B3-1D1C-4B49-9505-4C2C7A274404}" dt="2022-08-27T07:22:33.110" v="1658" actId="2711"/>
          <ac:spMkLst>
            <pc:docMk/>
            <pc:sldMk cId="3813974319" sldId="268"/>
            <ac:spMk id="165" creationId="{F3E37C78-A3E3-425F-B5D1-9AC1A8DCA947}"/>
          </ac:spMkLst>
        </pc:spChg>
        <pc:spChg chg="mod">
          <ac:chgData name="Jones, Katie" userId="d6557db2-3227-4e3a-b253-df205624e65e" providerId="ADAL" clId="{B44535B3-1D1C-4B49-9505-4C2C7A274404}" dt="2022-08-27T07:22:33.110" v="1658" actId="2711"/>
          <ac:spMkLst>
            <pc:docMk/>
            <pc:sldMk cId="3813974319" sldId="268"/>
            <ac:spMk id="166" creationId="{3593D31F-FB8F-4A5A-979F-50201D2B3235}"/>
          </ac:spMkLst>
        </pc:spChg>
        <pc:spChg chg="add del">
          <ac:chgData name="Jones, Katie" userId="d6557db2-3227-4e3a-b253-df205624e65e" providerId="ADAL" clId="{B44535B3-1D1C-4B49-9505-4C2C7A274404}" dt="2022-08-27T07:23:08.970" v="1663" actId="26606"/>
          <ac:spMkLst>
            <pc:docMk/>
            <pc:sldMk cId="3813974319" sldId="268"/>
            <ac:spMk id="168" creationId="{E3E51905-F374-4E1A-97CF-B741584B74D5}"/>
          </ac:spMkLst>
        </pc:spChg>
        <pc:spChg chg="add del">
          <ac:chgData name="Jones, Katie" userId="d6557db2-3227-4e3a-b253-df205624e65e" providerId="ADAL" clId="{B44535B3-1D1C-4B49-9505-4C2C7A274404}" dt="2022-08-27T07:23:04.177" v="1660" actId="26606"/>
          <ac:spMkLst>
            <pc:docMk/>
            <pc:sldMk cId="3813974319" sldId="268"/>
            <ac:spMk id="173" creationId="{61B91595-DF01-4E8B-80BF-B812BA9BFDB5}"/>
          </ac:spMkLst>
        </pc:spChg>
        <pc:spChg chg="add del">
          <ac:chgData name="Jones, Katie" userId="d6557db2-3227-4e3a-b253-df205624e65e" providerId="ADAL" clId="{B44535B3-1D1C-4B49-9505-4C2C7A274404}" dt="2022-08-27T07:23:04.177" v="1660" actId="26606"/>
          <ac:spMkLst>
            <pc:docMk/>
            <pc:sldMk cId="3813974319" sldId="268"/>
            <ac:spMk id="175" creationId="{8AC533DD-1CF6-4A33-852D-3877441533AB}"/>
          </ac:spMkLst>
        </pc:spChg>
        <pc:spChg chg="add del">
          <ac:chgData name="Jones, Katie" userId="d6557db2-3227-4e3a-b253-df205624e65e" providerId="ADAL" clId="{B44535B3-1D1C-4B49-9505-4C2C7A274404}" dt="2022-08-27T07:23:08.961" v="1662" actId="26606"/>
          <ac:spMkLst>
            <pc:docMk/>
            <pc:sldMk cId="3813974319" sldId="268"/>
            <ac:spMk id="198" creationId="{D55CD764-972B-4CA5-A885-53E55C63E174}"/>
          </ac:spMkLst>
        </pc:spChg>
        <pc:spChg chg="add del">
          <ac:chgData name="Jones, Katie" userId="d6557db2-3227-4e3a-b253-df205624e65e" providerId="ADAL" clId="{B44535B3-1D1C-4B49-9505-4C2C7A274404}" dt="2022-08-27T07:23:08.961" v="1662" actId="26606"/>
          <ac:spMkLst>
            <pc:docMk/>
            <pc:sldMk cId="3813974319" sldId="268"/>
            <ac:spMk id="199" creationId="{E3E51905-F374-4E1A-97CF-B741584B74D5}"/>
          </ac:spMkLst>
        </pc:spChg>
        <pc:spChg chg="add del">
          <ac:chgData name="Jones, Katie" userId="d6557db2-3227-4e3a-b253-df205624e65e" providerId="ADAL" clId="{B44535B3-1D1C-4B49-9505-4C2C7A274404}" dt="2022-08-27T07:23:08.961" v="1662" actId="26606"/>
          <ac:spMkLst>
            <pc:docMk/>
            <pc:sldMk cId="3813974319" sldId="268"/>
            <ac:spMk id="200" creationId="{34165AB3-7006-4430-BCE3-25476BE13322}"/>
          </ac:spMkLst>
        </pc:spChg>
        <pc:spChg chg="add mod">
          <ac:chgData name="Jones, Katie" userId="d6557db2-3227-4e3a-b253-df205624e65e" providerId="ADAL" clId="{B44535B3-1D1C-4B49-9505-4C2C7A274404}" dt="2022-08-28T06:30:31.556" v="13410" actId="14100"/>
          <ac:spMkLst>
            <pc:docMk/>
            <pc:sldMk cId="3813974319" sldId="268"/>
            <ac:spMk id="201" creationId="{B4BBE506-B141-6F68-B8A4-F12EF132EF6B}"/>
          </ac:spMkLst>
        </pc:spChg>
        <pc:spChg chg="add del">
          <ac:chgData name="Jones, Katie" userId="d6557db2-3227-4e3a-b253-df205624e65e" providerId="ADAL" clId="{B44535B3-1D1C-4B49-9505-4C2C7A274404}" dt="2022-08-28T04:20:08.456" v="4275" actId="26606"/>
          <ac:spMkLst>
            <pc:docMk/>
            <pc:sldMk cId="3813974319" sldId="268"/>
            <ac:spMk id="202" creationId="{D55CD764-972B-4CA5-A885-53E55C63E174}"/>
          </ac:spMkLst>
        </pc:spChg>
        <pc:spChg chg="add del">
          <ac:chgData name="Jones, Katie" userId="d6557db2-3227-4e3a-b253-df205624e65e" providerId="ADAL" clId="{B44535B3-1D1C-4B49-9505-4C2C7A274404}" dt="2022-08-28T04:20:08.456" v="4275" actId="26606"/>
          <ac:spMkLst>
            <pc:docMk/>
            <pc:sldMk cId="3813974319" sldId="268"/>
            <ac:spMk id="223" creationId="{34165AB3-7006-4430-BCE3-25476BE13322}"/>
          </ac:spMkLst>
        </pc:spChg>
        <pc:spChg chg="add del">
          <ac:chgData name="Jones, Katie" userId="d6557db2-3227-4e3a-b253-df205624e65e" providerId="ADAL" clId="{B44535B3-1D1C-4B49-9505-4C2C7A274404}" dt="2022-08-28T04:20:08.456" v="4275" actId="26606"/>
          <ac:spMkLst>
            <pc:docMk/>
            <pc:sldMk cId="3813974319" sldId="268"/>
            <ac:spMk id="224" creationId="{E3E51905-F374-4E1A-97CF-B741584B74D5}"/>
          </ac:spMkLst>
        </pc:spChg>
        <pc:spChg chg="add del">
          <ac:chgData name="Jones, Katie" userId="d6557db2-3227-4e3a-b253-df205624e65e" providerId="ADAL" clId="{B44535B3-1D1C-4B49-9505-4C2C7A274404}" dt="2022-08-28T04:20:08.451" v="4274" actId="26606"/>
          <ac:spMkLst>
            <pc:docMk/>
            <pc:sldMk cId="3813974319" sldId="268"/>
            <ac:spMk id="226" creationId="{FFB60E8C-7224-44A4-87A0-46A1711DD2ED}"/>
          </ac:spMkLst>
        </pc:spChg>
        <pc:spChg chg="add del">
          <ac:chgData name="Jones, Katie" userId="d6557db2-3227-4e3a-b253-df205624e65e" providerId="ADAL" clId="{B44535B3-1D1C-4B49-9505-4C2C7A274404}" dt="2022-08-28T04:19:52.864" v="4272" actId="26606"/>
          <ac:spMkLst>
            <pc:docMk/>
            <pc:sldMk cId="3813974319" sldId="268"/>
            <ac:spMk id="229" creationId="{73DE2CFE-42F2-48F0-8706-5264E012B10C}"/>
          </ac:spMkLst>
        </pc:spChg>
        <pc:spChg chg="add del">
          <ac:chgData name="Jones, Katie" userId="d6557db2-3227-4e3a-b253-df205624e65e" providerId="ADAL" clId="{B44535B3-1D1C-4B49-9505-4C2C7A274404}" dt="2022-08-28T04:20:08.451" v="4274" actId="26606"/>
          <ac:spMkLst>
            <pc:docMk/>
            <pc:sldMk cId="3813974319" sldId="268"/>
            <ac:spMk id="231" creationId="{5DA32751-37A2-45C0-BE94-63D375E27003}"/>
          </ac:spMkLst>
        </pc:spChg>
        <pc:spChg chg="add del">
          <ac:chgData name="Jones, Katie" userId="d6557db2-3227-4e3a-b253-df205624e65e" providerId="ADAL" clId="{B44535B3-1D1C-4B49-9505-4C2C7A274404}" dt="2022-08-28T04:20:08.451" v="4274" actId="26606"/>
          <ac:spMkLst>
            <pc:docMk/>
            <pc:sldMk cId="3813974319" sldId="268"/>
            <ac:spMk id="233" creationId="{E659831F-0D9A-4C63-9EBB-8435B85A440F}"/>
          </ac:spMkLst>
        </pc:spChg>
        <pc:spChg chg="add del">
          <ac:chgData name="Jones, Katie" userId="d6557db2-3227-4e3a-b253-df205624e65e" providerId="ADAL" clId="{B44535B3-1D1C-4B49-9505-4C2C7A274404}" dt="2022-08-28T04:20:08.451" v="4274" actId="26606"/>
          <ac:spMkLst>
            <pc:docMk/>
            <pc:sldMk cId="3813974319" sldId="268"/>
            <ac:spMk id="235" creationId="{5A55FBCD-CD42-40F5-8A1B-3203F9CAEEAA}"/>
          </ac:spMkLst>
        </pc:spChg>
        <pc:spChg chg="add">
          <ac:chgData name="Jones, Katie" userId="d6557db2-3227-4e3a-b253-df205624e65e" providerId="ADAL" clId="{B44535B3-1D1C-4B49-9505-4C2C7A274404}" dt="2022-08-28T04:20:08.456" v="4275" actId="26606"/>
          <ac:spMkLst>
            <pc:docMk/>
            <pc:sldMk cId="3813974319" sldId="268"/>
            <ac:spMk id="237" creationId="{5E39A796-BE83-48B1-B33F-35C4A32AAB57}"/>
          </ac:spMkLst>
        </pc:spChg>
        <pc:spChg chg="add">
          <ac:chgData name="Jones, Katie" userId="d6557db2-3227-4e3a-b253-df205624e65e" providerId="ADAL" clId="{B44535B3-1D1C-4B49-9505-4C2C7A274404}" dt="2022-08-28T04:20:08.456" v="4275" actId="26606"/>
          <ac:spMkLst>
            <pc:docMk/>
            <pc:sldMk cId="3813974319" sldId="268"/>
            <ac:spMk id="238" creationId="{72F84B47-E267-4194-8194-831DB7B5547F}"/>
          </ac:spMkLst>
        </pc:spChg>
        <pc:grpChg chg="add del">
          <ac:chgData name="Jones, Katie" userId="d6557db2-3227-4e3a-b253-df205624e65e" providerId="ADAL" clId="{B44535B3-1D1C-4B49-9505-4C2C7A274404}" dt="2022-08-27T07:21:00.395" v="1537" actId="26606"/>
          <ac:grpSpMkLst>
            <pc:docMk/>
            <pc:sldMk cId="3813974319" sldId="268"/>
            <ac:grpSpMk id="33" creationId="{45E2E1AA-FCC7-4C80-AD5D-341E9F49EB4D}"/>
          </ac:grpSpMkLst>
        </pc:grpChg>
        <pc:grpChg chg="add del">
          <ac:chgData name="Jones, Katie" userId="d6557db2-3227-4e3a-b253-df205624e65e" providerId="ADAL" clId="{B44535B3-1D1C-4B49-9505-4C2C7A274404}" dt="2022-08-27T07:21:25.229" v="1543" actId="26606"/>
          <ac:grpSpMkLst>
            <pc:docMk/>
            <pc:sldMk cId="3813974319" sldId="268"/>
            <ac:grpSpMk id="58" creationId="{BEB2E44E-30A6-416E-A45D-B1E328629559}"/>
          </ac:grpSpMkLst>
        </pc:grpChg>
        <pc:grpChg chg="add del">
          <ac:chgData name="Jones, Katie" userId="d6557db2-3227-4e3a-b253-df205624e65e" providerId="ADAL" clId="{B44535B3-1D1C-4B49-9505-4C2C7A274404}" dt="2022-08-27T07:21:25.219" v="1542" actId="26606"/>
          <ac:grpSpMkLst>
            <pc:docMk/>
            <pc:sldMk cId="3813974319" sldId="268"/>
            <ac:grpSpMk id="89" creationId="{8A2A5462-DF3E-4889-B751-1209421CBE13}"/>
          </ac:grpSpMkLst>
        </pc:grpChg>
        <pc:grpChg chg="add del">
          <ac:chgData name="Jones, Katie" userId="d6557db2-3227-4e3a-b253-df205624e65e" providerId="ADAL" clId="{B44535B3-1D1C-4B49-9505-4C2C7A274404}" dt="2022-08-27T07:22:25.195" v="1657" actId="26606"/>
          <ac:grpSpMkLst>
            <pc:docMk/>
            <pc:sldMk cId="3813974319" sldId="268"/>
            <ac:grpSpMk id="116" creationId="{196333F2-8157-4F69-BF79-23AD06FB6A38}"/>
          </ac:grpSpMkLst>
        </pc:grpChg>
        <pc:grpChg chg="add del">
          <ac:chgData name="Jones, Katie" userId="d6557db2-3227-4e3a-b253-df205624e65e" providerId="ADAL" clId="{B44535B3-1D1C-4B49-9505-4C2C7A274404}" dt="2022-08-27T07:23:08.970" v="1663" actId="26606"/>
          <ac:grpSpMkLst>
            <pc:docMk/>
            <pc:sldMk cId="3813974319" sldId="268"/>
            <ac:grpSpMk id="146" creationId="{010D75DD-44F2-4ED9-B464-FBE321FC607B}"/>
          </ac:grpSpMkLst>
        </pc:grpChg>
        <pc:grpChg chg="add del">
          <ac:chgData name="Jones, Katie" userId="d6557db2-3227-4e3a-b253-df205624e65e" providerId="ADAL" clId="{B44535B3-1D1C-4B49-9505-4C2C7A274404}" dt="2022-08-27T07:23:08.961" v="1662" actId="26606"/>
          <ac:grpSpMkLst>
            <pc:docMk/>
            <pc:sldMk cId="3813974319" sldId="268"/>
            <ac:grpSpMk id="177" creationId="{010D75DD-44F2-4ED9-B464-FBE321FC607B}"/>
          </ac:grpSpMkLst>
        </pc:grpChg>
        <pc:grpChg chg="add del">
          <ac:chgData name="Jones, Katie" userId="d6557db2-3227-4e3a-b253-df205624e65e" providerId="ADAL" clId="{B44535B3-1D1C-4B49-9505-4C2C7A274404}" dt="2022-08-28T04:20:08.456" v="4275" actId="26606"/>
          <ac:grpSpMkLst>
            <pc:docMk/>
            <pc:sldMk cId="3813974319" sldId="268"/>
            <ac:grpSpMk id="203" creationId="{BEB2E44E-30A6-416E-A45D-B1E328629559}"/>
          </ac:grpSpMkLst>
        </pc:grpChg>
        <pc:graphicFrameChg chg="add mod modGraphic">
          <ac:chgData name="Jones, Katie" userId="d6557db2-3227-4e3a-b253-df205624e65e" providerId="ADAL" clId="{B44535B3-1D1C-4B49-9505-4C2C7A274404}" dt="2022-08-29T01:39:32.592" v="18197" actId="255"/>
          <ac:graphicFrameMkLst>
            <pc:docMk/>
            <pc:sldMk cId="3813974319" sldId="268"/>
            <ac:graphicFrameMk id="5" creationId="{8CF60ED3-2D18-D819-6DDA-95F32E045FF4}"/>
          </ac:graphicFrameMkLst>
        </pc:graphicFrameChg>
        <pc:graphicFrameChg chg="add mod">
          <ac:chgData name="Jones, Katie" userId="d6557db2-3227-4e3a-b253-df205624e65e" providerId="ADAL" clId="{B44535B3-1D1C-4B49-9505-4C2C7A274404}" dt="2022-08-28T04:26:12.831" v="4722"/>
          <ac:graphicFrameMkLst>
            <pc:docMk/>
            <pc:sldMk cId="3813974319" sldId="268"/>
            <ac:graphicFrameMk id="39" creationId="{EF65170A-54D1-7B1B-F276-29A30E2600E5}"/>
          </ac:graphicFrameMkLst>
        </pc:graphicFrameChg>
        <pc:graphicFrameChg chg="add mod">
          <ac:chgData name="Jones, Katie" userId="d6557db2-3227-4e3a-b253-df205624e65e" providerId="ADAL" clId="{B44535B3-1D1C-4B49-9505-4C2C7A274404}" dt="2022-08-28T22:50:56.527" v="16428" actId="207"/>
          <ac:graphicFrameMkLst>
            <pc:docMk/>
            <pc:sldMk cId="3813974319" sldId="268"/>
            <ac:graphicFrameMk id="40" creationId="{9D09F316-7F6F-8B4A-BF7B-4790B03AEFB3}"/>
          </ac:graphicFrameMkLst>
        </pc:graphicFrameChg>
        <pc:picChg chg="del mod ord">
          <ac:chgData name="Jones, Katie" userId="d6557db2-3227-4e3a-b253-df205624e65e" providerId="ADAL" clId="{B44535B3-1D1C-4B49-9505-4C2C7A274404}" dt="2022-08-28T04:26:49.450" v="4725" actId="478"/>
          <ac:picMkLst>
            <pc:docMk/>
            <pc:sldMk cId="3813974319" sldId="268"/>
            <ac:picMk id="2" creationId="{9FCCCC6F-BAD8-EA68-B8BA-8DE76ABD25E2}"/>
          </ac:picMkLst>
        </pc:picChg>
        <pc:picChg chg="mod">
          <ac:chgData name="Jones, Katie" userId="d6557db2-3227-4e3a-b253-df205624e65e" providerId="ADAL" clId="{B44535B3-1D1C-4B49-9505-4C2C7A274404}" dt="2022-08-27T07:23:59.740" v="1678" actId="1076"/>
          <ac:picMkLst>
            <pc:docMk/>
            <pc:sldMk cId="3813974319" sldId="268"/>
            <ac:picMk id="4" creationId="{0EBAC1D0-F31D-9D8F-500F-FCBF059A9347}"/>
          </ac:picMkLst>
        </pc:picChg>
        <pc:picChg chg="del">
          <ac:chgData name="Jones, Katie" userId="d6557db2-3227-4e3a-b253-df205624e65e" providerId="ADAL" clId="{B44535B3-1D1C-4B49-9505-4C2C7A274404}" dt="2022-08-28T04:19:26.270" v="4270" actId="478"/>
          <ac:picMkLst>
            <pc:docMk/>
            <pc:sldMk cId="3813974319" sldId="268"/>
            <ac:picMk id="6" creationId="{B72C0571-1FAA-92C4-7E50-E9E928E4CCE8}"/>
          </ac:picMkLst>
        </pc:picChg>
        <pc:cxnChg chg="del">
          <ac:chgData name="Jones, Katie" userId="d6557db2-3227-4e3a-b253-df205624e65e" providerId="ADAL" clId="{B44535B3-1D1C-4B49-9505-4C2C7A274404}" dt="2022-08-27T06:37:58.350" v="8"/>
          <ac:cxnSpMkLst>
            <pc:docMk/>
            <pc:sldMk cId="3813974319" sldId="268"/>
            <ac:cxnSpMk id="32" creationId="{7E7C77BC-7138-40B1-A15B-20F57A494629}"/>
          </ac:cxnSpMkLst>
        </pc:cxnChg>
      </pc:sldChg>
      <pc:sldChg chg="addSp delSp modSp mod delDesignElem addCm delCm modNotesTx">
        <pc:chgData name="Jones, Katie" userId="d6557db2-3227-4e3a-b253-df205624e65e" providerId="ADAL" clId="{B44535B3-1D1C-4B49-9505-4C2C7A274404}" dt="2022-08-29T01:28:13.933" v="17988" actId="20577"/>
        <pc:sldMkLst>
          <pc:docMk/>
          <pc:sldMk cId="2627796019" sldId="269"/>
        </pc:sldMkLst>
        <pc:spChg chg="del mod">
          <ac:chgData name="Jones, Katie" userId="d6557db2-3227-4e3a-b253-df205624e65e" providerId="ADAL" clId="{B44535B3-1D1C-4B49-9505-4C2C7A274404}" dt="2022-08-28T05:39:38.674" v="11729" actId="478"/>
          <ac:spMkLst>
            <pc:docMk/>
            <pc:sldMk cId="2627796019" sldId="269"/>
            <ac:spMk id="2" creationId="{580DDF35-DF8B-4DCD-99F9-702D1848D820}"/>
          </ac:spMkLst>
        </pc:spChg>
        <pc:spChg chg="add del mod">
          <ac:chgData name="Jones, Katie" userId="d6557db2-3227-4e3a-b253-df205624e65e" providerId="ADAL" clId="{B44535B3-1D1C-4B49-9505-4C2C7A274404}" dt="2022-08-28T04:32:17.432" v="4839" actId="478"/>
          <ac:spMkLst>
            <pc:docMk/>
            <pc:sldMk cId="2627796019" sldId="269"/>
            <ac:spMk id="5" creationId="{6C0E8717-E411-79D1-7933-9463014F8502}"/>
          </ac:spMkLst>
        </pc:spChg>
        <pc:spChg chg="add del mod">
          <ac:chgData name="Jones, Katie" userId="d6557db2-3227-4e3a-b253-df205624e65e" providerId="ADAL" clId="{B44535B3-1D1C-4B49-9505-4C2C7A274404}" dt="2022-08-28T04:33:51.492" v="4857" actId="26606"/>
          <ac:spMkLst>
            <pc:docMk/>
            <pc:sldMk cId="2627796019" sldId="269"/>
            <ac:spMk id="6" creationId="{13D1A8A5-47E0-4546-A3F9-FC33D5461102}"/>
          </ac:spMkLst>
        </pc:spChg>
        <pc:spChg chg="add del mod">
          <ac:chgData name="Jones, Katie" userId="d6557db2-3227-4e3a-b253-df205624e65e" providerId="ADAL" clId="{B44535B3-1D1C-4B49-9505-4C2C7A274404}" dt="2022-08-28T04:33:51.492" v="4857" actId="26606"/>
          <ac:spMkLst>
            <pc:docMk/>
            <pc:sldMk cId="2627796019" sldId="269"/>
            <ac:spMk id="7" creationId="{3CD1EA40-7116-4FCB-9369-70F29FAA91EC}"/>
          </ac:spMkLst>
        </pc:spChg>
        <pc:spChg chg="add del mod">
          <ac:chgData name="Jones, Katie" userId="d6557db2-3227-4e3a-b253-df205624e65e" providerId="ADAL" clId="{B44535B3-1D1C-4B49-9505-4C2C7A274404}" dt="2022-08-28T04:33:51.492" v="4857" actId="26606"/>
          <ac:spMkLst>
            <pc:docMk/>
            <pc:sldMk cId="2627796019" sldId="269"/>
            <ac:spMk id="9" creationId="{BF647E38-F93D-4661-8D77-CE13EEB65B5A}"/>
          </ac:spMkLst>
        </pc:spChg>
        <pc:spChg chg="mod">
          <ac:chgData name="Jones, Katie" userId="d6557db2-3227-4e3a-b253-df205624e65e" providerId="ADAL" clId="{B44535B3-1D1C-4B49-9505-4C2C7A274404}" dt="2022-08-27T07:14:52.595" v="1329" actId="2711"/>
          <ac:spMkLst>
            <pc:docMk/>
            <pc:sldMk cId="2627796019" sldId="269"/>
            <ac:spMk id="12" creationId="{72D85191-DF12-4356-904F-664E1D9AF5A7}"/>
          </ac:spMkLst>
        </pc:spChg>
        <pc:spChg chg="mod">
          <ac:chgData name="Jones, Katie" userId="d6557db2-3227-4e3a-b253-df205624e65e" providerId="ADAL" clId="{B44535B3-1D1C-4B49-9505-4C2C7A274404}" dt="2022-08-27T07:14:52.595" v="1329" actId="2711"/>
          <ac:spMkLst>
            <pc:docMk/>
            <pc:sldMk cId="2627796019" sldId="269"/>
            <ac:spMk id="14" creationId="{C7445D04-F9A8-4746-8B90-6A13DEFED2A6}"/>
          </ac:spMkLst>
        </pc:spChg>
        <pc:spChg chg="add del mod">
          <ac:chgData name="Jones, Katie" userId="d6557db2-3227-4e3a-b253-df205624e65e" providerId="ADAL" clId="{B44535B3-1D1C-4B49-9505-4C2C7A274404}" dt="2022-08-28T05:39:47.064" v="11731" actId="478"/>
          <ac:spMkLst>
            <pc:docMk/>
            <pc:sldMk cId="2627796019" sldId="269"/>
            <ac:spMk id="15" creationId="{B25A1552-A514-4999-2D99-1C7C1BD4D0A2}"/>
          </ac:spMkLst>
        </pc:spChg>
        <pc:spChg chg="add del mod">
          <ac:chgData name="Jones, Katie" userId="d6557db2-3227-4e3a-b253-df205624e65e" providerId="ADAL" clId="{B44535B3-1D1C-4B49-9505-4C2C7A274404}" dt="2022-08-28T05:39:47.068" v="11733"/>
          <ac:spMkLst>
            <pc:docMk/>
            <pc:sldMk cId="2627796019" sldId="269"/>
            <ac:spMk id="16" creationId="{C5A99B0A-21E5-5630-DA86-54D423CF3AB1}"/>
          </ac:spMkLst>
        </pc:spChg>
        <pc:spChg chg="add del mod">
          <ac:chgData name="Jones, Katie" userId="d6557db2-3227-4e3a-b253-df205624e65e" providerId="ADAL" clId="{B44535B3-1D1C-4B49-9505-4C2C7A274404}" dt="2022-08-28T05:41:34.824" v="11752" actId="12084"/>
          <ac:spMkLst>
            <pc:docMk/>
            <pc:sldMk cId="2627796019" sldId="269"/>
            <ac:spMk id="17" creationId="{BB961FD1-F8F4-E128-8264-078706E4F00A}"/>
          </ac:spMkLst>
        </pc:spChg>
        <pc:spChg chg="mod">
          <ac:chgData name="Jones, Katie" userId="d6557db2-3227-4e3a-b253-df205624e65e" providerId="ADAL" clId="{B44535B3-1D1C-4B49-9505-4C2C7A274404}" dt="2022-08-27T07:14:52.595" v="1329" actId="2711"/>
          <ac:spMkLst>
            <pc:docMk/>
            <pc:sldMk cId="2627796019" sldId="269"/>
            <ac:spMk id="18" creationId="{4BE227E0-71B4-4555-AFAA-22C04AA6F988}"/>
          </ac:spMkLst>
        </pc:spChg>
        <pc:spChg chg="mod">
          <ac:chgData name="Jones, Katie" userId="d6557db2-3227-4e3a-b253-df205624e65e" providerId="ADAL" clId="{B44535B3-1D1C-4B49-9505-4C2C7A274404}" dt="2022-08-27T07:14:52.595" v="1329" actId="2711"/>
          <ac:spMkLst>
            <pc:docMk/>
            <pc:sldMk cId="2627796019" sldId="269"/>
            <ac:spMk id="23" creationId="{FEC27F93-D2D8-496E-A373-8043A75FDD85}"/>
          </ac:spMkLst>
        </pc:spChg>
        <pc:spChg chg="mod">
          <ac:chgData name="Jones, Katie" userId="d6557db2-3227-4e3a-b253-df205624e65e" providerId="ADAL" clId="{B44535B3-1D1C-4B49-9505-4C2C7A274404}" dt="2022-08-27T07:14:52.595" v="1329" actId="2711"/>
          <ac:spMkLst>
            <pc:docMk/>
            <pc:sldMk cId="2627796019" sldId="269"/>
            <ac:spMk id="24" creationId="{3B576C51-A72E-4F6A-B49F-5A5CBE888144}"/>
          </ac:spMkLst>
        </pc:spChg>
        <pc:spChg chg="mod">
          <ac:chgData name="Jones, Katie" userId="d6557db2-3227-4e3a-b253-df205624e65e" providerId="ADAL" clId="{B44535B3-1D1C-4B49-9505-4C2C7A274404}" dt="2022-08-27T07:14:52.595" v="1329" actId="2711"/>
          <ac:spMkLst>
            <pc:docMk/>
            <pc:sldMk cId="2627796019" sldId="269"/>
            <ac:spMk id="25" creationId="{99B65923-6F23-4733-9CF9-F4B935243213}"/>
          </ac:spMkLst>
        </pc:spChg>
        <pc:spChg chg="mod">
          <ac:chgData name="Jones, Katie" userId="d6557db2-3227-4e3a-b253-df205624e65e" providerId="ADAL" clId="{B44535B3-1D1C-4B49-9505-4C2C7A274404}" dt="2022-08-27T07:14:52.595" v="1329" actId="2711"/>
          <ac:spMkLst>
            <pc:docMk/>
            <pc:sldMk cId="2627796019" sldId="269"/>
            <ac:spMk id="26" creationId="{9E0623A6-24A9-4816-B863-75B77547A7B0}"/>
          </ac:spMkLst>
        </pc:spChg>
        <pc:spChg chg="mod">
          <ac:chgData name="Jones, Katie" userId="d6557db2-3227-4e3a-b253-df205624e65e" providerId="ADAL" clId="{B44535B3-1D1C-4B49-9505-4C2C7A274404}" dt="2022-08-27T07:14:52.595" v="1329" actId="2711"/>
          <ac:spMkLst>
            <pc:docMk/>
            <pc:sldMk cId="2627796019" sldId="269"/>
            <ac:spMk id="28" creationId="{9069E840-C429-4236-A4DA-891EA1E9AD6C}"/>
          </ac:spMkLst>
        </pc:spChg>
        <pc:spChg chg="mod">
          <ac:chgData name="Jones, Katie" userId="d6557db2-3227-4e3a-b253-df205624e65e" providerId="ADAL" clId="{B44535B3-1D1C-4B49-9505-4C2C7A274404}" dt="2022-08-27T07:14:52.595" v="1329" actId="2711"/>
          <ac:spMkLst>
            <pc:docMk/>
            <pc:sldMk cId="2627796019" sldId="269"/>
            <ac:spMk id="30" creationId="{8AB1352F-B74F-442B-9A30-922B52BFBFDF}"/>
          </ac:spMkLst>
        </pc:spChg>
        <pc:spChg chg="del">
          <ac:chgData name="Jones, Katie" userId="d6557db2-3227-4e3a-b253-df205624e65e" providerId="ADAL" clId="{B44535B3-1D1C-4B49-9505-4C2C7A274404}" dt="2022-08-27T06:37:58.350" v="8"/>
          <ac:spMkLst>
            <pc:docMk/>
            <pc:sldMk cId="2627796019" sldId="269"/>
            <ac:spMk id="31" creationId="{6753252F-4873-4F63-801D-CC719279A7D5}"/>
          </ac:spMkLst>
        </pc:spChg>
        <pc:spChg chg="del">
          <ac:chgData name="Jones, Katie" userId="d6557db2-3227-4e3a-b253-df205624e65e" providerId="ADAL" clId="{B44535B3-1D1C-4B49-9505-4C2C7A274404}" dt="2022-08-27T06:37:58.350" v="8"/>
          <ac:spMkLst>
            <pc:docMk/>
            <pc:sldMk cId="2627796019" sldId="269"/>
            <ac:spMk id="32" creationId="{047C8CCB-F95D-4249-92DD-651249D3535A}"/>
          </ac:spMkLst>
        </pc:spChg>
        <pc:spChg chg="mod">
          <ac:chgData name="Jones, Katie" userId="d6557db2-3227-4e3a-b253-df205624e65e" providerId="ADAL" clId="{B44535B3-1D1C-4B49-9505-4C2C7A274404}" dt="2022-08-27T07:14:52.595" v="1329" actId="2711"/>
          <ac:spMkLst>
            <pc:docMk/>
            <pc:sldMk cId="2627796019" sldId="269"/>
            <ac:spMk id="33" creationId="{E14F058D-0D19-42EC-9D49-21C0117B4CEA}"/>
          </ac:spMkLst>
        </pc:spChg>
        <pc:spChg chg="mod">
          <ac:chgData name="Jones, Katie" userId="d6557db2-3227-4e3a-b253-df205624e65e" providerId="ADAL" clId="{B44535B3-1D1C-4B49-9505-4C2C7A274404}" dt="2022-08-27T07:14:52.595" v="1329" actId="2711"/>
          <ac:spMkLst>
            <pc:docMk/>
            <pc:sldMk cId="2627796019" sldId="269"/>
            <ac:spMk id="34" creationId="{F7299257-9C1E-4F28-B180-47377237EC7A}"/>
          </ac:spMkLst>
        </pc:spChg>
        <pc:spChg chg="mod">
          <ac:chgData name="Jones, Katie" userId="d6557db2-3227-4e3a-b253-df205624e65e" providerId="ADAL" clId="{B44535B3-1D1C-4B49-9505-4C2C7A274404}" dt="2022-08-27T07:14:52.595" v="1329" actId="2711"/>
          <ac:spMkLst>
            <pc:docMk/>
            <pc:sldMk cId="2627796019" sldId="269"/>
            <ac:spMk id="35" creationId="{DD5BEB94-4B65-4017-8F89-E8FE34AB2964}"/>
          </ac:spMkLst>
        </pc:spChg>
        <pc:spChg chg="mod">
          <ac:chgData name="Jones, Katie" userId="d6557db2-3227-4e3a-b253-df205624e65e" providerId="ADAL" clId="{B44535B3-1D1C-4B49-9505-4C2C7A274404}" dt="2022-08-27T07:14:52.595" v="1329" actId="2711"/>
          <ac:spMkLst>
            <pc:docMk/>
            <pc:sldMk cId="2627796019" sldId="269"/>
            <ac:spMk id="36" creationId="{C809A0CC-3F6B-458C-8F13-A84E953DDB8B}"/>
          </ac:spMkLst>
        </pc:spChg>
        <pc:spChg chg="mod">
          <ac:chgData name="Jones, Katie" userId="d6557db2-3227-4e3a-b253-df205624e65e" providerId="ADAL" clId="{B44535B3-1D1C-4B49-9505-4C2C7A274404}" dt="2022-08-27T07:14:52.595" v="1329" actId="2711"/>
          <ac:spMkLst>
            <pc:docMk/>
            <pc:sldMk cId="2627796019" sldId="269"/>
            <ac:spMk id="38" creationId="{E95FCE8F-A967-4388-9DFA-1A76A35BD0F7}"/>
          </ac:spMkLst>
        </pc:spChg>
        <pc:spChg chg="add del mod">
          <ac:chgData name="Jones, Katie" userId="d6557db2-3227-4e3a-b253-df205624e65e" providerId="ADAL" clId="{B44535B3-1D1C-4B49-9505-4C2C7A274404}" dt="2022-08-28T04:33:51.492" v="4857" actId="26606"/>
          <ac:spMkLst>
            <pc:docMk/>
            <pc:sldMk cId="2627796019" sldId="269"/>
            <ac:spMk id="39" creationId="{D6C80E47-971C-437F-B030-191115B01D68}"/>
          </ac:spMkLst>
        </pc:spChg>
        <pc:spChg chg="mod">
          <ac:chgData name="Jones, Katie" userId="d6557db2-3227-4e3a-b253-df205624e65e" providerId="ADAL" clId="{B44535B3-1D1C-4B49-9505-4C2C7A274404}" dt="2022-08-27T07:14:52.595" v="1329" actId="2711"/>
          <ac:spMkLst>
            <pc:docMk/>
            <pc:sldMk cId="2627796019" sldId="269"/>
            <ac:spMk id="40" creationId="{05939A2B-5E1B-405C-84E1-788586F8B96D}"/>
          </ac:spMkLst>
        </pc:spChg>
        <pc:spChg chg="mod">
          <ac:chgData name="Jones, Katie" userId="d6557db2-3227-4e3a-b253-df205624e65e" providerId="ADAL" clId="{B44535B3-1D1C-4B49-9505-4C2C7A274404}" dt="2022-08-27T07:14:52.595" v="1329" actId="2711"/>
          <ac:spMkLst>
            <pc:docMk/>
            <pc:sldMk cId="2627796019" sldId="269"/>
            <ac:spMk id="41" creationId="{C20EF281-FA60-4D37-90E6-E5B28BD8CF03}"/>
          </ac:spMkLst>
        </pc:spChg>
        <pc:spChg chg="mod">
          <ac:chgData name="Jones, Katie" userId="d6557db2-3227-4e3a-b253-df205624e65e" providerId="ADAL" clId="{B44535B3-1D1C-4B49-9505-4C2C7A274404}" dt="2022-08-27T07:14:52.595" v="1329" actId="2711"/>
          <ac:spMkLst>
            <pc:docMk/>
            <pc:sldMk cId="2627796019" sldId="269"/>
            <ac:spMk id="42" creationId="{BF564ADA-3181-40F2-B9C7-45CB4BB1DD3B}"/>
          </ac:spMkLst>
        </pc:spChg>
        <pc:spChg chg="mod">
          <ac:chgData name="Jones, Katie" userId="d6557db2-3227-4e3a-b253-df205624e65e" providerId="ADAL" clId="{B44535B3-1D1C-4B49-9505-4C2C7A274404}" dt="2022-08-27T07:14:52.595" v="1329" actId="2711"/>
          <ac:spMkLst>
            <pc:docMk/>
            <pc:sldMk cId="2627796019" sldId="269"/>
            <ac:spMk id="43" creationId="{F003180C-C0C2-44E5-9485-47F357C0008C}"/>
          </ac:spMkLst>
        </pc:spChg>
        <pc:spChg chg="mod">
          <ac:chgData name="Jones, Katie" userId="d6557db2-3227-4e3a-b253-df205624e65e" providerId="ADAL" clId="{B44535B3-1D1C-4B49-9505-4C2C7A274404}" dt="2022-08-27T07:14:52.595" v="1329" actId="2711"/>
          <ac:spMkLst>
            <pc:docMk/>
            <pc:sldMk cId="2627796019" sldId="269"/>
            <ac:spMk id="44" creationId="{32812F6B-EE30-4B15-AF9F-FC1507D2BA5F}"/>
          </ac:spMkLst>
        </pc:spChg>
        <pc:spChg chg="mod">
          <ac:chgData name="Jones, Katie" userId="d6557db2-3227-4e3a-b253-df205624e65e" providerId="ADAL" clId="{B44535B3-1D1C-4B49-9505-4C2C7A274404}" dt="2022-08-27T07:14:52.595" v="1329" actId="2711"/>
          <ac:spMkLst>
            <pc:docMk/>
            <pc:sldMk cId="2627796019" sldId="269"/>
            <ac:spMk id="45" creationId="{426FCC53-798B-44C6-97C0-1725C0DF289B}"/>
          </ac:spMkLst>
        </pc:spChg>
        <pc:spChg chg="add mod">
          <ac:chgData name="Jones, Katie" userId="d6557db2-3227-4e3a-b253-df205624e65e" providerId="ADAL" clId="{B44535B3-1D1C-4B49-9505-4C2C7A274404}" dt="2022-08-28T07:31:09.415" v="14457" actId="207"/>
          <ac:spMkLst>
            <pc:docMk/>
            <pc:sldMk cId="2627796019" sldId="269"/>
            <ac:spMk id="46" creationId="{7895DC63-BE26-7986-7E9D-4BA48E84F868}"/>
          </ac:spMkLst>
        </pc:spChg>
        <pc:spChg chg="add del">
          <ac:chgData name="Jones, Katie" userId="d6557db2-3227-4e3a-b253-df205624e65e" providerId="ADAL" clId="{B44535B3-1D1C-4B49-9505-4C2C7A274404}" dt="2022-08-28T04:33:42.922" v="4853" actId="26606"/>
          <ac:spMkLst>
            <pc:docMk/>
            <pc:sldMk cId="2627796019" sldId="269"/>
            <ac:spMk id="51" creationId="{71FC7D98-7B8B-402A-90FC-F027482F2142}"/>
          </ac:spMkLst>
        </pc:spChg>
        <pc:spChg chg="add del">
          <ac:chgData name="Jones, Katie" userId="d6557db2-3227-4e3a-b253-df205624e65e" providerId="ADAL" clId="{B44535B3-1D1C-4B49-9505-4C2C7A274404}" dt="2022-08-28T04:33:42.922" v="4853" actId="26606"/>
          <ac:spMkLst>
            <pc:docMk/>
            <pc:sldMk cId="2627796019" sldId="269"/>
            <ac:spMk id="53" creationId="{AD7356EA-285B-4E5D-8FEC-104659A4FD2C}"/>
          </ac:spMkLst>
        </pc:spChg>
        <pc:spChg chg="add del">
          <ac:chgData name="Jones, Katie" userId="d6557db2-3227-4e3a-b253-df205624e65e" providerId="ADAL" clId="{B44535B3-1D1C-4B49-9505-4C2C7A274404}" dt="2022-08-28T04:33:51.480" v="4856" actId="26606"/>
          <ac:spMkLst>
            <pc:docMk/>
            <pc:sldMk cId="2627796019" sldId="269"/>
            <ac:spMk id="55" creationId="{441CF7D6-A660-431A-B0BB-140A0D5556B6}"/>
          </ac:spMkLst>
        </pc:spChg>
        <pc:spChg chg="add del">
          <ac:chgData name="Jones, Katie" userId="d6557db2-3227-4e3a-b253-df205624e65e" providerId="ADAL" clId="{B44535B3-1D1C-4B49-9505-4C2C7A274404}" dt="2022-08-28T04:33:51.480" v="4856" actId="26606"/>
          <ac:spMkLst>
            <pc:docMk/>
            <pc:sldMk cId="2627796019" sldId="269"/>
            <ac:spMk id="56" creationId="{2550BE34-C2B8-49B8-8519-67A8CAD51AE9}"/>
          </ac:spMkLst>
        </pc:spChg>
        <pc:spChg chg="add del">
          <ac:chgData name="Jones, Katie" userId="d6557db2-3227-4e3a-b253-df205624e65e" providerId="ADAL" clId="{B44535B3-1D1C-4B49-9505-4C2C7A274404}" dt="2022-08-28T04:33:51.480" v="4856" actId="26606"/>
          <ac:spMkLst>
            <pc:docMk/>
            <pc:sldMk cId="2627796019" sldId="269"/>
            <ac:spMk id="57" creationId="{0570A85B-3810-4F95-97B0-CBF4CCDB381C}"/>
          </ac:spMkLst>
        </pc:spChg>
        <pc:spChg chg="add del">
          <ac:chgData name="Jones, Katie" userId="d6557db2-3227-4e3a-b253-df205624e65e" providerId="ADAL" clId="{B44535B3-1D1C-4B49-9505-4C2C7A274404}" dt="2022-08-28T04:33:51.480" v="4856" actId="26606"/>
          <ac:spMkLst>
            <pc:docMk/>
            <pc:sldMk cId="2627796019" sldId="269"/>
            <ac:spMk id="58" creationId="{A7457DD9-5A45-400A-AB4B-4B4EDECA25F1}"/>
          </ac:spMkLst>
        </pc:spChg>
        <pc:spChg chg="add del">
          <ac:chgData name="Jones, Katie" userId="d6557db2-3227-4e3a-b253-df205624e65e" providerId="ADAL" clId="{B44535B3-1D1C-4B49-9505-4C2C7A274404}" dt="2022-08-28T04:35:09.143" v="4869" actId="26606"/>
          <ac:spMkLst>
            <pc:docMk/>
            <pc:sldMk cId="2627796019" sldId="269"/>
            <ac:spMk id="60" creationId="{C1A1C5D3-C053-4EE9-BE1A-419B6E27CCAE}"/>
          </ac:spMkLst>
        </pc:spChg>
        <pc:spChg chg="add del">
          <ac:chgData name="Jones, Katie" userId="d6557db2-3227-4e3a-b253-df205624e65e" providerId="ADAL" clId="{B44535B3-1D1C-4B49-9505-4C2C7A274404}" dt="2022-08-28T04:35:09.143" v="4869" actId="26606"/>
          <ac:spMkLst>
            <pc:docMk/>
            <pc:sldMk cId="2627796019" sldId="269"/>
            <ac:spMk id="61" creationId="{A3473CF9-37EB-43E7-89EF-D2D1C53D1DAC}"/>
          </ac:spMkLst>
        </pc:spChg>
        <pc:spChg chg="add del">
          <ac:chgData name="Jones, Katie" userId="d6557db2-3227-4e3a-b253-df205624e65e" providerId="ADAL" clId="{B44535B3-1D1C-4B49-9505-4C2C7A274404}" dt="2022-08-28T04:35:09.143" v="4869" actId="26606"/>
          <ac:spMkLst>
            <pc:docMk/>
            <pc:sldMk cId="2627796019" sldId="269"/>
            <ac:spMk id="62" creationId="{586B4EF9-43BA-4655-A6FF-1D8E21574C95}"/>
          </ac:spMkLst>
        </pc:spChg>
        <pc:spChg chg="add mod">
          <ac:chgData name="Jones, Katie" userId="d6557db2-3227-4e3a-b253-df205624e65e" providerId="ADAL" clId="{B44535B3-1D1C-4B49-9505-4C2C7A274404}" dt="2022-08-28T05:42:46.904" v="11760" actId="2711"/>
          <ac:spMkLst>
            <pc:docMk/>
            <pc:sldMk cId="2627796019" sldId="269"/>
            <ac:spMk id="67" creationId="{91DC6ABD-215C-4EA8-A483-CEF5B99AB385}"/>
          </ac:spMkLst>
        </pc:spChg>
        <pc:spChg chg="add mod">
          <ac:chgData name="Jones, Katie" userId="d6557db2-3227-4e3a-b253-df205624e65e" providerId="ADAL" clId="{B44535B3-1D1C-4B49-9505-4C2C7A274404}" dt="2022-08-28T05:42:46.904" v="11760" actId="2711"/>
          <ac:spMkLst>
            <pc:docMk/>
            <pc:sldMk cId="2627796019" sldId="269"/>
            <ac:spMk id="73" creationId="{04357C93-F0CB-4A1C-8F77-4E9063789819}"/>
          </ac:spMkLst>
        </pc:spChg>
        <pc:grpChg chg="add del mod">
          <ac:chgData name="Jones, Katie" userId="d6557db2-3227-4e3a-b253-df205624e65e" providerId="ADAL" clId="{B44535B3-1D1C-4B49-9505-4C2C7A274404}" dt="2022-08-28T04:33:51.492" v="4857" actId="26606"/>
          <ac:grpSpMkLst>
            <pc:docMk/>
            <pc:sldMk cId="2627796019" sldId="269"/>
            <ac:grpSpMk id="10" creationId="{936E4654-58CD-422E-884A-D4ED28FCF62B}"/>
          </ac:grpSpMkLst>
        </pc:grpChg>
        <pc:grpChg chg="add mod">
          <ac:chgData name="Jones, Katie" userId="d6557db2-3227-4e3a-b253-df205624e65e" providerId="ADAL" clId="{B44535B3-1D1C-4B49-9505-4C2C7A274404}" dt="2022-08-28T05:42:46.904" v="11760" actId="2711"/>
          <ac:grpSpMkLst>
            <pc:docMk/>
            <pc:sldMk cId="2627796019" sldId="269"/>
            <ac:grpSpMk id="69" creationId="{3AF6A671-C637-4547-85F4-51B6D1881399}"/>
          </ac:grpSpMkLst>
        </pc:grpChg>
        <pc:graphicFrameChg chg="add mod">
          <ac:chgData name="Jones, Katie" userId="d6557db2-3227-4e3a-b253-df205624e65e" providerId="ADAL" clId="{B44535B3-1D1C-4B49-9505-4C2C7A274404}" dt="2022-08-29T01:28:13.933" v="17988" actId="20577"/>
          <ac:graphicFrameMkLst>
            <pc:docMk/>
            <pc:sldMk cId="2627796019" sldId="269"/>
            <ac:graphicFrameMk id="19" creationId="{19F8833A-2126-527D-2492-FC3376AA8468}"/>
          </ac:graphicFrameMkLst>
        </pc:graphicFrameChg>
        <pc:graphicFrameChg chg="add del mod">
          <ac:chgData name="Jones, Katie" userId="d6557db2-3227-4e3a-b253-df205624e65e" providerId="ADAL" clId="{B44535B3-1D1C-4B49-9505-4C2C7A274404}" dt="2022-08-28T05:46:23.929" v="11794" actId="478"/>
          <ac:graphicFrameMkLst>
            <pc:docMk/>
            <pc:sldMk cId="2627796019" sldId="269"/>
            <ac:graphicFrameMk id="37" creationId="{EF65170A-54D1-7B1B-F276-29A30E2600E5}"/>
          </ac:graphicFrameMkLst>
        </pc:graphicFrameChg>
        <pc:graphicFrameChg chg="add del mod">
          <ac:chgData name="Jones, Katie" userId="d6557db2-3227-4e3a-b253-df205624e65e" providerId="ADAL" clId="{B44535B3-1D1C-4B49-9505-4C2C7A274404}" dt="2022-08-28T04:33:07.591" v="4849" actId="21"/>
          <ac:graphicFrameMkLst>
            <pc:docMk/>
            <pc:sldMk cId="2627796019" sldId="269"/>
            <ac:graphicFrameMk id="47" creationId="{DE237A7E-E788-FD27-6C2E-8AF170C9D328}"/>
          </ac:graphicFrameMkLst>
        </pc:graphicFrameChg>
        <pc:graphicFrameChg chg="add del mod">
          <ac:chgData name="Jones, Katie" userId="d6557db2-3227-4e3a-b253-df205624e65e" providerId="ADAL" clId="{B44535B3-1D1C-4B49-9505-4C2C7A274404}" dt="2022-08-28T04:34:45.749" v="4868" actId="478"/>
          <ac:graphicFrameMkLst>
            <pc:docMk/>
            <pc:sldMk cId="2627796019" sldId="269"/>
            <ac:graphicFrameMk id="48" creationId="{25B24509-6506-BA6C-A5C9-E5DB8F894E9E}"/>
          </ac:graphicFrameMkLst>
        </pc:graphicFrameChg>
        <pc:graphicFrameChg chg="add del mod">
          <ac:chgData name="Jones, Katie" userId="d6557db2-3227-4e3a-b253-df205624e65e" providerId="ADAL" clId="{B44535B3-1D1C-4B49-9505-4C2C7A274404}" dt="2022-08-28T04:35:19.444" v="4875" actId="478"/>
          <ac:graphicFrameMkLst>
            <pc:docMk/>
            <pc:sldMk cId="2627796019" sldId="269"/>
            <ac:graphicFrameMk id="52" creationId="{EDF5F1FE-EAB9-CA21-ED20-4601CE00C12A}"/>
          </ac:graphicFrameMkLst>
        </pc:graphicFrameChg>
        <pc:graphicFrameChg chg="add del mod">
          <ac:chgData name="Jones, Katie" userId="d6557db2-3227-4e3a-b253-df205624e65e" providerId="ADAL" clId="{B44535B3-1D1C-4B49-9505-4C2C7A274404}" dt="2022-08-28T04:35:19.444" v="4875" actId="478"/>
          <ac:graphicFrameMkLst>
            <pc:docMk/>
            <pc:sldMk cId="2627796019" sldId="269"/>
            <ac:graphicFrameMk id="54" creationId="{746A5AA8-F485-D49C-E065-799DE56B389C}"/>
          </ac:graphicFrameMkLst>
        </pc:graphicFrameChg>
        <pc:graphicFrameChg chg="add del mod">
          <ac:chgData name="Jones, Katie" userId="d6557db2-3227-4e3a-b253-df205624e65e" providerId="ADAL" clId="{B44535B3-1D1C-4B49-9505-4C2C7A274404}" dt="2022-08-28T04:35:25.424" v="4879" actId="478"/>
          <ac:graphicFrameMkLst>
            <pc:docMk/>
            <pc:sldMk cId="2627796019" sldId="269"/>
            <ac:graphicFrameMk id="59" creationId="{96ACACA7-B02E-ED85-7A83-D8D4E0113F53}"/>
          </ac:graphicFrameMkLst>
        </pc:graphicFrameChg>
        <pc:graphicFrameChg chg="add del mod">
          <ac:chgData name="Jones, Katie" userId="d6557db2-3227-4e3a-b253-df205624e65e" providerId="ADAL" clId="{B44535B3-1D1C-4B49-9505-4C2C7A274404}" dt="2022-08-28T05:44:52.680" v="11779" actId="478"/>
          <ac:graphicFrameMkLst>
            <pc:docMk/>
            <pc:sldMk cId="2627796019" sldId="269"/>
            <ac:graphicFrameMk id="63" creationId="{4DE07F54-9B35-14D9-A904-41C8B725416E}"/>
          </ac:graphicFrameMkLst>
        </pc:graphicFrameChg>
        <pc:graphicFrameChg chg="add mod">
          <ac:chgData name="Jones, Katie" userId="d6557db2-3227-4e3a-b253-df205624e65e" providerId="ADAL" clId="{B44535B3-1D1C-4B49-9505-4C2C7A274404}" dt="2022-08-28T05:39:58.937" v="11737"/>
          <ac:graphicFrameMkLst>
            <pc:docMk/>
            <pc:sldMk cId="2627796019" sldId="269"/>
            <ac:graphicFrameMk id="64" creationId="{EC78590C-3841-470A-944D-B0246532FC31}"/>
          </ac:graphicFrameMkLst>
        </pc:graphicFrameChg>
        <pc:graphicFrameChg chg="add mod">
          <ac:chgData name="Jones, Katie" userId="d6557db2-3227-4e3a-b253-df205624e65e" providerId="ADAL" clId="{B44535B3-1D1C-4B49-9505-4C2C7A274404}" dt="2022-08-28T05:48:39.987" v="11861" actId="208"/>
          <ac:graphicFrameMkLst>
            <pc:docMk/>
            <pc:sldMk cId="2627796019" sldId="269"/>
            <ac:graphicFrameMk id="65" creationId="{DE237A7E-E788-FD27-6C2E-8AF170C9D328}"/>
          </ac:graphicFrameMkLst>
        </pc:graphicFrameChg>
        <pc:graphicFrameChg chg="add mod">
          <ac:chgData name="Jones, Katie" userId="d6557db2-3227-4e3a-b253-df205624e65e" providerId="ADAL" clId="{B44535B3-1D1C-4B49-9505-4C2C7A274404}" dt="2022-08-28T05:48:36.797" v="11860" actId="208"/>
          <ac:graphicFrameMkLst>
            <pc:docMk/>
            <pc:sldMk cId="2627796019" sldId="269"/>
            <ac:graphicFrameMk id="66" creationId="{EF65170A-54D1-7B1B-F276-29A30E2600E5}"/>
          </ac:graphicFrameMkLst>
        </pc:graphicFrameChg>
        <pc:picChg chg="mod">
          <ac:chgData name="Jones, Katie" userId="d6557db2-3227-4e3a-b253-df205624e65e" providerId="ADAL" clId="{B44535B3-1D1C-4B49-9505-4C2C7A274404}" dt="2022-08-27T07:15:26.716" v="1333" actId="1076"/>
          <ac:picMkLst>
            <pc:docMk/>
            <pc:sldMk cId="2627796019" sldId="269"/>
            <ac:picMk id="3" creationId="{ED6B4ED6-755F-9D31-2596-C7CF71BB00E9}"/>
          </ac:picMkLst>
        </pc:picChg>
        <pc:picChg chg="mod ord">
          <ac:chgData name="Jones, Katie" userId="d6557db2-3227-4e3a-b253-df205624e65e" providerId="ADAL" clId="{B44535B3-1D1C-4B49-9505-4C2C7A274404}" dt="2022-08-27T07:15:31.104" v="1334" actId="1076"/>
          <ac:picMkLst>
            <pc:docMk/>
            <pc:sldMk cId="2627796019" sldId="269"/>
            <ac:picMk id="4" creationId="{4D3231C8-C1AF-2912-D218-5859DEF20030}"/>
          </ac:picMkLst>
        </pc:picChg>
        <pc:picChg chg="del">
          <ac:chgData name="Jones, Katie" userId="d6557db2-3227-4e3a-b253-df205624e65e" providerId="ADAL" clId="{B44535B3-1D1C-4B49-9505-4C2C7A274404}" dt="2022-08-28T04:28:06.114" v="4735" actId="478"/>
          <ac:picMkLst>
            <pc:docMk/>
            <pc:sldMk cId="2627796019" sldId="269"/>
            <ac:picMk id="8" creationId="{33945782-F918-2FFD-D70E-432C0BD092C6}"/>
          </ac:picMkLst>
        </pc:picChg>
        <pc:picChg chg="del">
          <ac:chgData name="Jones, Katie" userId="d6557db2-3227-4e3a-b253-df205624e65e" providerId="ADAL" clId="{B44535B3-1D1C-4B49-9505-4C2C7A274404}" dt="2022-08-28T04:28:59.141" v="4747" actId="478"/>
          <ac:picMkLst>
            <pc:docMk/>
            <pc:sldMk cId="2627796019" sldId="269"/>
            <ac:picMk id="11" creationId="{10A864E3-FA3B-9943-70DE-E4004361A9D0}"/>
          </ac:picMkLst>
        </pc:picChg>
      </pc:sldChg>
      <pc:sldChg chg="modSp mod">
        <pc:chgData name="Jones, Katie" userId="d6557db2-3227-4e3a-b253-df205624e65e" providerId="ADAL" clId="{B44535B3-1D1C-4B49-9505-4C2C7A274404}" dt="2022-08-28T19:58:56.690" v="15827" actId="27636"/>
        <pc:sldMkLst>
          <pc:docMk/>
          <pc:sldMk cId="2524234060" sldId="270"/>
        </pc:sldMkLst>
        <pc:spChg chg="mod">
          <ac:chgData name="Jones, Katie" userId="d6557db2-3227-4e3a-b253-df205624e65e" providerId="ADAL" clId="{B44535B3-1D1C-4B49-9505-4C2C7A274404}" dt="2022-08-28T02:39:29.588" v="1711"/>
          <ac:spMkLst>
            <pc:docMk/>
            <pc:sldMk cId="2524234060" sldId="270"/>
            <ac:spMk id="2" creationId="{2E4A562F-27EB-5DB1-326A-47CDFD264951}"/>
          </ac:spMkLst>
        </pc:spChg>
        <pc:spChg chg="mod">
          <ac:chgData name="Jones, Katie" userId="d6557db2-3227-4e3a-b253-df205624e65e" providerId="ADAL" clId="{B44535B3-1D1C-4B49-9505-4C2C7A274404}" dt="2022-08-28T19:58:56.690" v="15827" actId="27636"/>
          <ac:spMkLst>
            <pc:docMk/>
            <pc:sldMk cId="2524234060" sldId="270"/>
            <ac:spMk id="3" creationId="{471907B8-BA3D-B060-230E-93B3212F4548}"/>
          </ac:spMkLst>
        </pc:spChg>
      </pc:sldChg>
      <pc:sldChg chg="addSp delSp modSp mod modClrScheme delDesignElem chgLayout modNotesTx">
        <pc:chgData name="Jones, Katie" userId="d6557db2-3227-4e3a-b253-df205624e65e" providerId="ADAL" clId="{B44535B3-1D1C-4B49-9505-4C2C7A274404}" dt="2022-08-29T01:40:03.889" v="18201" actId="20577"/>
        <pc:sldMkLst>
          <pc:docMk/>
          <pc:sldMk cId="1247663690" sldId="271"/>
        </pc:sldMkLst>
        <pc:spChg chg="del mod ord">
          <ac:chgData name="Jones, Katie" userId="d6557db2-3227-4e3a-b253-df205624e65e" providerId="ADAL" clId="{B44535B3-1D1C-4B49-9505-4C2C7A274404}" dt="2022-08-28T06:51:25.866" v="13617" actId="478"/>
          <ac:spMkLst>
            <pc:docMk/>
            <pc:sldMk cId="1247663690" sldId="271"/>
            <ac:spMk id="2" creationId="{355802B9-5829-8E8D-4735-A923FCB2DC90}"/>
          </ac:spMkLst>
        </pc:spChg>
        <pc:spChg chg="add del mod">
          <ac:chgData name="Jones, Katie" userId="d6557db2-3227-4e3a-b253-df205624e65e" providerId="ADAL" clId="{B44535B3-1D1C-4B49-9505-4C2C7A274404}" dt="2022-08-28T06:51:28.986" v="13618" actId="478"/>
          <ac:spMkLst>
            <pc:docMk/>
            <pc:sldMk cId="1247663690" sldId="271"/>
            <ac:spMk id="4" creationId="{379ECC6B-F2DE-44B7-2723-D2638FB86DCA}"/>
          </ac:spMkLst>
        </pc:spChg>
        <pc:spChg chg="add del mod">
          <ac:chgData name="Jones, Katie" userId="d6557db2-3227-4e3a-b253-df205624e65e" providerId="ADAL" clId="{B44535B3-1D1C-4B49-9505-4C2C7A274404}" dt="2022-08-28T07:00:22.855" v="13988" actId="12084"/>
          <ac:spMkLst>
            <pc:docMk/>
            <pc:sldMk cId="1247663690" sldId="271"/>
            <ac:spMk id="10" creationId="{093CA3BC-F5EC-1FAF-7668-3C05EA2306E1}"/>
          </ac:spMkLst>
        </pc:spChg>
        <pc:spChg chg="add mod">
          <ac:chgData name="Jones, Katie" userId="d6557db2-3227-4e3a-b253-df205624e65e" providerId="ADAL" clId="{B44535B3-1D1C-4B49-9505-4C2C7A274404}" dt="2022-08-28T20:01:48.739" v="16146"/>
          <ac:spMkLst>
            <pc:docMk/>
            <pc:sldMk cId="1247663690" sldId="271"/>
            <ac:spMk id="10" creationId="{A9463C68-5E21-E01E-F044-FD3D8FABB47A}"/>
          </ac:spMkLst>
        </pc:spChg>
        <pc:spChg chg="add mod">
          <ac:chgData name="Jones, Katie" userId="d6557db2-3227-4e3a-b253-df205624e65e" providerId="ADAL" clId="{B44535B3-1D1C-4B49-9505-4C2C7A274404}" dt="2022-08-29T01:40:03.889" v="18201" actId="20577"/>
          <ac:spMkLst>
            <pc:docMk/>
            <pc:sldMk cId="1247663690" sldId="271"/>
            <ac:spMk id="11" creationId="{364E9020-FA2A-1B38-FAD5-243406E75795}"/>
          </ac:spMkLst>
        </pc:spChg>
        <pc:spChg chg="add del mod">
          <ac:chgData name="Jones, Katie" userId="d6557db2-3227-4e3a-b253-df205624e65e" providerId="ADAL" clId="{B44535B3-1D1C-4B49-9505-4C2C7A274404}" dt="2022-08-28T07:07:16.771" v="14285" actId="12084"/>
          <ac:spMkLst>
            <pc:docMk/>
            <pc:sldMk cId="1247663690" sldId="271"/>
            <ac:spMk id="12" creationId="{9F336793-8684-6923-16F7-77AEC9E31245}"/>
          </ac:spMkLst>
        </pc:spChg>
        <pc:spChg chg="add mod">
          <ac:chgData name="Jones, Katie" userId="d6557db2-3227-4e3a-b253-df205624e65e" providerId="ADAL" clId="{B44535B3-1D1C-4B49-9505-4C2C7A274404}" dt="2022-08-28T20:02:03.673" v="16150"/>
          <ac:spMkLst>
            <pc:docMk/>
            <pc:sldMk cId="1247663690" sldId="271"/>
            <ac:spMk id="14" creationId="{202BE970-162E-F674-ABBD-2EC1F80AE71D}"/>
          </ac:spMkLst>
        </pc:spChg>
        <pc:spChg chg="add mod">
          <ac:chgData name="Jones, Katie" userId="d6557db2-3227-4e3a-b253-df205624e65e" providerId="ADAL" clId="{B44535B3-1D1C-4B49-9505-4C2C7A274404}" dt="2022-08-28T20:02:59.347" v="16317" actId="20577"/>
          <ac:spMkLst>
            <pc:docMk/>
            <pc:sldMk cId="1247663690" sldId="271"/>
            <ac:spMk id="15" creationId="{7E580715-CC02-DBEB-7260-616394CA8B5F}"/>
          </ac:spMkLst>
        </pc:spChg>
        <pc:spChg chg="add del">
          <ac:chgData name="Jones, Katie" userId="d6557db2-3227-4e3a-b253-df205624e65e" providerId="ADAL" clId="{B44535B3-1D1C-4B49-9505-4C2C7A274404}" dt="2022-08-28T06:10:37.485" v="13038" actId="26606"/>
          <ac:spMkLst>
            <pc:docMk/>
            <pc:sldMk cId="1247663690" sldId="271"/>
            <ac:spMk id="37" creationId="{D9F5512A-48E1-4C07-B75E-3CCC517B6804}"/>
          </ac:spMkLst>
        </pc:spChg>
        <pc:spChg chg="add del">
          <ac:chgData name="Jones, Katie" userId="d6557db2-3227-4e3a-b253-df205624e65e" providerId="ADAL" clId="{B44535B3-1D1C-4B49-9505-4C2C7A274404}" dt="2022-08-28T06:10:37.485" v="13038" actId="26606"/>
          <ac:spMkLst>
            <pc:docMk/>
            <pc:sldMk cId="1247663690" sldId="271"/>
            <ac:spMk id="38" creationId="{C1000A71-EAA0-4A28-9813-F75E9271631B}"/>
          </ac:spMkLst>
        </pc:spChg>
        <pc:spChg chg="add del">
          <ac:chgData name="Jones, Katie" userId="d6557db2-3227-4e3a-b253-df205624e65e" providerId="ADAL" clId="{B44535B3-1D1C-4B49-9505-4C2C7A274404}" dt="2022-08-28T06:10:37.485" v="13038" actId="26606"/>
          <ac:spMkLst>
            <pc:docMk/>
            <pc:sldMk cId="1247663690" sldId="271"/>
            <ac:spMk id="40" creationId="{3CD1EA40-7116-4FCB-9369-70F29FAA91EC}"/>
          </ac:spMkLst>
        </pc:spChg>
        <pc:spChg chg="add del">
          <ac:chgData name="Jones, Katie" userId="d6557db2-3227-4e3a-b253-df205624e65e" providerId="ADAL" clId="{B44535B3-1D1C-4B49-9505-4C2C7A274404}" dt="2022-08-28T06:10:37.485" v="13038" actId="26606"/>
          <ac:spMkLst>
            <pc:docMk/>
            <pc:sldMk cId="1247663690" sldId="271"/>
            <ac:spMk id="41" creationId="{A5271697-90F1-4A23-8EF2-0179F2EAFACB}"/>
          </ac:spMkLst>
        </pc:spChg>
        <pc:spChg chg="del mod">
          <ac:chgData name="Jones, Katie" userId="d6557db2-3227-4e3a-b253-df205624e65e" providerId="ADAL" clId="{B44535B3-1D1C-4B49-9505-4C2C7A274404}" dt="2022-08-28T06:51:18.650" v="13615" actId="700"/>
          <ac:spMkLst>
            <pc:docMk/>
            <pc:sldMk cId="1247663690" sldId="271"/>
            <ac:spMk id="43" creationId="{1A603615-D215-EBAF-384E-DBFBA38DD7A4}"/>
          </ac:spMkLst>
        </pc:spChg>
        <pc:spChg chg="add mod">
          <ac:chgData name="Jones, Katie" userId="d6557db2-3227-4e3a-b253-df205624e65e" providerId="ADAL" clId="{B44535B3-1D1C-4B49-9505-4C2C7A274404}" dt="2022-08-28T19:39:12.886" v="14889" actId="20577"/>
          <ac:spMkLst>
            <pc:docMk/>
            <pc:sldMk cId="1247663690" sldId="271"/>
            <ac:spMk id="46" creationId="{887065D0-47BF-2659-A2B6-5F4BFA5D1AB9}"/>
          </ac:spMkLst>
        </pc:spChg>
        <pc:spChg chg="add del">
          <ac:chgData name="Jones, Katie" userId="d6557db2-3227-4e3a-b253-df205624e65e" providerId="ADAL" clId="{B44535B3-1D1C-4B49-9505-4C2C7A274404}" dt="2022-08-28T06:50:35.549" v="13614" actId="26606"/>
          <ac:spMkLst>
            <pc:docMk/>
            <pc:sldMk cId="1247663690" sldId="271"/>
            <ac:spMk id="48" creationId="{A27089E4-C4B8-47AC-BDA4-294EFA7CB6BF}"/>
          </ac:spMkLst>
        </pc:spChg>
        <pc:spChg chg="add del">
          <ac:chgData name="Jones, Katie" userId="d6557db2-3227-4e3a-b253-df205624e65e" providerId="ADAL" clId="{B44535B3-1D1C-4B49-9505-4C2C7A274404}" dt="2022-08-28T06:50:35.549" v="13614" actId="26606"/>
          <ac:spMkLst>
            <pc:docMk/>
            <pc:sldMk cId="1247663690" sldId="271"/>
            <ac:spMk id="50" creationId="{9BAFF925-4C7C-4B71-96F4-8FA90681BBF4}"/>
          </ac:spMkLst>
        </pc:spChg>
        <pc:spChg chg="add del">
          <ac:chgData name="Jones, Katie" userId="d6557db2-3227-4e3a-b253-df205624e65e" providerId="ADAL" clId="{B44535B3-1D1C-4B49-9505-4C2C7A274404}" dt="2022-08-28T06:50:35.541" v="13613" actId="26606"/>
          <ac:spMkLst>
            <pc:docMk/>
            <pc:sldMk cId="1247663690" sldId="271"/>
            <ac:spMk id="63" creationId="{081EA652-8C6A-4E69-BEB9-170809474553}"/>
          </ac:spMkLst>
        </pc:spChg>
        <pc:spChg chg="add del">
          <ac:chgData name="Jones, Katie" userId="d6557db2-3227-4e3a-b253-df205624e65e" providerId="ADAL" clId="{B44535B3-1D1C-4B49-9505-4C2C7A274404}" dt="2022-08-28T06:50:35.541" v="13613" actId="26606"/>
          <ac:spMkLst>
            <pc:docMk/>
            <pc:sldMk cId="1247663690" sldId="271"/>
            <ac:spMk id="65" creationId="{5298780A-33B9-4EA2-8F67-DE68AD62841B}"/>
          </ac:spMkLst>
        </pc:spChg>
        <pc:spChg chg="add del">
          <ac:chgData name="Jones, Katie" userId="d6557db2-3227-4e3a-b253-df205624e65e" providerId="ADAL" clId="{B44535B3-1D1C-4B49-9505-4C2C7A274404}" dt="2022-08-28T06:50:35.541" v="13613" actId="26606"/>
          <ac:spMkLst>
            <pc:docMk/>
            <pc:sldMk cId="1247663690" sldId="271"/>
            <ac:spMk id="67" creationId="{7F488E8B-4E1E-4402-8935-D4E6C02615C7}"/>
          </ac:spMkLst>
        </pc:spChg>
        <pc:spChg chg="add del">
          <ac:chgData name="Jones, Katie" userId="d6557db2-3227-4e3a-b253-df205624e65e" providerId="ADAL" clId="{B44535B3-1D1C-4B49-9505-4C2C7A274404}" dt="2022-08-28T06:51:18.650" v="13615" actId="700"/>
          <ac:spMkLst>
            <pc:docMk/>
            <pc:sldMk cId="1247663690" sldId="271"/>
            <ac:spMk id="69" creationId="{B6CDA21F-E7AF-4C75-8395-33F58D5B0E45}"/>
          </ac:spMkLst>
        </pc:spChg>
        <pc:spChg chg="add del">
          <ac:chgData name="Jones, Katie" userId="d6557db2-3227-4e3a-b253-df205624e65e" providerId="ADAL" clId="{B44535B3-1D1C-4B49-9505-4C2C7A274404}" dt="2022-08-28T06:51:18.650" v="13615" actId="700"/>
          <ac:spMkLst>
            <pc:docMk/>
            <pc:sldMk cId="1247663690" sldId="271"/>
            <ac:spMk id="70" creationId="{D5B0017B-2ECA-49AF-B397-DC140825DF8D}"/>
          </ac:spMkLst>
        </pc:spChg>
        <pc:grpChg chg="add mod">
          <ac:chgData name="Jones, Katie" userId="d6557db2-3227-4e3a-b253-df205624e65e" providerId="ADAL" clId="{B44535B3-1D1C-4B49-9505-4C2C7A274404}" dt="2022-08-28T20:02:01.915" v="16149" actId="1076"/>
          <ac:grpSpMkLst>
            <pc:docMk/>
            <pc:sldMk cId="1247663690" sldId="271"/>
            <ac:grpSpMk id="7" creationId="{5EC7C544-F0E6-61E9-F77E-ACACFB783709}"/>
          </ac:grpSpMkLst>
        </pc:grpChg>
        <pc:grpChg chg="add del mod">
          <ac:chgData name="Jones, Katie" userId="d6557db2-3227-4e3a-b253-df205624e65e" providerId="ADAL" clId="{B44535B3-1D1C-4B49-9505-4C2C7A274404}" dt="2022-08-28T19:58:31.705" v="15822" actId="165"/>
          <ac:grpSpMkLst>
            <pc:docMk/>
            <pc:sldMk cId="1247663690" sldId="271"/>
            <ac:grpSpMk id="9" creationId="{5F8643BE-7CF8-BABE-A399-238A683AEA19}"/>
          </ac:grpSpMkLst>
        </pc:grpChg>
        <pc:grpChg chg="add mod">
          <ac:chgData name="Jones, Katie" userId="d6557db2-3227-4e3a-b253-df205624e65e" providerId="ADAL" clId="{B44535B3-1D1C-4B49-9505-4C2C7A274404}" dt="2022-08-28T20:02:06.805" v="16151" actId="1076"/>
          <ac:grpSpMkLst>
            <pc:docMk/>
            <pc:sldMk cId="1247663690" sldId="271"/>
            <ac:grpSpMk id="12" creationId="{921A92A3-A7C0-26AD-9DA2-C53B539F87ED}"/>
          </ac:grpSpMkLst>
        </pc:grpChg>
        <pc:grpChg chg="add del">
          <ac:chgData name="Jones, Katie" userId="d6557db2-3227-4e3a-b253-df205624e65e" providerId="ADAL" clId="{B44535B3-1D1C-4B49-9505-4C2C7A274404}" dt="2022-08-28T06:10:37.485" v="13038" actId="26606"/>
          <ac:grpSpMkLst>
            <pc:docMk/>
            <pc:sldMk cId="1247663690" sldId="271"/>
            <ac:grpSpMk id="15" creationId="{CDEBFF3A-F831-4F03-A169-990BDB6B99BA}"/>
          </ac:grpSpMkLst>
        </pc:grpChg>
        <pc:grpChg chg="add del">
          <ac:chgData name="Jones, Katie" userId="d6557db2-3227-4e3a-b253-df205624e65e" providerId="ADAL" clId="{B44535B3-1D1C-4B49-9505-4C2C7A274404}" dt="2022-08-28T06:50:35.549" v="13614" actId="26606"/>
          <ac:grpSpMkLst>
            <pc:docMk/>
            <pc:sldMk cId="1247663690" sldId="271"/>
            <ac:grpSpMk id="56" creationId="{4BC3ACAC-BA31-4E67-A233-03EF1A10CF15}"/>
          </ac:grpSpMkLst>
        </pc:grpChg>
        <pc:grpChg chg="add del">
          <ac:chgData name="Jones, Katie" userId="d6557db2-3227-4e3a-b253-df205624e65e" providerId="ADAL" clId="{B44535B3-1D1C-4B49-9505-4C2C7A274404}" dt="2022-08-28T06:51:18.650" v="13615" actId="700"/>
          <ac:grpSpMkLst>
            <pc:docMk/>
            <pc:sldMk cId="1247663690" sldId="271"/>
            <ac:grpSpMk id="71" creationId="{AE1C45F0-260A-458C-96ED-C1F6D2151219}"/>
          </ac:grpSpMkLst>
        </pc:grpChg>
        <pc:graphicFrameChg chg="add del mod modGraphic">
          <ac:chgData name="Jones, Katie" userId="d6557db2-3227-4e3a-b253-df205624e65e" providerId="ADAL" clId="{B44535B3-1D1C-4B49-9505-4C2C7A274404}" dt="2022-08-28T07:06:29.674" v="14277" actId="478"/>
          <ac:graphicFrameMkLst>
            <pc:docMk/>
            <pc:sldMk cId="1247663690" sldId="271"/>
            <ac:graphicFrameMk id="11" creationId="{2AD90EBD-FB27-A809-E852-3DB91F8FE282}"/>
          </ac:graphicFrameMkLst>
        </pc:graphicFrameChg>
        <pc:graphicFrameChg chg="add mod">
          <ac:chgData name="Jones, Katie" userId="d6557db2-3227-4e3a-b253-df205624e65e" providerId="ADAL" clId="{B44535B3-1D1C-4B49-9505-4C2C7A274404}" dt="2022-08-28T20:01:52.067" v="16147"/>
          <ac:graphicFrameMkLst>
            <pc:docMk/>
            <pc:sldMk cId="1247663690" sldId="271"/>
            <ac:graphicFrameMk id="13" creationId="{90E4E6E8-0F11-B7FB-838B-51EB9FD61B05}"/>
          </ac:graphicFrameMkLst>
        </pc:graphicFrameChg>
        <pc:picChg chg="add mod topLvl">
          <ac:chgData name="Jones, Katie" userId="d6557db2-3227-4e3a-b253-df205624e65e" providerId="ADAL" clId="{B44535B3-1D1C-4B49-9505-4C2C7A274404}" dt="2022-08-28T19:58:31.705" v="15822" actId="165"/>
          <ac:picMkLst>
            <pc:docMk/>
            <pc:sldMk cId="1247663690" sldId="271"/>
            <ac:picMk id="6" creationId="{71557DD6-C773-8E53-A0B9-ADA78600610C}"/>
          </ac:picMkLst>
        </pc:picChg>
        <pc:picChg chg="add del mod topLvl">
          <ac:chgData name="Jones, Katie" userId="d6557db2-3227-4e3a-b253-df205624e65e" providerId="ADAL" clId="{B44535B3-1D1C-4B49-9505-4C2C7A274404}" dt="2022-08-28T19:58:34.880" v="15823" actId="478"/>
          <ac:picMkLst>
            <pc:docMk/>
            <pc:sldMk cId="1247663690" sldId="271"/>
            <ac:picMk id="8" creationId="{6FE6DC2D-665D-8A72-2995-508EB5A209C8}"/>
          </ac:picMkLst>
        </pc:picChg>
        <pc:cxnChg chg="add del">
          <ac:chgData name="Jones, Katie" userId="d6557db2-3227-4e3a-b253-df205624e65e" providerId="ADAL" clId="{B44535B3-1D1C-4B49-9505-4C2C7A274404}" dt="2022-08-28T06:50:35.549" v="13614" actId="26606"/>
          <ac:cxnSpMkLst>
            <pc:docMk/>
            <pc:sldMk cId="1247663690" sldId="271"/>
            <ac:cxnSpMk id="52" creationId="{E653C820-2172-42C6-B50F-FD47A634BCD1}"/>
          </ac:cxnSpMkLst>
        </pc:cxnChg>
        <pc:cxnChg chg="add del">
          <ac:chgData name="Jones, Katie" userId="d6557db2-3227-4e3a-b253-df205624e65e" providerId="ADAL" clId="{B44535B3-1D1C-4B49-9505-4C2C7A274404}" dt="2022-08-28T06:50:35.549" v="13614" actId="26606"/>
          <ac:cxnSpMkLst>
            <pc:docMk/>
            <pc:sldMk cId="1247663690" sldId="271"/>
            <ac:cxnSpMk id="54" creationId="{6FC534FC-C775-4490-AC5A-26BD39750A6E}"/>
          </ac:cxnSpMkLst>
        </pc:cxnChg>
        <pc:cxnChg chg="add del">
          <ac:chgData name="Jones, Katie" userId="d6557db2-3227-4e3a-b253-df205624e65e" providerId="ADAL" clId="{B44535B3-1D1C-4B49-9505-4C2C7A274404}" dt="2022-08-28T06:51:18.650" v="13615" actId="700"/>
          <ac:cxnSpMkLst>
            <pc:docMk/>
            <pc:sldMk cId="1247663690" sldId="271"/>
            <ac:cxnSpMk id="72" creationId="{6CF1BAF6-AD41-4082-B212-8A1F9A2E8779}"/>
          </ac:cxnSpMkLst>
        </pc:cxnChg>
      </pc:sldChg>
      <pc:sldChg chg="addSp delSp modSp mod delDesignElem">
        <pc:chgData name="Jones, Katie" userId="d6557db2-3227-4e3a-b253-df205624e65e" providerId="ADAL" clId="{B44535B3-1D1C-4B49-9505-4C2C7A274404}" dt="2022-08-28T07:16:29.589" v="14381" actId="1582"/>
        <pc:sldMkLst>
          <pc:docMk/>
          <pc:sldMk cId="650176764" sldId="272"/>
        </pc:sldMkLst>
        <pc:spChg chg="mod">
          <ac:chgData name="Jones, Katie" userId="d6557db2-3227-4e3a-b253-df205624e65e" providerId="ADAL" clId="{B44535B3-1D1C-4B49-9505-4C2C7A274404}" dt="2022-08-28T07:15:59.705" v="14379" actId="255"/>
          <ac:spMkLst>
            <pc:docMk/>
            <pc:sldMk cId="650176764" sldId="272"/>
            <ac:spMk id="2" creationId="{4EF6C726-B9CC-0C82-D8D8-9B0D2A1EAB20}"/>
          </ac:spMkLst>
        </pc:spChg>
        <pc:spChg chg="add del">
          <ac:chgData name="Jones, Katie" userId="d6557db2-3227-4e3a-b253-df205624e65e" providerId="ADAL" clId="{B44535B3-1D1C-4B49-9505-4C2C7A274404}" dt="2022-08-28T02:39:29.588" v="1711"/>
          <ac:spMkLst>
            <pc:docMk/>
            <pc:sldMk cId="650176764" sldId="272"/>
            <ac:spMk id="95" creationId="{955A2079-FA98-4876-80F0-72364A7D2EA4}"/>
          </ac:spMkLst>
        </pc:spChg>
        <pc:spChg chg="add del">
          <ac:chgData name="Jones, Katie" userId="d6557db2-3227-4e3a-b253-df205624e65e" providerId="ADAL" clId="{B44535B3-1D1C-4B49-9505-4C2C7A274404}" dt="2022-08-28T02:37:10.141" v="1687" actId="26606"/>
          <ac:spMkLst>
            <pc:docMk/>
            <pc:sldMk cId="650176764" sldId="272"/>
            <ac:spMk id="101" creationId="{257363FD-7E77-4145-9483-331A807ADF0E}"/>
          </ac:spMkLst>
        </pc:spChg>
        <pc:graphicFrameChg chg="mod modGraphic">
          <ac:chgData name="Jones, Katie" userId="d6557db2-3227-4e3a-b253-df205624e65e" providerId="ADAL" clId="{B44535B3-1D1C-4B49-9505-4C2C7A274404}" dt="2022-08-28T07:16:29.589" v="14381" actId="1582"/>
          <ac:graphicFrameMkLst>
            <pc:docMk/>
            <pc:sldMk cId="650176764" sldId="272"/>
            <ac:graphicFrameMk id="59" creationId="{1B5B428A-9B12-2930-CF2B-B6AA596655B9}"/>
          </ac:graphicFrameMkLst>
        </pc:graphicFrameChg>
        <pc:picChg chg="add del">
          <ac:chgData name="Jones, Katie" userId="d6557db2-3227-4e3a-b253-df205624e65e" providerId="ADAL" clId="{B44535B3-1D1C-4B49-9505-4C2C7A274404}" dt="2022-08-28T02:37:10.141" v="1687" actId="26606"/>
          <ac:picMkLst>
            <pc:docMk/>
            <pc:sldMk cId="650176764" sldId="272"/>
            <ac:picMk id="97" creationId="{A976AB33-CF57-6317-4D49-D5588E7A32BC}"/>
          </ac:picMkLst>
        </pc:picChg>
      </pc:sldChg>
      <pc:sldChg chg="addSp delSp modSp mod">
        <pc:chgData name="Jones, Katie" userId="d6557db2-3227-4e3a-b253-df205624e65e" providerId="ADAL" clId="{B44535B3-1D1C-4B49-9505-4C2C7A274404}" dt="2022-08-29T01:27:40.938" v="17963" actId="20577"/>
        <pc:sldMkLst>
          <pc:docMk/>
          <pc:sldMk cId="2737924798" sldId="273"/>
        </pc:sldMkLst>
        <pc:spChg chg="mod">
          <ac:chgData name="Jones, Katie" userId="d6557db2-3227-4e3a-b253-df205624e65e" providerId="ADAL" clId="{B44535B3-1D1C-4B49-9505-4C2C7A274404}" dt="2022-08-28T19:38:15.226" v="14886" actId="14100"/>
          <ac:spMkLst>
            <pc:docMk/>
            <pc:sldMk cId="2737924798" sldId="273"/>
            <ac:spMk id="3" creationId="{F5C0BBDB-D0CB-8C89-E707-7DA99544E068}"/>
          </ac:spMkLst>
        </pc:spChg>
        <pc:spChg chg="add mod">
          <ac:chgData name="Jones, Katie" userId="d6557db2-3227-4e3a-b253-df205624e65e" providerId="ADAL" clId="{B44535B3-1D1C-4B49-9505-4C2C7A274404}" dt="2022-08-29T01:07:47.341" v="16659" actId="14100"/>
          <ac:spMkLst>
            <pc:docMk/>
            <pc:sldMk cId="2737924798" sldId="273"/>
            <ac:spMk id="6" creationId="{3678B5CE-F00C-FB7E-DD2D-E11A11784547}"/>
          </ac:spMkLst>
        </pc:spChg>
        <pc:spChg chg="del mod">
          <ac:chgData name="Jones, Katie" userId="d6557db2-3227-4e3a-b253-df205624e65e" providerId="ADAL" clId="{B44535B3-1D1C-4B49-9505-4C2C7A274404}" dt="2022-08-28T19:33:43.671" v="14777" actId="12084"/>
          <ac:spMkLst>
            <pc:docMk/>
            <pc:sldMk cId="2737924798" sldId="273"/>
            <ac:spMk id="8" creationId="{778A79E0-ADDE-DAE2-A1CB-26A393005150}"/>
          </ac:spMkLst>
        </pc:spChg>
        <pc:graphicFrameChg chg="add mod">
          <ac:chgData name="Jones, Katie" userId="d6557db2-3227-4e3a-b253-df205624e65e" providerId="ADAL" clId="{B44535B3-1D1C-4B49-9505-4C2C7A274404}" dt="2022-08-29T01:27:40.938" v="17963" actId="20577"/>
          <ac:graphicFrameMkLst>
            <pc:docMk/>
            <pc:sldMk cId="2737924798" sldId="273"/>
            <ac:graphicFrameMk id="5" creationId="{1C999D24-06B1-3957-2742-E568F7F942F2}"/>
          </ac:graphicFrameMkLst>
        </pc:graphicFrameChg>
        <pc:graphicFrameChg chg="add mod">
          <ac:chgData name="Jones, Katie" userId="d6557db2-3227-4e3a-b253-df205624e65e" providerId="ADAL" clId="{B44535B3-1D1C-4B49-9505-4C2C7A274404}" dt="2022-08-28T19:40:20.806" v="14891" actId="14100"/>
          <ac:graphicFrameMkLst>
            <pc:docMk/>
            <pc:sldMk cId="2737924798" sldId="273"/>
            <ac:graphicFrameMk id="10" creationId="{09E86064-137B-FB4F-A6B4-F9BE8CFA0F18}"/>
          </ac:graphicFrameMkLst>
        </pc:graphicFrameChg>
      </pc:sldChg>
      <pc:sldChg chg="del">
        <pc:chgData name="Jones, Katie" userId="d6557db2-3227-4e3a-b253-df205624e65e" providerId="ADAL" clId="{B44535B3-1D1C-4B49-9505-4C2C7A274404}" dt="2022-08-28T22:47:40.958" v="16323" actId="2696"/>
        <pc:sldMkLst>
          <pc:docMk/>
          <pc:sldMk cId="3360807511" sldId="274"/>
        </pc:sldMkLst>
      </pc:sldChg>
    </pc:docChg>
  </pc:docChgLst>
  <pc:docChgLst>
    <pc:chgData name="Jones, Katie" userId="S::katiej@smu.edu::d6557db2-3227-4e3a-b253-df205624e65e" providerId="AD" clId="Web-{A74DAA84-543E-45C3-A226-26B656FB55F4}"/>
    <pc:docChg chg="addSld modSld">
      <pc:chgData name="Jones, Katie" userId="S::katiej@smu.edu::d6557db2-3227-4e3a-b253-df205624e65e" providerId="AD" clId="Web-{A74DAA84-543E-45C3-A226-26B656FB55F4}" dt="2022-08-22T20:56:02.029" v="45" actId="20577"/>
      <pc:docMkLst>
        <pc:docMk/>
      </pc:docMkLst>
      <pc:sldChg chg="modSp">
        <pc:chgData name="Jones, Katie" userId="S::katiej@smu.edu::d6557db2-3227-4e3a-b253-df205624e65e" providerId="AD" clId="Web-{A74DAA84-543E-45C3-A226-26B656FB55F4}" dt="2022-08-22T20:56:02.029" v="45" actId="20577"/>
        <pc:sldMkLst>
          <pc:docMk/>
          <pc:sldMk cId="221759669" sldId="257"/>
        </pc:sldMkLst>
        <pc:spChg chg="mod">
          <ac:chgData name="Jones, Katie" userId="S::katiej@smu.edu::d6557db2-3227-4e3a-b253-df205624e65e" providerId="AD" clId="Web-{A74DAA84-543E-45C3-A226-26B656FB55F4}" dt="2022-08-22T20:46:52.652" v="32" actId="20577"/>
          <ac:spMkLst>
            <pc:docMk/>
            <pc:sldMk cId="221759669" sldId="257"/>
            <ac:spMk id="2" creationId="{4612F376-6646-00C0-9190-16213B31EA62}"/>
          </ac:spMkLst>
        </pc:spChg>
        <pc:spChg chg="mod">
          <ac:chgData name="Jones, Katie" userId="S::katiej@smu.edu::d6557db2-3227-4e3a-b253-df205624e65e" providerId="AD" clId="Web-{A74DAA84-543E-45C3-A226-26B656FB55F4}" dt="2022-08-22T20:56:02.029" v="45" actId="20577"/>
          <ac:spMkLst>
            <pc:docMk/>
            <pc:sldMk cId="221759669" sldId="257"/>
            <ac:spMk id="3" creationId="{CBBDCB79-7576-9525-C902-BC135D6B5FF5}"/>
          </ac:spMkLst>
        </pc:spChg>
      </pc:sldChg>
      <pc:sldChg chg="new">
        <pc:chgData name="Jones, Katie" userId="S::katiej@smu.edu::d6557db2-3227-4e3a-b253-df205624e65e" providerId="AD" clId="Web-{A74DAA84-543E-45C3-A226-26B656FB55F4}" dt="2022-08-22T20:51:27.583" v="42"/>
        <pc:sldMkLst>
          <pc:docMk/>
          <pc:sldMk cId="1255420110" sldId="258"/>
        </pc:sldMkLst>
      </pc:sldChg>
    </pc:docChg>
  </pc:docChgLst>
  <pc:docChgLst>
    <pc:chgData name="Khan, Sahar" userId="S::saharkhank@smu.edu::59af738d-d237-4da9-98e2-340e7fffaba9" providerId="AD" clId="Web-{A2B5027C-C136-4AFF-BDC3-B0340112A3AE}"/>
    <pc:docChg chg="modSld">
      <pc:chgData name="Khan, Sahar" userId="S::saharkhank@smu.edu::59af738d-d237-4da9-98e2-340e7fffaba9" providerId="AD" clId="Web-{A2B5027C-C136-4AFF-BDC3-B0340112A3AE}" dt="2022-08-26T15:03:16.863" v="158" actId="14100"/>
      <pc:docMkLst>
        <pc:docMk/>
      </pc:docMkLst>
      <pc:sldChg chg="modSp">
        <pc:chgData name="Khan, Sahar" userId="S::saharkhank@smu.edu::59af738d-d237-4da9-98e2-340e7fffaba9" providerId="AD" clId="Web-{A2B5027C-C136-4AFF-BDC3-B0340112A3AE}" dt="2022-08-26T15:00:29.262" v="84" actId="20577"/>
        <pc:sldMkLst>
          <pc:docMk/>
          <pc:sldMk cId="1255420110" sldId="258"/>
        </pc:sldMkLst>
        <pc:spChg chg="mod">
          <ac:chgData name="Khan, Sahar" userId="S::saharkhank@smu.edu::59af738d-d237-4da9-98e2-340e7fffaba9" providerId="AD" clId="Web-{A2B5027C-C136-4AFF-BDC3-B0340112A3AE}" dt="2022-08-26T15:00:29.262" v="84" actId="20577"/>
          <ac:spMkLst>
            <pc:docMk/>
            <pc:sldMk cId="1255420110" sldId="258"/>
            <ac:spMk id="2" creationId="{B0B2DEB7-786F-E44A-2FC4-F6E5248BD616}"/>
          </ac:spMkLst>
        </pc:spChg>
        <pc:spChg chg="mod">
          <ac:chgData name="Khan, Sahar" userId="S::saharkhank@smu.edu::59af738d-d237-4da9-98e2-340e7fffaba9" providerId="AD" clId="Web-{A2B5027C-C136-4AFF-BDC3-B0340112A3AE}" dt="2022-08-26T15:00:05.995" v="79" actId="20577"/>
          <ac:spMkLst>
            <pc:docMk/>
            <pc:sldMk cId="1255420110" sldId="258"/>
            <ac:spMk id="3" creationId="{92EA45D8-408B-90D2-4900-9FD6D781BFBE}"/>
          </ac:spMkLst>
        </pc:spChg>
      </pc:sldChg>
      <pc:sldChg chg="modSp">
        <pc:chgData name="Khan, Sahar" userId="S::saharkhank@smu.edu::59af738d-d237-4da9-98e2-340e7fffaba9" providerId="AD" clId="Web-{A2B5027C-C136-4AFF-BDC3-B0340112A3AE}" dt="2022-08-26T15:03:16.863" v="158" actId="14100"/>
        <pc:sldMkLst>
          <pc:docMk/>
          <pc:sldMk cId="2959897135" sldId="259"/>
        </pc:sldMkLst>
        <pc:spChg chg="mod">
          <ac:chgData name="Khan, Sahar" userId="S::saharkhank@smu.edu::59af738d-d237-4da9-98e2-340e7fffaba9" providerId="AD" clId="Web-{A2B5027C-C136-4AFF-BDC3-B0340112A3AE}" dt="2022-08-26T15:03:14.066" v="157" actId="20577"/>
          <ac:spMkLst>
            <pc:docMk/>
            <pc:sldMk cId="2959897135" sldId="259"/>
            <ac:spMk id="6" creationId="{D3C14A65-CC25-DD4B-78C0-483770D9F6CD}"/>
          </ac:spMkLst>
        </pc:spChg>
        <pc:picChg chg="mod">
          <ac:chgData name="Khan, Sahar" userId="S::saharkhank@smu.edu::59af738d-d237-4da9-98e2-340e7fffaba9" providerId="AD" clId="Web-{A2B5027C-C136-4AFF-BDC3-B0340112A3AE}" dt="2022-08-26T15:03:16.863" v="158" actId="14100"/>
          <ac:picMkLst>
            <pc:docMk/>
            <pc:sldMk cId="2959897135" sldId="259"/>
            <ac:picMk id="17" creationId="{3FD89E76-AE2B-6475-3951-40C89BD8E9C5}"/>
          </ac:picMkLst>
        </pc:picChg>
      </pc:sldChg>
    </pc:docChg>
  </pc:docChgLst>
  <pc:docChgLst>
    <pc:chgData name="Khan, Sahar" userId="S::saharkhank@smu.edu::59af738d-d237-4da9-98e2-340e7fffaba9" providerId="AD" clId="Web-{AD2F09BC-F2D0-4E57-A234-56D0F09AB545}"/>
    <pc:docChg chg="modSld">
      <pc:chgData name="Khan, Sahar" userId="S::saharkhank@smu.edu::59af738d-d237-4da9-98e2-340e7fffaba9" providerId="AD" clId="Web-{AD2F09BC-F2D0-4E57-A234-56D0F09AB545}" dt="2022-08-25T01:29:06.942" v="39" actId="20577"/>
      <pc:docMkLst>
        <pc:docMk/>
      </pc:docMkLst>
      <pc:sldChg chg="addSp delSp modSp mod setBg">
        <pc:chgData name="Khan, Sahar" userId="S::saharkhank@smu.edu::59af738d-d237-4da9-98e2-340e7fffaba9" providerId="AD" clId="Web-{AD2F09BC-F2D0-4E57-A234-56D0F09AB545}" dt="2022-08-25T01:29:06.942" v="39" actId="20577"/>
        <pc:sldMkLst>
          <pc:docMk/>
          <pc:sldMk cId="1255420110" sldId="258"/>
        </pc:sldMkLst>
        <pc:spChg chg="mod">
          <ac:chgData name="Khan, Sahar" userId="S::saharkhank@smu.edu::59af738d-d237-4da9-98e2-340e7fffaba9" providerId="AD" clId="Web-{AD2F09BC-F2D0-4E57-A234-56D0F09AB545}" dt="2022-08-25T01:29:06.942" v="39" actId="20577"/>
          <ac:spMkLst>
            <pc:docMk/>
            <pc:sldMk cId="1255420110" sldId="258"/>
            <ac:spMk id="2" creationId="{B0B2DEB7-786F-E44A-2FC4-F6E5248BD616}"/>
          </ac:spMkLst>
        </pc:spChg>
        <pc:spChg chg="del">
          <ac:chgData name="Khan, Sahar" userId="S::saharkhank@smu.edu::59af738d-d237-4da9-98e2-340e7fffaba9" providerId="AD" clId="Web-{AD2F09BC-F2D0-4E57-A234-56D0F09AB545}" dt="2022-08-25T00:54:22.829" v="11"/>
          <ac:spMkLst>
            <pc:docMk/>
            <pc:sldMk cId="1255420110" sldId="258"/>
            <ac:spMk id="3" creationId="{282134BE-F163-8187-C596-0B9B503A37C2}"/>
          </ac:spMkLst>
        </pc:spChg>
        <pc:spChg chg="add">
          <ac:chgData name="Khan, Sahar" userId="S::saharkhank@smu.edu::59af738d-d237-4da9-98e2-340e7fffaba9" providerId="AD" clId="Web-{AD2F09BC-F2D0-4E57-A234-56D0F09AB545}" dt="2022-08-25T00:55:45.238" v="26"/>
          <ac:spMkLst>
            <pc:docMk/>
            <pc:sldMk cId="1255420110" sldId="258"/>
            <ac:spMk id="11" creationId="{7316481C-0A49-4796-812B-0D64F063B720}"/>
          </ac:spMkLst>
        </pc:spChg>
        <pc:spChg chg="add">
          <ac:chgData name="Khan, Sahar" userId="S::saharkhank@smu.edu::59af738d-d237-4da9-98e2-340e7fffaba9" providerId="AD" clId="Web-{AD2F09BC-F2D0-4E57-A234-56D0F09AB545}" dt="2022-08-25T00:55:45.238" v="26"/>
          <ac:spMkLst>
            <pc:docMk/>
            <pc:sldMk cId="1255420110" sldId="258"/>
            <ac:spMk id="13" creationId="{A5271697-90F1-4A23-8EF2-0179F2EAFACB}"/>
          </ac:spMkLst>
        </pc:spChg>
        <pc:spChg chg="add">
          <ac:chgData name="Khan, Sahar" userId="S::saharkhank@smu.edu::59af738d-d237-4da9-98e2-340e7fffaba9" providerId="AD" clId="Web-{AD2F09BC-F2D0-4E57-A234-56D0F09AB545}" dt="2022-08-25T00:55:45.238" v="26"/>
          <ac:spMkLst>
            <pc:docMk/>
            <pc:sldMk cId="1255420110" sldId="258"/>
            <ac:spMk id="37" creationId="{D9F5512A-48E1-4C07-B75E-3CCC517B6804}"/>
          </ac:spMkLst>
        </pc:spChg>
        <pc:grpChg chg="add">
          <ac:chgData name="Khan, Sahar" userId="S::saharkhank@smu.edu::59af738d-d237-4da9-98e2-340e7fffaba9" providerId="AD" clId="Web-{AD2F09BC-F2D0-4E57-A234-56D0F09AB545}" dt="2022-08-25T00:55:45.238" v="26"/>
          <ac:grpSpMkLst>
            <pc:docMk/>
            <pc:sldMk cId="1255420110" sldId="258"/>
            <ac:grpSpMk id="15" creationId="{1F49CE81-B2F4-47B2-9D4A-886DCE0A8404}"/>
          </ac:grpSpMkLst>
        </pc:grpChg>
        <pc:picChg chg="add mod ord">
          <ac:chgData name="Khan, Sahar" userId="S::saharkhank@smu.edu::59af738d-d237-4da9-98e2-340e7fffaba9" providerId="AD" clId="Web-{AD2F09BC-F2D0-4E57-A234-56D0F09AB545}" dt="2022-08-25T00:56:02.848" v="28" actId="14100"/>
          <ac:picMkLst>
            <pc:docMk/>
            <pc:sldMk cId="1255420110" sldId="258"/>
            <ac:picMk id="4" creationId="{764EA231-CE94-BB0D-A6AD-E6EAC234A805}"/>
          </ac:picMkLst>
        </pc:picChg>
        <pc:picChg chg="add mod ord">
          <ac:chgData name="Khan, Sahar" userId="S::saharkhank@smu.edu::59af738d-d237-4da9-98e2-340e7fffaba9" providerId="AD" clId="Web-{AD2F09BC-F2D0-4E57-A234-56D0F09AB545}" dt="2022-08-25T00:55:59.066" v="27" actId="14100"/>
          <ac:picMkLst>
            <pc:docMk/>
            <pc:sldMk cId="1255420110" sldId="258"/>
            <ac:picMk id="5" creationId="{02798163-84DB-4119-F9CD-D03018EC7CC9}"/>
          </ac:picMkLst>
        </pc:picChg>
        <pc:picChg chg="add mod">
          <ac:chgData name="Khan, Sahar" userId="S::saharkhank@smu.edu::59af738d-d237-4da9-98e2-340e7fffaba9" providerId="AD" clId="Web-{AD2F09BC-F2D0-4E57-A234-56D0F09AB545}" dt="2022-08-25T00:55:45.238" v="26"/>
          <ac:picMkLst>
            <pc:docMk/>
            <pc:sldMk cId="1255420110" sldId="258"/>
            <ac:picMk id="6" creationId="{54356673-D784-D985-FB89-0F89E977E03F}"/>
          </ac:picMkLst>
        </pc:picChg>
      </pc:sldChg>
    </pc:docChg>
  </pc:docChgLst>
  <pc:docChgLst>
    <pc:chgData name="Khan, Sahar" userId="S::saharkhank@smu.edu::59af738d-d237-4da9-98e2-340e7fffaba9" providerId="AD" clId="Web-{6B7DBE96-2A90-43F8-B535-C45D096EA36B}"/>
    <pc:docChg chg="modSld">
      <pc:chgData name="Khan, Sahar" userId="S::saharkhank@smu.edu::59af738d-d237-4da9-98e2-340e7fffaba9" providerId="AD" clId="Web-{6B7DBE96-2A90-43F8-B535-C45D096EA36B}" dt="2022-08-28T22:47:54.220" v="9" actId="1076"/>
      <pc:docMkLst>
        <pc:docMk/>
      </pc:docMkLst>
      <pc:sldChg chg="modSp">
        <pc:chgData name="Khan, Sahar" userId="S::saharkhank@smu.edu::59af738d-d237-4da9-98e2-340e7fffaba9" providerId="AD" clId="Web-{6B7DBE96-2A90-43F8-B535-C45D096EA36B}" dt="2022-08-28T22:47:54.220" v="9" actId="1076"/>
        <pc:sldMkLst>
          <pc:docMk/>
          <pc:sldMk cId="2959897135" sldId="259"/>
        </pc:sldMkLst>
        <pc:spChg chg="mod">
          <ac:chgData name="Khan, Sahar" userId="S::saharkhank@smu.edu::59af738d-d237-4da9-98e2-340e7fffaba9" providerId="AD" clId="Web-{6B7DBE96-2A90-43F8-B535-C45D096EA36B}" dt="2022-08-28T22:47:00.890" v="8" actId="20577"/>
          <ac:spMkLst>
            <pc:docMk/>
            <pc:sldMk cId="2959897135" sldId="259"/>
            <ac:spMk id="2" creationId="{64194958-761E-A5F1-349F-A12C3DEE8C5A}"/>
          </ac:spMkLst>
        </pc:spChg>
        <pc:graphicFrameChg chg="mod">
          <ac:chgData name="Khan, Sahar" userId="S::saharkhank@smu.edu::59af738d-d237-4da9-98e2-340e7fffaba9" providerId="AD" clId="Web-{6B7DBE96-2A90-43F8-B535-C45D096EA36B}" dt="2022-08-28T22:47:54.220" v="9" actId="1076"/>
          <ac:graphicFrameMkLst>
            <pc:docMk/>
            <pc:sldMk cId="2959897135" sldId="259"/>
            <ac:graphicFrameMk id="16" creationId="{4B54CBF6-9AE7-C048-AEA8-EC342262C7B7}"/>
          </ac:graphicFrameMkLst>
        </pc:graphicFrameChg>
      </pc:sldChg>
    </pc:docChg>
  </pc:docChgLst>
  <pc:docChgLst>
    <pc:chgData name="Khan, Sahar" userId="S::saharkhank@smu.edu::59af738d-d237-4da9-98e2-340e7fffaba9" providerId="AD" clId="Web-{6D589F6C-36CE-4CA3-96D5-444240DD5D1E}"/>
    <pc:docChg chg="modSld">
      <pc:chgData name="Khan, Sahar" userId="S::saharkhank@smu.edu::59af738d-d237-4da9-98e2-340e7fffaba9" providerId="AD" clId="Web-{6D589F6C-36CE-4CA3-96D5-444240DD5D1E}" dt="2022-08-28T22:09:31.226" v="7"/>
      <pc:docMkLst>
        <pc:docMk/>
      </pc:docMkLst>
      <pc:sldChg chg="modNotes">
        <pc:chgData name="Khan, Sahar" userId="S::saharkhank@smu.edu::59af738d-d237-4da9-98e2-340e7fffaba9" providerId="AD" clId="Web-{6D589F6C-36CE-4CA3-96D5-444240DD5D1E}" dt="2022-08-28T21:53:36.624" v="1"/>
        <pc:sldMkLst>
          <pc:docMk/>
          <pc:sldMk cId="1255420110" sldId="258"/>
        </pc:sldMkLst>
      </pc:sldChg>
      <pc:sldChg chg="modNotes">
        <pc:chgData name="Khan, Sahar" userId="S::saharkhank@smu.edu::59af738d-d237-4da9-98e2-340e7fffaba9" providerId="AD" clId="Web-{6D589F6C-36CE-4CA3-96D5-444240DD5D1E}" dt="2022-08-28T22:09:31.226" v="7"/>
        <pc:sldMkLst>
          <pc:docMk/>
          <pc:sldMk cId="3813974319" sldId="268"/>
        </pc:sldMkLst>
      </pc:sldChg>
    </pc:docChg>
  </pc:docChgLst>
  <pc:docChgLst>
    <pc:chgData name="Nimmala, Ganesh" userId="S::gnimmala@smu.edu::0f853f44-604a-4990-afb5-a064c9c670bc" providerId="AD" clId="Web-{B22CEA1F-5558-4AFC-B186-6C3AA79B4C02}"/>
    <pc:docChg chg="addSld delSld modSld">
      <pc:chgData name="Nimmala, Ganesh" userId="S::gnimmala@smu.edu::0f853f44-604a-4990-afb5-a064c9c670bc" providerId="AD" clId="Web-{B22CEA1F-5558-4AFC-B186-6C3AA79B4C02}" dt="2022-08-27T05:15:40.336" v="152" actId="20577"/>
      <pc:docMkLst>
        <pc:docMk/>
      </pc:docMkLst>
      <pc:sldChg chg="del">
        <pc:chgData name="Nimmala, Ganesh" userId="S::gnimmala@smu.edu::0f853f44-604a-4990-afb5-a064c9c670bc" providerId="AD" clId="Web-{B22CEA1F-5558-4AFC-B186-6C3AA79B4C02}" dt="2022-08-26T14:58:54.142" v="0"/>
        <pc:sldMkLst>
          <pc:docMk/>
          <pc:sldMk cId="2506805086" sldId="263"/>
        </pc:sldMkLst>
      </pc:sldChg>
      <pc:sldChg chg="modSp">
        <pc:chgData name="Nimmala, Ganesh" userId="S::gnimmala@smu.edu::0f853f44-604a-4990-afb5-a064c9c670bc" providerId="AD" clId="Web-{B22CEA1F-5558-4AFC-B186-6C3AA79B4C02}" dt="2022-08-27T05:01:16.974" v="1" actId="1076"/>
        <pc:sldMkLst>
          <pc:docMk/>
          <pc:sldMk cId="3813974319" sldId="268"/>
        </pc:sldMkLst>
        <pc:spChg chg="mod">
          <ac:chgData name="Nimmala, Ganesh" userId="S::gnimmala@smu.edu::0f853f44-604a-4990-afb5-a064c9c670bc" providerId="AD" clId="Web-{B22CEA1F-5558-4AFC-B186-6C3AA79B4C02}" dt="2022-08-27T05:01:16.974" v="1" actId="1076"/>
          <ac:spMkLst>
            <pc:docMk/>
            <pc:sldMk cId="3813974319" sldId="268"/>
            <ac:spMk id="24" creationId="{0BF6B485-ECED-3BF1-C0C9-E72C7D3BB375}"/>
          </ac:spMkLst>
        </pc:spChg>
      </pc:sldChg>
      <pc:sldChg chg="addSp delSp modSp new mod setBg setClrOvrMap">
        <pc:chgData name="Nimmala, Ganesh" userId="S::gnimmala@smu.edu::0f853f44-604a-4990-afb5-a064c9c670bc" providerId="AD" clId="Web-{B22CEA1F-5558-4AFC-B186-6C3AA79B4C02}" dt="2022-08-27T05:15:40.336" v="152" actId="20577"/>
        <pc:sldMkLst>
          <pc:docMk/>
          <pc:sldMk cId="2627796019" sldId="269"/>
        </pc:sldMkLst>
        <pc:spChg chg="mod">
          <ac:chgData name="Nimmala, Ganesh" userId="S::gnimmala@smu.edu::0f853f44-604a-4990-afb5-a064c9c670bc" providerId="AD" clId="Web-{B22CEA1F-5558-4AFC-B186-6C3AA79B4C02}" dt="2022-08-27T05:15:40.336" v="152" actId="20577"/>
          <ac:spMkLst>
            <pc:docMk/>
            <pc:sldMk cId="2627796019" sldId="269"/>
            <ac:spMk id="2" creationId="{580DDF35-DF8B-4DCD-99F9-702D1848D820}"/>
          </ac:spMkLst>
        </pc:spChg>
        <pc:spChg chg="del">
          <ac:chgData name="Nimmala, Ganesh" userId="S::gnimmala@smu.edu::0f853f44-604a-4990-afb5-a064c9c670bc" providerId="AD" clId="Web-{B22CEA1F-5558-4AFC-B186-6C3AA79B4C02}" dt="2022-08-27T05:08:08.065" v="3"/>
          <ac:spMkLst>
            <pc:docMk/>
            <pc:sldMk cId="2627796019" sldId="269"/>
            <ac:spMk id="3" creationId="{E1D0D579-3B86-30A2-901D-BF4D6E14F750}"/>
          </ac:spMkLst>
        </pc:spChg>
        <pc:spChg chg="add del">
          <ac:chgData name="Nimmala, Ganesh" userId="S::gnimmala@smu.edu::0f853f44-604a-4990-afb5-a064c9c670bc" providerId="AD" clId="Web-{B22CEA1F-5558-4AFC-B186-6C3AA79B4C02}" dt="2022-08-27T05:09:49.590" v="5"/>
          <ac:spMkLst>
            <pc:docMk/>
            <pc:sldMk cId="2627796019" sldId="269"/>
            <ac:spMk id="8" creationId="{FC989AB8-95F8-E7C4-B29A-3AFBF6E13ABA}"/>
          </ac:spMkLst>
        </pc:spChg>
        <pc:spChg chg="add del">
          <ac:chgData name="Nimmala, Ganesh" userId="S::gnimmala@smu.edu::0f853f44-604a-4990-afb5-a064c9c670bc" providerId="AD" clId="Web-{B22CEA1F-5558-4AFC-B186-6C3AA79B4C02}" dt="2022-08-27T05:09:49.590" v="5"/>
          <ac:spMkLst>
            <pc:docMk/>
            <pc:sldMk cId="2627796019" sldId="269"/>
            <ac:spMk id="11" creationId="{F13C74B1-5B17-4795-BED0-7140497B445A}"/>
          </ac:spMkLst>
        </pc:spChg>
        <pc:spChg chg="add del">
          <ac:chgData name="Nimmala, Ganesh" userId="S::gnimmala@smu.edu::0f853f44-604a-4990-afb5-a064c9c670bc" providerId="AD" clId="Web-{B22CEA1F-5558-4AFC-B186-6C3AA79B4C02}" dt="2022-08-27T05:09:49.590" v="5"/>
          <ac:spMkLst>
            <pc:docMk/>
            <pc:sldMk cId="2627796019" sldId="269"/>
            <ac:spMk id="13" creationId="{D4974D33-8DC5-464E-8C6D-BE58F0669C17}"/>
          </ac:spMkLst>
        </pc:spChg>
        <pc:spChg chg="add del">
          <ac:chgData name="Nimmala, Ganesh" userId="S::gnimmala@smu.edu::0f853f44-604a-4990-afb5-a064c9c670bc" providerId="AD" clId="Web-{B22CEA1F-5558-4AFC-B186-6C3AA79B4C02}" dt="2022-08-27T05:10:04.059" v="7"/>
          <ac:spMkLst>
            <pc:docMk/>
            <pc:sldMk cId="2627796019" sldId="269"/>
            <ac:spMk id="15" creationId="{B0792D4F-247E-46FE-85FC-881DEFA41D94}"/>
          </ac:spMkLst>
        </pc:spChg>
        <pc:spChg chg="add del">
          <ac:chgData name="Nimmala, Ganesh" userId="S::gnimmala@smu.edu::0f853f44-604a-4990-afb5-a064c9c670bc" providerId="AD" clId="Web-{B22CEA1F-5558-4AFC-B186-6C3AA79B4C02}" dt="2022-08-27T05:10:04.059" v="7"/>
          <ac:spMkLst>
            <pc:docMk/>
            <pc:sldMk cId="2627796019" sldId="269"/>
            <ac:spMk id="17" creationId="{7E1DE274-F914-074B-D649-C8A4AD4C70A0}"/>
          </ac:spMkLst>
        </pc:spChg>
        <pc:spChg chg="add del">
          <ac:chgData name="Nimmala, Ganesh" userId="S::gnimmala@smu.edu::0f853f44-604a-4990-afb5-a064c9c670bc" providerId="AD" clId="Web-{B22CEA1F-5558-4AFC-B186-6C3AA79B4C02}" dt="2022-08-27T05:13:41.004" v="83"/>
          <ac:spMkLst>
            <pc:docMk/>
            <pc:sldMk cId="2627796019" sldId="269"/>
            <ac:spMk id="19" creationId="{2EB492CD-616E-47F8-933B-5E2D952A0593}"/>
          </ac:spMkLst>
        </pc:spChg>
        <pc:spChg chg="add del">
          <ac:chgData name="Nimmala, Ganesh" userId="S::gnimmala@smu.edu::0f853f44-604a-4990-afb5-a064c9c670bc" providerId="AD" clId="Web-{B22CEA1F-5558-4AFC-B186-6C3AA79B4C02}" dt="2022-08-27T05:13:41.004" v="83"/>
          <ac:spMkLst>
            <pc:docMk/>
            <pc:sldMk cId="2627796019" sldId="269"/>
            <ac:spMk id="20" creationId="{59383CF9-23B5-4335-9B21-1791C4CF1C75}"/>
          </ac:spMkLst>
        </pc:spChg>
        <pc:spChg chg="add del">
          <ac:chgData name="Nimmala, Ganesh" userId="S::gnimmala@smu.edu::0f853f44-604a-4990-afb5-a064c9c670bc" providerId="AD" clId="Web-{B22CEA1F-5558-4AFC-B186-6C3AA79B4C02}" dt="2022-08-27T05:13:41.004" v="83"/>
          <ac:spMkLst>
            <pc:docMk/>
            <pc:sldMk cId="2627796019" sldId="269"/>
            <ac:spMk id="21" creationId="{0007FE00-9498-4706-B255-6437B0252C02}"/>
          </ac:spMkLst>
        </pc:spChg>
        <pc:spChg chg="add del mod">
          <ac:chgData name="Nimmala, Ganesh" userId="S::gnimmala@smu.edu::0f853f44-604a-4990-afb5-a064c9c670bc" providerId="AD" clId="Web-{B22CEA1F-5558-4AFC-B186-6C3AA79B4C02}" dt="2022-08-27T05:13:41.004" v="83"/>
          <ac:spMkLst>
            <pc:docMk/>
            <pc:sldMk cId="2627796019" sldId="269"/>
            <ac:spMk id="22" creationId="{B1DF5939-6EAE-64C3-5E0D-8AAD4CB43669}"/>
          </ac:spMkLst>
        </pc:spChg>
        <pc:spChg chg="add del">
          <ac:chgData name="Nimmala, Ganesh" userId="S::gnimmala@smu.edu::0f853f44-604a-4990-afb5-a064c9c670bc" providerId="AD" clId="Web-{B22CEA1F-5558-4AFC-B186-6C3AA79B4C02}" dt="2022-08-27T05:13:41.004" v="82"/>
          <ac:spMkLst>
            <pc:docMk/>
            <pc:sldMk cId="2627796019" sldId="269"/>
            <ac:spMk id="27" creationId="{16C5FA50-8D52-4617-AF91-5C7B1C8352F1}"/>
          </ac:spMkLst>
        </pc:spChg>
        <pc:spChg chg="add del">
          <ac:chgData name="Nimmala, Ganesh" userId="S::gnimmala@smu.edu::0f853f44-604a-4990-afb5-a064c9c670bc" providerId="AD" clId="Web-{B22CEA1F-5558-4AFC-B186-6C3AA79B4C02}" dt="2022-08-27T05:13:41.004" v="82"/>
          <ac:spMkLst>
            <pc:docMk/>
            <pc:sldMk cId="2627796019" sldId="269"/>
            <ac:spMk id="29" creationId="{E223798C-12AD-4B0C-A50C-D676347D67CF}"/>
          </ac:spMkLst>
        </pc:spChg>
        <pc:spChg chg="add">
          <ac:chgData name="Nimmala, Ganesh" userId="S::gnimmala@smu.edu::0f853f44-604a-4990-afb5-a064c9c670bc" providerId="AD" clId="Web-{B22CEA1F-5558-4AFC-B186-6C3AA79B4C02}" dt="2022-08-27T05:13:41.004" v="83"/>
          <ac:spMkLst>
            <pc:docMk/>
            <pc:sldMk cId="2627796019" sldId="269"/>
            <ac:spMk id="31" creationId="{6753252F-4873-4F63-801D-CC719279A7D5}"/>
          </ac:spMkLst>
        </pc:spChg>
        <pc:spChg chg="add">
          <ac:chgData name="Nimmala, Ganesh" userId="S::gnimmala@smu.edu::0f853f44-604a-4990-afb5-a064c9c670bc" providerId="AD" clId="Web-{B22CEA1F-5558-4AFC-B186-6C3AA79B4C02}" dt="2022-08-27T05:13:41.004" v="83"/>
          <ac:spMkLst>
            <pc:docMk/>
            <pc:sldMk cId="2627796019" sldId="269"/>
            <ac:spMk id="32" creationId="{047C8CCB-F95D-4249-92DD-651249D3535A}"/>
          </ac:spMkLst>
        </pc:spChg>
        <pc:picChg chg="add mod ord">
          <ac:chgData name="Nimmala, Ganesh" userId="S::gnimmala@smu.edu::0f853f44-604a-4990-afb5-a064c9c670bc" providerId="AD" clId="Web-{B22CEA1F-5558-4AFC-B186-6C3AA79B4C02}" dt="2022-08-27T05:14:02.348" v="87" actId="14100"/>
          <ac:picMkLst>
            <pc:docMk/>
            <pc:sldMk cId="2627796019" sldId="269"/>
            <ac:picMk id="4" creationId="{4D3231C8-C1AF-2912-D218-5859DEF20030}"/>
          </ac:picMkLst>
        </pc:picChg>
        <pc:cxnChg chg="add del">
          <ac:chgData name="Nimmala, Ganesh" userId="S::gnimmala@smu.edu::0f853f44-604a-4990-afb5-a064c9c670bc" providerId="AD" clId="Web-{B22CEA1F-5558-4AFC-B186-6C3AA79B4C02}" dt="2022-08-27T05:10:04.059" v="7"/>
          <ac:cxnSpMkLst>
            <pc:docMk/>
            <pc:sldMk cId="2627796019" sldId="269"/>
            <ac:cxnSpMk id="16" creationId="{CE272F12-AF86-441A-BC1B-C014BBBF85B5}"/>
          </ac:cxnSpMkLst>
        </pc:cxnChg>
      </pc:sldChg>
    </pc:docChg>
  </pc:docChgLst>
  <pc:docChgLst>
    <pc:chgData name="Lyu, Cheng" userId="S::lyuc@smu.edu::94740e36-4ac6-43df-9f78-394a28d095d9" providerId="AD" clId="Web-{C3A7F3D0-CDB1-415B-B4FF-CA60BCBC1243}"/>
    <pc:docChg chg="addSld modSld">
      <pc:chgData name="Lyu, Cheng" userId="S::lyuc@smu.edu::94740e36-4ac6-43df-9f78-394a28d095d9" providerId="AD" clId="Web-{C3A7F3D0-CDB1-415B-B4FF-CA60BCBC1243}" dt="2022-08-26T19:58:29.718" v="19" actId="20577"/>
      <pc:docMkLst>
        <pc:docMk/>
      </pc:docMkLst>
      <pc:sldChg chg="modSp">
        <pc:chgData name="Lyu, Cheng" userId="S::lyuc@smu.edu::94740e36-4ac6-43df-9f78-394a28d095d9" providerId="AD" clId="Web-{C3A7F3D0-CDB1-415B-B4FF-CA60BCBC1243}" dt="2022-08-26T19:28:20.626" v="8" actId="20577"/>
        <pc:sldMkLst>
          <pc:docMk/>
          <pc:sldMk cId="221759669" sldId="257"/>
        </pc:sldMkLst>
        <pc:spChg chg="mod">
          <ac:chgData name="Lyu, Cheng" userId="S::lyuc@smu.edu::94740e36-4ac6-43df-9f78-394a28d095d9" providerId="AD" clId="Web-{C3A7F3D0-CDB1-415B-B4FF-CA60BCBC1243}" dt="2022-08-26T19:28:20.626" v="8" actId="20577"/>
          <ac:spMkLst>
            <pc:docMk/>
            <pc:sldMk cId="221759669" sldId="257"/>
            <ac:spMk id="3" creationId="{CBBDCB79-7576-9525-C902-BC135D6B5FF5}"/>
          </ac:spMkLst>
        </pc:spChg>
      </pc:sldChg>
      <pc:sldChg chg="modSp new">
        <pc:chgData name="Lyu, Cheng" userId="S::lyuc@smu.edu::94740e36-4ac6-43df-9f78-394a28d095d9" providerId="AD" clId="Web-{C3A7F3D0-CDB1-415B-B4FF-CA60BCBC1243}" dt="2022-08-26T19:57:59.186" v="15" actId="20577"/>
        <pc:sldMkLst>
          <pc:docMk/>
          <pc:sldMk cId="414791665" sldId="266"/>
        </pc:sldMkLst>
        <pc:spChg chg="mod">
          <ac:chgData name="Lyu, Cheng" userId="S::lyuc@smu.edu::94740e36-4ac6-43df-9f78-394a28d095d9" providerId="AD" clId="Web-{C3A7F3D0-CDB1-415B-B4FF-CA60BCBC1243}" dt="2022-08-26T19:57:59.186" v="15" actId="20577"/>
          <ac:spMkLst>
            <pc:docMk/>
            <pc:sldMk cId="414791665" sldId="266"/>
            <ac:spMk id="2" creationId="{E733F3AF-22C0-02ED-71C7-EE0EE0BCA2DD}"/>
          </ac:spMkLst>
        </pc:spChg>
      </pc:sldChg>
      <pc:sldChg chg="modSp new">
        <pc:chgData name="Lyu, Cheng" userId="S::lyuc@smu.edu::94740e36-4ac6-43df-9f78-394a28d095d9" providerId="AD" clId="Web-{C3A7F3D0-CDB1-415B-B4FF-CA60BCBC1243}" dt="2022-08-26T19:58:29.718" v="19" actId="20577"/>
        <pc:sldMkLst>
          <pc:docMk/>
          <pc:sldMk cId="4280608981" sldId="267"/>
        </pc:sldMkLst>
        <pc:spChg chg="mod">
          <ac:chgData name="Lyu, Cheng" userId="S::lyuc@smu.edu::94740e36-4ac6-43df-9f78-394a28d095d9" providerId="AD" clId="Web-{C3A7F3D0-CDB1-415B-B4FF-CA60BCBC1243}" dt="2022-08-26T19:58:29.718" v="19" actId="20577"/>
          <ac:spMkLst>
            <pc:docMk/>
            <pc:sldMk cId="4280608981" sldId="267"/>
            <ac:spMk id="2" creationId="{B077CD53-551C-C6BC-98A7-B392C3E42081}"/>
          </ac:spMkLst>
        </pc:spChg>
      </pc:sldChg>
    </pc:docChg>
  </pc:docChgLst>
  <pc:docChgLst>
    <pc:chgData name="Khan, Sahar" userId="S::saharkhank@smu.edu::59af738d-d237-4da9-98e2-340e7fffaba9" providerId="AD" clId="Web-{0F6894EC-4DB7-4743-BDFF-E8DE7E9A459A}"/>
    <pc:docChg chg="modSld">
      <pc:chgData name="Khan, Sahar" userId="S::saharkhank@smu.edu::59af738d-d237-4da9-98e2-340e7fffaba9" providerId="AD" clId="Web-{0F6894EC-4DB7-4743-BDFF-E8DE7E9A459A}" dt="2022-08-29T05:53:03.170" v="2" actId="1076"/>
      <pc:docMkLst>
        <pc:docMk/>
      </pc:docMkLst>
      <pc:sldChg chg="modSp modNotes">
        <pc:chgData name="Khan, Sahar" userId="S::saharkhank@smu.edu::59af738d-d237-4da9-98e2-340e7fffaba9" providerId="AD" clId="Web-{0F6894EC-4DB7-4743-BDFF-E8DE7E9A459A}" dt="2022-08-29T05:53:03.170" v="2" actId="1076"/>
        <pc:sldMkLst>
          <pc:docMk/>
          <pc:sldMk cId="2959897135" sldId="259"/>
        </pc:sldMkLst>
        <pc:graphicFrameChg chg="mod">
          <ac:chgData name="Khan, Sahar" userId="S::saharkhank@smu.edu::59af738d-d237-4da9-98e2-340e7fffaba9" providerId="AD" clId="Web-{0F6894EC-4DB7-4743-BDFF-E8DE7E9A459A}" dt="2022-08-29T05:53:03.170" v="2" actId="1076"/>
          <ac:graphicFrameMkLst>
            <pc:docMk/>
            <pc:sldMk cId="2959897135" sldId="259"/>
            <ac:graphicFrameMk id="60" creationId="{5E0FD09C-4D6E-F5DD-33B8-6C51C782A1B4}"/>
          </ac:graphicFrameMkLst>
        </pc:graphicFrameChg>
      </pc:sldChg>
    </pc:docChg>
  </pc:docChgLst>
  <pc:docChgLst>
    <pc:chgData name="Jones, Katie" userId="S::katiej@smu.edu::d6557db2-3227-4e3a-b253-df205624e65e" providerId="AD" clId="Web-{7A409831-A767-40C3-BFAC-0457ABFC6F83}"/>
    <pc:docChg chg="addSld modSld">
      <pc:chgData name="Jones, Katie" userId="S::katiej@smu.edu::d6557db2-3227-4e3a-b253-df205624e65e" providerId="AD" clId="Web-{7A409831-A767-40C3-BFAC-0457ABFC6F83}" dt="2022-08-22T20:41:52.844" v="14" actId="20577"/>
      <pc:docMkLst>
        <pc:docMk/>
      </pc:docMkLst>
      <pc:sldChg chg="modSp new">
        <pc:chgData name="Jones, Katie" userId="S::katiej@smu.edu::d6557db2-3227-4e3a-b253-df205624e65e" providerId="AD" clId="Web-{7A409831-A767-40C3-BFAC-0457ABFC6F83}" dt="2022-08-22T20:41:52.844" v="14" actId="20577"/>
        <pc:sldMkLst>
          <pc:docMk/>
          <pc:sldMk cId="221759669" sldId="257"/>
        </pc:sldMkLst>
        <pc:spChg chg="mod">
          <ac:chgData name="Jones, Katie" userId="S::katiej@smu.edu::d6557db2-3227-4e3a-b253-df205624e65e" providerId="AD" clId="Web-{7A409831-A767-40C3-BFAC-0457ABFC6F83}" dt="2022-08-22T20:41:52.844" v="14" actId="20577"/>
          <ac:spMkLst>
            <pc:docMk/>
            <pc:sldMk cId="221759669" sldId="257"/>
            <ac:spMk id="2" creationId="{4612F376-6646-00C0-9190-16213B31EA62}"/>
          </ac:spMkLst>
        </pc:spChg>
        <pc:spChg chg="mod">
          <ac:chgData name="Jones, Katie" userId="S::katiej@smu.edu::d6557db2-3227-4e3a-b253-df205624e65e" providerId="AD" clId="Web-{7A409831-A767-40C3-BFAC-0457ABFC6F83}" dt="2022-08-22T20:41:42.265" v="3" actId="20577"/>
          <ac:spMkLst>
            <pc:docMk/>
            <pc:sldMk cId="221759669" sldId="257"/>
            <ac:spMk id="3" creationId="{CBBDCB79-7576-9525-C902-BC135D6B5FF5}"/>
          </ac:spMkLst>
        </pc:spChg>
      </pc:sldChg>
    </pc:docChg>
  </pc:docChgLst>
  <pc:docChgLst>
    <pc:chgData name="Jones, Katie" userId="S::katiej@smu.edu::d6557db2-3227-4e3a-b253-df205624e65e" providerId="AD" clId="Web-{D9FDA9CB-15A5-4FB6-846F-1AA46EECB12E}"/>
    <pc:docChg chg="modSld sldOrd">
      <pc:chgData name="Jones, Katie" userId="S::katiej@smu.edu::d6557db2-3227-4e3a-b253-df205624e65e" providerId="AD" clId="Web-{D9FDA9CB-15A5-4FB6-846F-1AA46EECB12E}" dt="2022-08-28T19:16:41.061" v="22"/>
      <pc:docMkLst>
        <pc:docMk/>
      </pc:docMkLst>
      <pc:sldChg chg="modSp">
        <pc:chgData name="Jones, Katie" userId="S::katiej@smu.edu::d6557db2-3227-4e3a-b253-df205624e65e" providerId="AD" clId="Web-{D9FDA9CB-15A5-4FB6-846F-1AA46EECB12E}" dt="2022-08-28T19:14:40.912" v="21" actId="20577"/>
        <pc:sldMkLst>
          <pc:docMk/>
          <pc:sldMk cId="2009750073" sldId="262"/>
        </pc:sldMkLst>
        <pc:spChg chg="mod">
          <ac:chgData name="Jones, Katie" userId="S::katiej@smu.edu::d6557db2-3227-4e3a-b253-df205624e65e" providerId="AD" clId="Web-{D9FDA9CB-15A5-4FB6-846F-1AA46EECB12E}" dt="2022-08-28T19:14:40.912" v="21" actId="20577"/>
          <ac:spMkLst>
            <pc:docMk/>
            <pc:sldMk cId="2009750073" sldId="262"/>
            <ac:spMk id="9" creationId="{8F152F67-2562-23D2-E8CA-A78D9FB3C83D}"/>
          </ac:spMkLst>
        </pc:spChg>
      </pc:sldChg>
      <pc:sldChg chg="modSp">
        <pc:chgData name="Jones, Katie" userId="S::katiej@smu.edu::d6557db2-3227-4e3a-b253-df205624e65e" providerId="AD" clId="Web-{D9FDA9CB-15A5-4FB6-846F-1AA46EECB12E}" dt="2022-08-28T19:10:32.106" v="10" actId="20577"/>
        <pc:sldMkLst>
          <pc:docMk/>
          <pc:sldMk cId="533042707" sldId="263"/>
        </pc:sldMkLst>
        <pc:spChg chg="mod">
          <ac:chgData name="Jones, Katie" userId="S::katiej@smu.edu::d6557db2-3227-4e3a-b253-df205624e65e" providerId="AD" clId="Web-{D9FDA9CB-15A5-4FB6-846F-1AA46EECB12E}" dt="2022-08-28T19:09:36.135" v="0" actId="1076"/>
          <ac:spMkLst>
            <pc:docMk/>
            <pc:sldMk cId="533042707" sldId="263"/>
            <ac:spMk id="10" creationId="{CABD5FC9-C1D3-E377-0FF5-CD4AEA73A66D}"/>
          </ac:spMkLst>
        </pc:spChg>
        <pc:spChg chg="mod">
          <ac:chgData name="Jones, Katie" userId="S::katiej@smu.edu::d6557db2-3227-4e3a-b253-df205624e65e" providerId="AD" clId="Web-{D9FDA9CB-15A5-4FB6-846F-1AA46EECB12E}" dt="2022-08-28T19:10:32.106" v="10" actId="20577"/>
          <ac:spMkLst>
            <pc:docMk/>
            <pc:sldMk cId="533042707" sldId="263"/>
            <ac:spMk id="45" creationId="{7C807EC0-54E0-008A-5952-7FCAE07F6AE1}"/>
          </ac:spMkLst>
        </pc:spChg>
        <pc:graphicFrameChg chg="mod">
          <ac:chgData name="Jones, Katie" userId="S::katiej@smu.edu::d6557db2-3227-4e3a-b253-df205624e65e" providerId="AD" clId="Web-{D9FDA9CB-15A5-4FB6-846F-1AA46EECB12E}" dt="2022-08-28T19:09:59.636" v="1" actId="14100"/>
          <ac:graphicFrameMkLst>
            <pc:docMk/>
            <pc:sldMk cId="533042707" sldId="263"/>
            <ac:graphicFrameMk id="156" creationId="{0A60793C-5152-EAE3-2E41-811452A02649}"/>
          </ac:graphicFrameMkLst>
        </pc:graphicFrameChg>
      </pc:sldChg>
      <pc:sldChg chg="ord">
        <pc:chgData name="Jones, Katie" userId="S::katiej@smu.edu::d6557db2-3227-4e3a-b253-df205624e65e" providerId="AD" clId="Web-{D9FDA9CB-15A5-4FB6-846F-1AA46EECB12E}" dt="2022-08-28T19:16:41.061" v="22"/>
        <pc:sldMkLst>
          <pc:docMk/>
          <pc:sldMk cId="4280608981" sldId="267"/>
        </pc:sldMkLst>
      </pc:sldChg>
      <pc:sldChg chg="modSp">
        <pc:chgData name="Jones, Katie" userId="S::katiej@smu.edu::d6557db2-3227-4e3a-b253-df205624e65e" providerId="AD" clId="Web-{D9FDA9CB-15A5-4FB6-846F-1AA46EECB12E}" dt="2022-08-28T19:12:07.641" v="11" actId="20577"/>
        <pc:sldMkLst>
          <pc:docMk/>
          <pc:sldMk cId="1247663690" sldId="271"/>
        </pc:sldMkLst>
        <pc:spChg chg="mod">
          <ac:chgData name="Jones, Katie" userId="S::katiej@smu.edu::d6557db2-3227-4e3a-b253-df205624e65e" providerId="AD" clId="Web-{D9FDA9CB-15A5-4FB6-846F-1AA46EECB12E}" dt="2022-08-28T19:12:07.641" v="11" actId="20577"/>
          <ac:spMkLst>
            <pc:docMk/>
            <pc:sldMk cId="1247663690" sldId="271"/>
            <ac:spMk id="46" creationId="{887065D0-47BF-2659-A2B6-5F4BFA5D1AB9}"/>
          </ac:spMkLst>
        </pc:spChg>
      </pc:sldChg>
    </pc:docChg>
  </pc:docChgLst>
  <pc:docChgLst>
    <pc:chgData name="Lyu, Cheng" userId="S::lyuc@smu.edu::94740e36-4ac6-43df-9f78-394a28d095d9" providerId="AD" clId="Web-{F77F5DA7-BE1C-43E8-B375-1DD309BFB075}"/>
    <pc:docChg chg="modSld">
      <pc:chgData name="Lyu, Cheng" userId="S::lyuc@smu.edu::94740e36-4ac6-43df-9f78-394a28d095d9" providerId="AD" clId="Web-{F77F5DA7-BE1C-43E8-B375-1DD309BFB075}" dt="2022-08-28T03:50:53.254" v="108"/>
      <pc:docMkLst>
        <pc:docMk/>
      </pc:docMkLst>
      <pc:sldChg chg="modNotes">
        <pc:chgData name="Lyu, Cheng" userId="S::lyuc@smu.edu::94740e36-4ac6-43df-9f78-394a28d095d9" providerId="AD" clId="Web-{F77F5DA7-BE1C-43E8-B375-1DD309BFB075}" dt="2022-08-28T03:50:53.254" v="108"/>
        <pc:sldMkLst>
          <pc:docMk/>
          <pc:sldMk cId="4280608981" sldId="267"/>
        </pc:sldMkLst>
      </pc:sldChg>
    </pc:docChg>
  </pc:docChgLst>
  <pc:docChgLst>
    <pc:chgData name="Nimmala, Ganesh" userId="S::gnimmala@smu.edu::0f853f44-604a-4990-afb5-a064c9c670bc" providerId="AD" clId="Web-{1FEB93CB-8645-4F8F-899A-B1C798389F04}"/>
    <pc:docChg chg="modSld">
      <pc:chgData name="Nimmala, Ganesh" userId="S::gnimmala@smu.edu::0f853f44-604a-4990-afb5-a064c9c670bc" providerId="AD" clId="Web-{1FEB93CB-8645-4F8F-899A-B1C798389F04}" dt="2022-08-27T05:48:51.800" v="22"/>
      <pc:docMkLst>
        <pc:docMk/>
      </pc:docMkLst>
      <pc:sldChg chg="addSp delSp modSp">
        <pc:chgData name="Nimmala, Ganesh" userId="S::gnimmala@smu.edu::0f853f44-604a-4990-afb5-a064c9c670bc" providerId="AD" clId="Web-{1FEB93CB-8645-4F8F-899A-B1C798389F04}" dt="2022-08-27T05:48:51.800" v="22"/>
        <pc:sldMkLst>
          <pc:docMk/>
          <pc:sldMk cId="2627796019" sldId="269"/>
        </pc:sldMkLst>
        <pc:spChg chg="mod ord">
          <ac:chgData name="Nimmala, Ganesh" userId="S::gnimmala@smu.edu::0f853f44-604a-4990-afb5-a064c9c670bc" providerId="AD" clId="Web-{1FEB93CB-8645-4F8F-899A-B1C798389F04}" dt="2022-08-27T05:48:51.800" v="22"/>
          <ac:spMkLst>
            <pc:docMk/>
            <pc:sldMk cId="2627796019" sldId="269"/>
            <ac:spMk id="2" creationId="{580DDF35-DF8B-4DCD-99F9-702D1848D820}"/>
          </ac:spMkLst>
        </pc:spChg>
        <pc:spChg chg="add del">
          <ac:chgData name="Nimmala, Ganesh" userId="S::gnimmala@smu.edu::0f853f44-604a-4990-afb5-a064c9c670bc" providerId="AD" clId="Web-{1FEB93CB-8645-4F8F-899A-B1C798389F04}" dt="2022-08-27T05:48:51.800" v="22"/>
          <ac:spMkLst>
            <pc:docMk/>
            <pc:sldMk cId="2627796019" sldId="269"/>
            <ac:spMk id="31" creationId="{6753252F-4873-4F63-801D-CC719279A7D5}"/>
          </ac:spMkLst>
        </pc:spChg>
        <pc:spChg chg="add del">
          <ac:chgData name="Nimmala, Ganesh" userId="S::gnimmala@smu.edu::0f853f44-604a-4990-afb5-a064c9c670bc" providerId="AD" clId="Web-{1FEB93CB-8645-4F8F-899A-B1C798389F04}" dt="2022-08-27T05:48:51.800" v="22"/>
          <ac:spMkLst>
            <pc:docMk/>
            <pc:sldMk cId="2627796019" sldId="269"/>
            <ac:spMk id="32" creationId="{047C8CCB-F95D-4249-92DD-651249D3535A}"/>
          </ac:spMkLst>
        </pc:spChg>
        <pc:spChg chg="add del">
          <ac:chgData name="Nimmala, Ganesh" userId="S::gnimmala@smu.edu::0f853f44-604a-4990-afb5-a064c9c670bc" providerId="AD" clId="Web-{1FEB93CB-8645-4F8F-899A-B1C798389F04}" dt="2022-08-27T05:48:51.800" v="22"/>
          <ac:spMkLst>
            <pc:docMk/>
            <pc:sldMk cId="2627796019" sldId="269"/>
            <ac:spMk id="37" creationId="{4845A0EE-C4C8-4AE1-B3C6-1261368AC036}"/>
          </ac:spMkLst>
        </pc:spChg>
        <pc:picChg chg="add mod">
          <ac:chgData name="Nimmala, Ganesh" userId="S::gnimmala@smu.edu::0f853f44-604a-4990-afb5-a064c9c670bc" providerId="AD" clId="Web-{1FEB93CB-8645-4F8F-899A-B1C798389F04}" dt="2022-08-27T05:48:51.800" v="22"/>
          <ac:picMkLst>
            <pc:docMk/>
            <pc:sldMk cId="2627796019" sldId="269"/>
            <ac:picMk id="3" creationId="{ED6B4ED6-755F-9D31-2596-C7CF71BB00E9}"/>
          </ac:picMkLst>
        </pc:picChg>
        <pc:picChg chg="mod">
          <ac:chgData name="Nimmala, Ganesh" userId="S::gnimmala@smu.edu::0f853f44-604a-4990-afb5-a064c9c670bc" providerId="AD" clId="Web-{1FEB93CB-8645-4F8F-899A-B1C798389F04}" dt="2022-08-27T05:48:51.800" v="22"/>
          <ac:picMkLst>
            <pc:docMk/>
            <pc:sldMk cId="2627796019" sldId="269"/>
            <ac:picMk id="4" creationId="{4D3231C8-C1AF-2912-D218-5859DEF20030}"/>
          </ac:picMkLst>
        </pc:picChg>
      </pc:sldChg>
    </pc:docChg>
  </pc:docChgLst>
  <pc:docChgLst>
    <pc:chgData name="Jones, Katie" userId="S::katiej@smu.edu::d6557db2-3227-4e3a-b253-df205624e65e" providerId="AD" clId="Web-{FF6BDD92-670E-4051-902B-8AC1F245A7F4}"/>
    <pc:docChg chg="modSld">
      <pc:chgData name="Jones, Katie" userId="S::katiej@smu.edu::d6557db2-3227-4e3a-b253-df205624e65e" providerId="AD" clId="Web-{FF6BDD92-670E-4051-902B-8AC1F245A7F4}" dt="2022-08-27T06:37:02.722" v="338"/>
      <pc:docMkLst>
        <pc:docMk/>
      </pc:docMkLst>
      <pc:sldChg chg="addSp delSp modSp mod setClrOvrMap">
        <pc:chgData name="Jones, Katie" userId="S::katiej@smu.edu::d6557db2-3227-4e3a-b253-df205624e65e" providerId="AD" clId="Web-{FF6BDD92-670E-4051-902B-8AC1F245A7F4}" dt="2022-08-27T06:27:26.741" v="152" actId="14100"/>
        <pc:sldMkLst>
          <pc:docMk/>
          <pc:sldMk cId="533042707" sldId="263"/>
        </pc:sldMkLst>
        <pc:spChg chg="mod">
          <ac:chgData name="Jones, Katie" userId="S::katiej@smu.edu::d6557db2-3227-4e3a-b253-df205624e65e" providerId="AD" clId="Web-{FF6BDD92-670E-4051-902B-8AC1F245A7F4}" dt="2022-08-27T06:24:39.330" v="52" actId="20577"/>
          <ac:spMkLst>
            <pc:docMk/>
            <pc:sldMk cId="533042707" sldId="263"/>
            <ac:spMk id="2" creationId="{8189234D-981B-88BB-44AA-AEBF268EE077}"/>
          </ac:spMkLst>
        </pc:spChg>
        <pc:spChg chg="mod">
          <ac:chgData name="Jones, Katie" userId="S::katiej@smu.edu::d6557db2-3227-4e3a-b253-df205624e65e" providerId="AD" clId="Web-{FF6BDD92-670E-4051-902B-8AC1F245A7F4}" dt="2022-08-27T06:27:10.006" v="147" actId="20577"/>
          <ac:spMkLst>
            <pc:docMk/>
            <pc:sldMk cId="533042707" sldId="263"/>
            <ac:spMk id="17" creationId="{7C2BD507-DF8D-C883-73AC-E84577E1E152}"/>
          </ac:spMkLst>
        </pc:spChg>
        <pc:spChg chg="add del">
          <ac:chgData name="Jones, Katie" userId="S::katiej@smu.edu::d6557db2-3227-4e3a-b253-df205624e65e" providerId="AD" clId="Web-{FF6BDD92-670E-4051-902B-8AC1F245A7F4}" dt="2022-08-27T06:23:23.562" v="16"/>
          <ac:spMkLst>
            <pc:docMk/>
            <pc:sldMk cId="533042707" sldId="263"/>
            <ac:spMk id="46" creationId="{C7FA33FF-088D-4F16-95A2-2C64D353DEA8}"/>
          </ac:spMkLst>
        </pc:spChg>
        <pc:spChg chg="add del">
          <ac:chgData name="Jones, Katie" userId="S::katiej@smu.edu::d6557db2-3227-4e3a-b253-df205624e65e" providerId="AD" clId="Web-{FF6BDD92-670E-4051-902B-8AC1F245A7F4}" dt="2022-08-27T06:23:23.562" v="16"/>
          <ac:spMkLst>
            <pc:docMk/>
            <pc:sldMk cId="533042707" sldId="263"/>
            <ac:spMk id="47" creationId="{A376EFB1-01CF-419F-ABF1-2AF02BBFCBD1}"/>
          </ac:spMkLst>
        </pc:spChg>
        <pc:spChg chg="add del">
          <ac:chgData name="Jones, Katie" userId="S::katiej@smu.edu::d6557db2-3227-4e3a-b253-df205624e65e" providerId="AD" clId="Web-{FF6BDD92-670E-4051-902B-8AC1F245A7F4}" dt="2022-08-27T06:23:23.562" v="16"/>
          <ac:spMkLst>
            <pc:docMk/>
            <pc:sldMk cId="533042707" sldId="263"/>
            <ac:spMk id="48" creationId="{FF9DEA15-78BD-4750-AA18-B9F28A6D5AB8}"/>
          </ac:spMkLst>
        </pc:spChg>
        <pc:spChg chg="add del">
          <ac:chgData name="Jones, Katie" userId="S::katiej@smu.edu::d6557db2-3227-4e3a-b253-df205624e65e" providerId="AD" clId="Web-{FF6BDD92-670E-4051-902B-8AC1F245A7F4}" dt="2022-08-27T06:23:14.796" v="9"/>
          <ac:spMkLst>
            <pc:docMk/>
            <pc:sldMk cId="533042707" sldId="263"/>
            <ac:spMk id="53" creationId="{D4993743-B10A-433C-9996-3035D2C3ABC6}"/>
          </ac:spMkLst>
        </pc:spChg>
        <pc:spChg chg="add del">
          <ac:chgData name="Jones, Katie" userId="S::katiej@smu.edu::d6557db2-3227-4e3a-b253-df205624e65e" providerId="AD" clId="Web-{FF6BDD92-670E-4051-902B-8AC1F245A7F4}" dt="2022-08-27T06:23:14.796" v="9"/>
          <ac:spMkLst>
            <pc:docMk/>
            <pc:sldMk cId="533042707" sldId="263"/>
            <ac:spMk id="55" creationId="{BB3B8946-A0AA-42D4-8A24-639DC6EA170E}"/>
          </ac:spMkLst>
        </pc:spChg>
        <pc:spChg chg="add del">
          <ac:chgData name="Jones, Katie" userId="S::katiej@smu.edu::d6557db2-3227-4e3a-b253-df205624e65e" providerId="AD" clId="Web-{FF6BDD92-670E-4051-902B-8AC1F245A7F4}" dt="2022-08-27T06:23:14.796" v="9"/>
          <ac:spMkLst>
            <pc:docMk/>
            <pc:sldMk cId="533042707" sldId="263"/>
            <ac:spMk id="57" creationId="{AB1038E6-06EF-4DCB-B52E-D3825C50F7C6}"/>
          </ac:spMkLst>
        </pc:spChg>
        <pc:spChg chg="add del">
          <ac:chgData name="Jones, Katie" userId="S::katiej@smu.edu::d6557db2-3227-4e3a-b253-df205624e65e" providerId="AD" clId="Web-{FF6BDD92-670E-4051-902B-8AC1F245A7F4}" dt="2022-08-27T06:23:14.796" v="9"/>
          <ac:spMkLst>
            <pc:docMk/>
            <pc:sldMk cId="533042707" sldId="263"/>
            <ac:spMk id="59" creationId="{5C7EF35C-8B7D-4026-8F09-8B2B2250579B}"/>
          </ac:spMkLst>
        </pc:spChg>
        <pc:spChg chg="add del">
          <ac:chgData name="Jones, Katie" userId="S::katiej@smu.edu::d6557db2-3227-4e3a-b253-df205624e65e" providerId="AD" clId="Web-{FF6BDD92-670E-4051-902B-8AC1F245A7F4}" dt="2022-08-27T06:23:14.796" v="9"/>
          <ac:spMkLst>
            <pc:docMk/>
            <pc:sldMk cId="533042707" sldId="263"/>
            <ac:spMk id="61" creationId="{5F24A71D-C0A9-49AC-B2D1-5A9EA2BD383E}"/>
          </ac:spMkLst>
        </pc:spChg>
        <pc:spChg chg="add del">
          <ac:chgData name="Jones, Katie" userId="S::katiej@smu.edu::d6557db2-3227-4e3a-b253-df205624e65e" providerId="AD" clId="Web-{FF6BDD92-670E-4051-902B-8AC1F245A7F4}" dt="2022-08-27T06:23:14.796" v="9"/>
          <ac:spMkLst>
            <pc:docMk/>
            <pc:sldMk cId="533042707" sldId="263"/>
            <ac:spMk id="63" creationId="{14280C55-570C-4284-9850-B2BA33DB6726}"/>
          </ac:spMkLst>
        </pc:spChg>
        <pc:spChg chg="add del">
          <ac:chgData name="Jones, Katie" userId="S::katiej@smu.edu::d6557db2-3227-4e3a-b253-df205624e65e" providerId="AD" clId="Web-{FF6BDD92-670E-4051-902B-8AC1F245A7F4}" dt="2022-08-27T06:23:18.874" v="11"/>
          <ac:spMkLst>
            <pc:docMk/>
            <pc:sldMk cId="533042707" sldId="263"/>
            <ac:spMk id="65" creationId="{C7FA33FF-088D-4F16-95A2-2C64D353DEA8}"/>
          </ac:spMkLst>
        </pc:spChg>
        <pc:spChg chg="add del">
          <ac:chgData name="Jones, Katie" userId="S::katiej@smu.edu::d6557db2-3227-4e3a-b253-df205624e65e" providerId="AD" clId="Web-{FF6BDD92-670E-4051-902B-8AC1F245A7F4}" dt="2022-08-27T06:23:18.874" v="11"/>
          <ac:spMkLst>
            <pc:docMk/>
            <pc:sldMk cId="533042707" sldId="263"/>
            <ac:spMk id="66" creationId="{A376EFB1-01CF-419F-ABF1-2AF02BBFCBD1}"/>
          </ac:spMkLst>
        </pc:spChg>
        <pc:spChg chg="add del">
          <ac:chgData name="Jones, Katie" userId="S::katiej@smu.edu::d6557db2-3227-4e3a-b253-df205624e65e" providerId="AD" clId="Web-{FF6BDD92-670E-4051-902B-8AC1F245A7F4}" dt="2022-08-27T06:23:18.874" v="11"/>
          <ac:spMkLst>
            <pc:docMk/>
            <pc:sldMk cId="533042707" sldId="263"/>
            <ac:spMk id="67" creationId="{FF9DEA15-78BD-4750-AA18-B9F28A6D5AB8}"/>
          </ac:spMkLst>
        </pc:spChg>
        <pc:spChg chg="add del">
          <ac:chgData name="Jones, Katie" userId="S::katiej@smu.edu::d6557db2-3227-4e3a-b253-df205624e65e" providerId="AD" clId="Web-{FF6BDD92-670E-4051-902B-8AC1F245A7F4}" dt="2022-08-27T06:23:21.234" v="13"/>
          <ac:spMkLst>
            <pc:docMk/>
            <pc:sldMk cId="533042707" sldId="263"/>
            <ac:spMk id="69" creationId="{D4993743-B10A-433C-9996-3035D2C3ABC6}"/>
          </ac:spMkLst>
        </pc:spChg>
        <pc:spChg chg="add del">
          <ac:chgData name="Jones, Katie" userId="S::katiej@smu.edu::d6557db2-3227-4e3a-b253-df205624e65e" providerId="AD" clId="Web-{FF6BDD92-670E-4051-902B-8AC1F245A7F4}" dt="2022-08-27T06:23:21.234" v="13"/>
          <ac:spMkLst>
            <pc:docMk/>
            <pc:sldMk cId="533042707" sldId="263"/>
            <ac:spMk id="70" creationId="{BB3B8946-A0AA-42D4-8A24-639DC6EA170E}"/>
          </ac:spMkLst>
        </pc:spChg>
        <pc:spChg chg="add del">
          <ac:chgData name="Jones, Katie" userId="S::katiej@smu.edu::d6557db2-3227-4e3a-b253-df205624e65e" providerId="AD" clId="Web-{FF6BDD92-670E-4051-902B-8AC1F245A7F4}" dt="2022-08-27T06:23:21.234" v="13"/>
          <ac:spMkLst>
            <pc:docMk/>
            <pc:sldMk cId="533042707" sldId="263"/>
            <ac:spMk id="71" creationId="{AB1038E6-06EF-4DCB-B52E-D3825C50F7C6}"/>
          </ac:spMkLst>
        </pc:spChg>
        <pc:spChg chg="add del">
          <ac:chgData name="Jones, Katie" userId="S::katiej@smu.edu::d6557db2-3227-4e3a-b253-df205624e65e" providerId="AD" clId="Web-{FF6BDD92-670E-4051-902B-8AC1F245A7F4}" dt="2022-08-27T06:23:21.234" v="13"/>
          <ac:spMkLst>
            <pc:docMk/>
            <pc:sldMk cId="533042707" sldId="263"/>
            <ac:spMk id="72" creationId="{5C7EF35C-8B7D-4026-8F09-8B2B2250579B}"/>
          </ac:spMkLst>
        </pc:spChg>
        <pc:spChg chg="add del">
          <ac:chgData name="Jones, Katie" userId="S::katiej@smu.edu::d6557db2-3227-4e3a-b253-df205624e65e" providerId="AD" clId="Web-{FF6BDD92-670E-4051-902B-8AC1F245A7F4}" dt="2022-08-27T06:23:21.234" v="13"/>
          <ac:spMkLst>
            <pc:docMk/>
            <pc:sldMk cId="533042707" sldId="263"/>
            <ac:spMk id="73" creationId="{5F24A71D-C0A9-49AC-B2D1-5A9EA2BD383E}"/>
          </ac:spMkLst>
        </pc:spChg>
        <pc:spChg chg="add del">
          <ac:chgData name="Jones, Katie" userId="S::katiej@smu.edu::d6557db2-3227-4e3a-b253-df205624e65e" providerId="AD" clId="Web-{FF6BDD92-670E-4051-902B-8AC1F245A7F4}" dt="2022-08-27T06:23:21.234" v="13"/>
          <ac:spMkLst>
            <pc:docMk/>
            <pc:sldMk cId="533042707" sldId="263"/>
            <ac:spMk id="74" creationId="{14280C55-570C-4284-9850-B2BA33DB6726}"/>
          </ac:spMkLst>
        </pc:spChg>
        <pc:spChg chg="add del">
          <ac:chgData name="Jones, Katie" userId="S::katiej@smu.edu::d6557db2-3227-4e3a-b253-df205624e65e" providerId="AD" clId="Web-{FF6BDD92-670E-4051-902B-8AC1F245A7F4}" dt="2022-08-27T06:23:23.546" v="15"/>
          <ac:spMkLst>
            <pc:docMk/>
            <pc:sldMk cId="533042707" sldId="263"/>
            <ac:spMk id="76" creationId="{5AAE9118-0436-4488-AC4A-C14DF6A7B6B1}"/>
          </ac:spMkLst>
        </pc:spChg>
        <pc:spChg chg="add del">
          <ac:chgData name="Jones, Katie" userId="S::katiej@smu.edu::d6557db2-3227-4e3a-b253-df205624e65e" providerId="AD" clId="Web-{FF6BDD92-670E-4051-902B-8AC1F245A7F4}" dt="2022-08-27T06:23:23.546" v="15"/>
          <ac:spMkLst>
            <pc:docMk/>
            <pc:sldMk cId="533042707" sldId="263"/>
            <ac:spMk id="77" creationId="{1B10F861-B8F1-49C7-BD58-EAB20CEE7F93}"/>
          </ac:spMkLst>
        </pc:spChg>
        <pc:spChg chg="add del">
          <ac:chgData name="Jones, Katie" userId="S::katiej@smu.edu::d6557db2-3227-4e3a-b253-df205624e65e" providerId="AD" clId="Web-{FF6BDD92-670E-4051-902B-8AC1F245A7F4}" dt="2022-08-27T06:23:23.546" v="15"/>
          <ac:spMkLst>
            <pc:docMk/>
            <pc:sldMk cId="533042707" sldId="263"/>
            <ac:spMk id="78" creationId="{61F6E425-22AB-4DA2-8FAC-58ADB58EF6C3}"/>
          </ac:spMkLst>
        </pc:spChg>
        <pc:spChg chg="add">
          <ac:chgData name="Jones, Katie" userId="S::katiej@smu.edu::d6557db2-3227-4e3a-b253-df205624e65e" providerId="AD" clId="Web-{FF6BDD92-670E-4051-902B-8AC1F245A7F4}" dt="2022-08-27T06:23:23.562" v="16"/>
          <ac:spMkLst>
            <pc:docMk/>
            <pc:sldMk cId="533042707" sldId="263"/>
            <ac:spMk id="80" creationId="{D4993743-B10A-433C-9996-3035D2C3ABC6}"/>
          </ac:spMkLst>
        </pc:spChg>
        <pc:spChg chg="add">
          <ac:chgData name="Jones, Katie" userId="S::katiej@smu.edu::d6557db2-3227-4e3a-b253-df205624e65e" providerId="AD" clId="Web-{FF6BDD92-670E-4051-902B-8AC1F245A7F4}" dt="2022-08-27T06:23:23.562" v="16"/>
          <ac:spMkLst>
            <pc:docMk/>
            <pc:sldMk cId="533042707" sldId="263"/>
            <ac:spMk id="81" creationId="{BB3B8946-A0AA-42D4-8A24-639DC6EA170E}"/>
          </ac:spMkLst>
        </pc:spChg>
        <pc:spChg chg="add">
          <ac:chgData name="Jones, Katie" userId="S::katiej@smu.edu::d6557db2-3227-4e3a-b253-df205624e65e" providerId="AD" clId="Web-{FF6BDD92-670E-4051-902B-8AC1F245A7F4}" dt="2022-08-27T06:23:23.562" v="16"/>
          <ac:spMkLst>
            <pc:docMk/>
            <pc:sldMk cId="533042707" sldId="263"/>
            <ac:spMk id="82" creationId="{AB1038E6-06EF-4DCB-B52E-D3825C50F7C6}"/>
          </ac:spMkLst>
        </pc:spChg>
        <pc:spChg chg="add">
          <ac:chgData name="Jones, Katie" userId="S::katiej@smu.edu::d6557db2-3227-4e3a-b253-df205624e65e" providerId="AD" clId="Web-{FF6BDD92-670E-4051-902B-8AC1F245A7F4}" dt="2022-08-27T06:23:23.562" v="16"/>
          <ac:spMkLst>
            <pc:docMk/>
            <pc:sldMk cId="533042707" sldId="263"/>
            <ac:spMk id="83" creationId="{5C7EF35C-8B7D-4026-8F09-8B2B2250579B}"/>
          </ac:spMkLst>
        </pc:spChg>
        <pc:spChg chg="add">
          <ac:chgData name="Jones, Katie" userId="S::katiej@smu.edu::d6557db2-3227-4e3a-b253-df205624e65e" providerId="AD" clId="Web-{FF6BDD92-670E-4051-902B-8AC1F245A7F4}" dt="2022-08-27T06:23:23.562" v="16"/>
          <ac:spMkLst>
            <pc:docMk/>
            <pc:sldMk cId="533042707" sldId="263"/>
            <ac:spMk id="84" creationId="{5F24A71D-C0A9-49AC-B2D1-5A9EA2BD383E}"/>
          </ac:spMkLst>
        </pc:spChg>
        <pc:spChg chg="add">
          <ac:chgData name="Jones, Katie" userId="S::katiej@smu.edu::d6557db2-3227-4e3a-b253-df205624e65e" providerId="AD" clId="Web-{FF6BDD92-670E-4051-902B-8AC1F245A7F4}" dt="2022-08-27T06:23:23.562" v="16"/>
          <ac:spMkLst>
            <pc:docMk/>
            <pc:sldMk cId="533042707" sldId="263"/>
            <ac:spMk id="85" creationId="{14280C55-570C-4284-9850-B2BA33DB6726}"/>
          </ac:spMkLst>
        </pc:spChg>
        <pc:picChg chg="add mod ord">
          <ac:chgData name="Jones, Katie" userId="S::katiej@smu.edu::d6557db2-3227-4e3a-b253-df205624e65e" providerId="AD" clId="Web-{FF6BDD92-670E-4051-902B-8AC1F245A7F4}" dt="2022-08-27T06:27:26.741" v="152" actId="14100"/>
          <ac:picMkLst>
            <pc:docMk/>
            <pc:sldMk cId="533042707" sldId="263"/>
            <ac:picMk id="3" creationId="{40BDE09E-7380-DAEB-0375-8DA3E86F4FB3}"/>
          </ac:picMkLst>
        </pc:picChg>
        <pc:picChg chg="del">
          <ac:chgData name="Jones, Katie" userId="S::katiej@smu.edu::d6557db2-3227-4e3a-b253-df205624e65e" providerId="AD" clId="Web-{FF6BDD92-670E-4051-902B-8AC1F245A7F4}" dt="2022-08-27T06:23:06.717" v="5"/>
          <ac:picMkLst>
            <pc:docMk/>
            <pc:sldMk cId="533042707" sldId="263"/>
            <ac:picMk id="4" creationId="{AFB40A39-C215-6D0E-1028-E7CDB4019A7D}"/>
          </ac:picMkLst>
        </pc:picChg>
        <pc:picChg chg="del">
          <ac:chgData name="Jones, Katie" userId="S::katiej@smu.edu::d6557db2-3227-4e3a-b253-df205624e65e" providerId="AD" clId="Web-{FF6BDD92-670E-4051-902B-8AC1F245A7F4}" dt="2022-08-27T06:23:07.764" v="6"/>
          <ac:picMkLst>
            <pc:docMk/>
            <pc:sldMk cId="533042707" sldId="263"/>
            <ac:picMk id="5" creationId="{3984D546-3453-6D7D-631E-F1FD185C43EB}"/>
          </ac:picMkLst>
        </pc:picChg>
        <pc:picChg chg="add mod">
          <ac:chgData name="Jones, Katie" userId="S::katiej@smu.edu::d6557db2-3227-4e3a-b253-df205624e65e" providerId="AD" clId="Web-{FF6BDD92-670E-4051-902B-8AC1F245A7F4}" dt="2022-08-27T06:27:16.350" v="149" actId="1076"/>
          <ac:picMkLst>
            <pc:docMk/>
            <pc:sldMk cId="533042707" sldId="263"/>
            <ac:picMk id="6" creationId="{5826A7DA-687C-2C13-E488-D5826327214D}"/>
          </ac:picMkLst>
        </pc:picChg>
      </pc:sldChg>
      <pc:sldChg chg="addSp delSp modSp mod setClrOvrMap">
        <pc:chgData name="Jones, Katie" userId="S::katiej@smu.edu::d6557db2-3227-4e3a-b253-df205624e65e" providerId="AD" clId="Web-{FF6BDD92-670E-4051-902B-8AC1F245A7F4}" dt="2022-08-27T06:37:02.722" v="338"/>
        <pc:sldMkLst>
          <pc:docMk/>
          <pc:sldMk cId="676684504" sldId="265"/>
        </pc:sldMkLst>
        <pc:spChg chg="mod">
          <ac:chgData name="Jones, Katie" userId="S::katiej@smu.edu::d6557db2-3227-4e3a-b253-df205624e65e" providerId="AD" clId="Web-{FF6BDD92-670E-4051-902B-8AC1F245A7F4}" dt="2022-08-27T06:37:02.722" v="338"/>
          <ac:spMkLst>
            <pc:docMk/>
            <pc:sldMk cId="676684504" sldId="265"/>
            <ac:spMk id="2" creationId="{801EE249-F55D-2842-2FCD-A02BEED3CE7E}"/>
          </ac:spMkLst>
        </pc:spChg>
        <pc:spChg chg="del">
          <ac:chgData name="Jones, Katie" userId="S::katiej@smu.edu::d6557db2-3227-4e3a-b253-df205624e65e" providerId="AD" clId="Web-{FF6BDD92-670E-4051-902B-8AC1F245A7F4}" dt="2022-08-27T06:27:43.273" v="153"/>
          <ac:spMkLst>
            <pc:docMk/>
            <pc:sldMk cId="676684504" sldId="265"/>
            <ac:spMk id="77" creationId="{C7FA33FF-088D-4F16-95A2-2C64D353DEA8}"/>
          </ac:spMkLst>
        </pc:spChg>
        <pc:spChg chg="del">
          <ac:chgData name="Jones, Katie" userId="S::katiej@smu.edu::d6557db2-3227-4e3a-b253-df205624e65e" providerId="AD" clId="Web-{FF6BDD92-670E-4051-902B-8AC1F245A7F4}" dt="2022-08-27T06:27:43.273" v="153"/>
          <ac:spMkLst>
            <pc:docMk/>
            <pc:sldMk cId="676684504" sldId="265"/>
            <ac:spMk id="78" creationId="{A376EFB1-01CF-419F-ABF1-2AF02BBFCBD1}"/>
          </ac:spMkLst>
        </pc:spChg>
        <pc:spChg chg="del">
          <ac:chgData name="Jones, Katie" userId="S::katiej@smu.edu::d6557db2-3227-4e3a-b253-df205624e65e" providerId="AD" clId="Web-{FF6BDD92-670E-4051-902B-8AC1F245A7F4}" dt="2022-08-27T06:27:43.273" v="153"/>
          <ac:spMkLst>
            <pc:docMk/>
            <pc:sldMk cId="676684504" sldId="265"/>
            <ac:spMk id="79" creationId="{FF9DEA15-78BD-4750-AA18-B9F28A6D5AB8}"/>
          </ac:spMkLst>
        </pc:spChg>
        <pc:spChg chg="mod ord">
          <ac:chgData name="Jones, Katie" userId="S::katiej@smu.edu::d6557db2-3227-4e3a-b253-df205624e65e" providerId="AD" clId="Web-{FF6BDD92-670E-4051-902B-8AC1F245A7F4}" dt="2022-08-27T06:37:02.722" v="338"/>
          <ac:spMkLst>
            <pc:docMk/>
            <pc:sldMk cId="676684504" sldId="265"/>
            <ac:spMk id="80" creationId="{12F05A4E-9565-47FC-349D-9CE66A4BBFB8}"/>
          </ac:spMkLst>
        </pc:spChg>
        <pc:spChg chg="add del">
          <ac:chgData name="Jones, Katie" userId="S::katiej@smu.edu::d6557db2-3227-4e3a-b253-df205624e65e" providerId="AD" clId="Web-{FF6BDD92-670E-4051-902B-8AC1F245A7F4}" dt="2022-08-27T06:32:08.109" v="156"/>
          <ac:spMkLst>
            <pc:docMk/>
            <pc:sldMk cId="676684504" sldId="265"/>
            <ac:spMk id="85" creationId="{B5FA7C47-B7C1-4D2E-AB49-ED23BA34BA83}"/>
          </ac:spMkLst>
        </pc:spChg>
        <pc:spChg chg="add del">
          <ac:chgData name="Jones, Katie" userId="S::katiej@smu.edu::d6557db2-3227-4e3a-b253-df205624e65e" providerId="AD" clId="Web-{FF6BDD92-670E-4051-902B-8AC1F245A7F4}" dt="2022-08-27T06:32:08.109" v="156"/>
          <ac:spMkLst>
            <pc:docMk/>
            <pc:sldMk cId="676684504" sldId="265"/>
            <ac:spMk id="87" creationId="{596EE156-ABF1-4329-A6BA-03B4254E0877}"/>
          </ac:spMkLst>
        </pc:spChg>
        <pc:spChg chg="add del">
          <ac:chgData name="Jones, Katie" userId="S::katiej@smu.edu::d6557db2-3227-4e3a-b253-df205624e65e" providerId="AD" clId="Web-{FF6BDD92-670E-4051-902B-8AC1F245A7F4}" dt="2022-08-27T06:32:08.109" v="156"/>
          <ac:spMkLst>
            <pc:docMk/>
            <pc:sldMk cId="676684504" sldId="265"/>
            <ac:spMk id="89" creationId="{19B9933F-AAB3-444A-8BB5-9CA194A8BC63}"/>
          </ac:spMkLst>
        </pc:spChg>
        <pc:spChg chg="add del">
          <ac:chgData name="Jones, Katie" userId="S::katiej@smu.edu::d6557db2-3227-4e3a-b253-df205624e65e" providerId="AD" clId="Web-{FF6BDD92-670E-4051-902B-8AC1F245A7F4}" dt="2022-08-27T06:32:08.109" v="156"/>
          <ac:spMkLst>
            <pc:docMk/>
            <pc:sldMk cId="676684504" sldId="265"/>
            <ac:spMk id="91" creationId="{7D20183A-0B1D-4A1F-89B1-ADBEDBC6E54E}"/>
          </ac:spMkLst>
        </pc:spChg>
        <pc:spChg chg="add del">
          <ac:chgData name="Jones, Katie" userId="S::katiej@smu.edu::d6557db2-3227-4e3a-b253-df205624e65e" providerId="AD" clId="Web-{FF6BDD92-670E-4051-902B-8AC1F245A7F4}" dt="2022-08-27T06:32:08.109" v="156"/>
          <ac:spMkLst>
            <pc:docMk/>
            <pc:sldMk cId="676684504" sldId="265"/>
            <ac:spMk id="93" creationId="{131031D3-26CD-4214-A9A4-5857EFA15A0C}"/>
          </ac:spMkLst>
        </pc:spChg>
        <pc:spChg chg="add del">
          <ac:chgData name="Jones, Katie" userId="S::katiej@smu.edu::d6557db2-3227-4e3a-b253-df205624e65e" providerId="AD" clId="Web-{FF6BDD92-670E-4051-902B-8AC1F245A7F4}" dt="2022-08-27T06:37:02.722" v="338"/>
          <ac:spMkLst>
            <pc:docMk/>
            <pc:sldMk cId="676684504" sldId="265"/>
            <ac:spMk id="98" creationId="{B5FA7C47-B7C1-4D2E-AB49-ED23BA34BA83}"/>
          </ac:spMkLst>
        </pc:spChg>
        <pc:spChg chg="add del">
          <ac:chgData name="Jones, Katie" userId="S::katiej@smu.edu::d6557db2-3227-4e3a-b253-df205624e65e" providerId="AD" clId="Web-{FF6BDD92-670E-4051-902B-8AC1F245A7F4}" dt="2022-08-27T06:37:02.722" v="338"/>
          <ac:spMkLst>
            <pc:docMk/>
            <pc:sldMk cId="676684504" sldId="265"/>
            <ac:spMk id="100" creationId="{596EE156-ABF1-4329-A6BA-03B4254E0877}"/>
          </ac:spMkLst>
        </pc:spChg>
        <pc:spChg chg="add del">
          <ac:chgData name="Jones, Katie" userId="S::katiej@smu.edu::d6557db2-3227-4e3a-b253-df205624e65e" providerId="AD" clId="Web-{FF6BDD92-670E-4051-902B-8AC1F245A7F4}" dt="2022-08-27T06:37:02.722" v="338"/>
          <ac:spMkLst>
            <pc:docMk/>
            <pc:sldMk cId="676684504" sldId="265"/>
            <ac:spMk id="102" creationId="{19B9933F-AAB3-444A-8BB5-9CA194A8BC63}"/>
          </ac:spMkLst>
        </pc:spChg>
        <pc:spChg chg="add del">
          <ac:chgData name="Jones, Katie" userId="S::katiej@smu.edu::d6557db2-3227-4e3a-b253-df205624e65e" providerId="AD" clId="Web-{FF6BDD92-670E-4051-902B-8AC1F245A7F4}" dt="2022-08-27T06:37:02.722" v="338"/>
          <ac:spMkLst>
            <pc:docMk/>
            <pc:sldMk cId="676684504" sldId="265"/>
            <ac:spMk id="104" creationId="{7D20183A-0B1D-4A1F-89B1-ADBEDBC6E54E}"/>
          </ac:spMkLst>
        </pc:spChg>
        <pc:spChg chg="add del">
          <ac:chgData name="Jones, Katie" userId="S::katiej@smu.edu::d6557db2-3227-4e3a-b253-df205624e65e" providerId="AD" clId="Web-{FF6BDD92-670E-4051-902B-8AC1F245A7F4}" dt="2022-08-27T06:37:02.722" v="338"/>
          <ac:spMkLst>
            <pc:docMk/>
            <pc:sldMk cId="676684504" sldId="265"/>
            <ac:spMk id="106" creationId="{131031D3-26CD-4214-A9A4-5857EFA15A0C}"/>
          </ac:spMkLst>
        </pc:spChg>
        <pc:spChg chg="add">
          <ac:chgData name="Jones, Katie" userId="S::katiej@smu.edu::d6557db2-3227-4e3a-b253-df205624e65e" providerId="AD" clId="Web-{FF6BDD92-670E-4051-902B-8AC1F245A7F4}" dt="2022-08-27T06:37:02.722" v="338"/>
          <ac:spMkLst>
            <pc:docMk/>
            <pc:sldMk cId="676684504" sldId="265"/>
            <ac:spMk id="111" creationId="{4038CB10-1F5C-4D54-9DF7-12586DE5B007}"/>
          </ac:spMkLst>
        </pc:spChg>
        <pc:spChg chg="add">
          <ac:chgData name="Jones, Katie" userId="S::katiej@smu.edu::d6557db2-3227-4e3a-b253-df205624e65e" providerId="AD" clId="Web-{FF6BDD92-670E-4051-902B-8AC1F245A7F4}" dt="2022-08-27T06:37:02.722" v="338"/>
          <ac:spMkLst>
            <pc:docMk/>
            <pc:sldMk cId="676684504" sldId="265"/>
            <ac:spMk id="113" creationId="{73ED6512-6858-4552-B699-9A97FE9A4EA2}"/>
          </ac:spMkLst>
        </pc:spChg>
        <pc:picChg chg="add mod">
          <ac:chgData name="Jones, Katie" userId="S::katiej@smu.edu::d6557db2-3227-4e3a-b253-df205624e65e" providerId="AD" clId="Web-{FF6BDD92-670E-4051-902B-8AC1F245A7F4}" dt="2022-08-27T06:37:02.722" v="338"/>
          <ac:picMkLst>
            <pc:docMk/>
            <pc:sldMk cId="676684504" sldId="265"/>
            <ac:picMk id="3" creationId="{0B59BD63-51BF-81B1-AF18-B64350354EE1}"/>
          </ac:picMkLst>
        </pc:picChg>
        <pc:picChg chg="del mod">
          <ac:chgData name="Jones, Katie" userId="S::katiej@smu.edu::d6557db2-3227-4e3a-b253-df205624e65e" providerId="AD" clId="Web-{FF6BDD92-670E-4051-902B-8AC1F245A7F4}" dt="2022-08-27T06:32:02.390" v="155"/>
          <ac:picMkLst>
            <pc:docMk/>
            <pc:sldMk cId="676684504" sldId="265"/>
            <ac:picMk id="4" creationId="{FC17E138-18EB-4455-5204-51F4382EDAE6}"/>
          </ac:picMkLst>
        </pc:picChg>
      </pc:sldChg>
    </pc:docChg>
  </pc:docChgLst>
  <pc:docChgLst>
    <pc:chgData name="Jones, Katie" userId="S::katiej@smu.edu::d6557db2-3227-4e3a-b253-df205624e65e" providerId="AD" clId="Web-{CE52FFFE-722D-4529-9221-B03DAECE2563}"/>
    <pc:docChg chg="modSld">
      <pc:chgData name="Jones, Katie" userId="S::katiej@smu.edu::d6557db2-3227-4e3a-b253-df205624e65e" providerId="AD" clId="Web-{CE52FFFE-722D-4529-9221-B03DAECE2563}" dt="2022-08-28T01:45:17.420" v="14" actId="1076"/>
      <pc:docMkLst>
        <pc:docMk/>
      </pc:docMkLst>
      <pc:sldChg chg="addSp modSp">
        <pc:chgData name="Jones, Katie" userId="S::katiej@smu.edu::d6557db2-3227-4e3a-b253-df205624e65e" providerId="AD" clId="Web-{CE52FFFE-722D-4529-9221-B03DAECE2563}" dt="2022-08-28T01:45:17.420" v="14" actId="1076"/>
        <pc:sldMkLst>
          <pc:docMk/>
          <pc:sldMk cId="4280608981" sldId="267"/>
        </pc:sldMkLst>
        <pc:picChg chg="add mod">
          <ac:chgData name="Jones, Katie" userId="S::katiej@smu.edu::d6557db2-3227-4e3a-b253-df205624e65e" providerId="AD" clId="Web-{CE52FFFE-722D-4529-9221-B03DAECE2563}" dt="2022-08-28T01:45:17.420" v="14" actId="1076"/>
          <ac:picMkLst>
            <pc:docMk/>
            <pc:sldMk cId="4280608981" sldId="267"/>
            <ac:picMk id="5" creationId="{CE539C38-BD37-D0C8-F1DB-CD70FEFE5498}"/>
          </ac:picMkLst>
        </pc:picChg>
      </pc:sldChg>
      <pc:sldChg chg="addSp delSp modSp modCm">
        <pc:chgData name="Jones, Katie" userId="S::katiej@smu.edu::d6557db2-3227-4e3a-b253-df205624e65e" providerId="AD" clId="Web-{CE52FFFE-722D-4529-9221-B03DAECE2563}" dt="2022-08-28T01:43:54.695" v="12"/>
        <pc:sldMkLst>
          <pc:docMk/>
          <pc:sldMk cId="2627796019" sldId="269"/>
        </pc:sldMkLst>
        <pc:picChg chg="del">
          <ac:chgData name="Jones, Katie" userId="S::katiej@smu.edu::d6557db2-3227-4e3a-b253-df205624e65e" providerId="AD" clId="Web-{CE52FFFE-722D-4529-9221-B03DAECE2563}" dt="2022-08-28T01:43:11.850" v="1"/>
          <ac:picMkLst>
            <pc:docMk/>
            <pc:sldMk cId="2627796019" sldId="269"/>
            <ac:picMk id="3" creationId="{ED6B4ED6-755F-9D31-2596-C7CF71BB00E9}"/>
          </ac:picMkLst>
        </pc:picChg>
        <pc:picChg chg="del">
          <ac:chgData name="Jones, Katie" userId="S::katiej@smu.edu::d6557db2-3227-4e3a-b253-df205624e65e" providerId="AD" clId="Web-{CE52FFFE-722D-4529-9221-B03DAECE2563}" dt="2022-08-28T01:43:23.054" v="4"/>
          <ac:picMkLst>
            <pc:docMk/>
            <pc:sldMk cId="2627796019" sldId="269"/>
            <ac:picMk id="4" creationId="{4D3231C8-C1AF-2912-D218-5859DEF20030}"/>
          </ac:picMkLst>
        </pc:picChg>
        <pc:picChg chg="add mod">
          <ac:chgData name="Jones, Katie" userId="S::katiej@smu.edu::d6557db2-3227-4e3a-b253-df205624e65e" providerId="AD" clId="Web-{CE52FFFE-722D-4529-9221-B03DAECE2563}" dt="2022-08-28T01:43:49.867" v="11" actId="1076"/>
          <ac:picMkLst>
            <pc:docMk/>
            <pc:sldMk cId="2627796019" sldId="269"/>
            <ac:picMk id="8" creationId="{33945782-F918-2FFD-D70E-432C0BD092C6}"/>
          </ac:picMkLst>
        </pc:picChg>
        <pc:picChg chg="add mod">
          <ac:chgData name="Jones, Katie" userId="S::katiej@smu.edu::d6557db2-3227-4e3a-b253-df205624e65e" providerId="AD" clId="Web-{CE52FFFE-722D-4529-9221-B03DAECE2563}" dt="2022-08-28T01:43:45.757" v="10" actId="1076"/>
          <ac:picMkLst>
            <pc:docMk/>
            <pc:sldMk cId="2627796019" sldId="269"/>
            <ac:picMk id="11" creationId="{10A864E3-FA3B-9943-70DE-E4004361A9D0}"/>
          </ac:picMkLst>
        </pc:picChg>
      </pc:sldChg>
    </pc:docChg>
  </pc:docChgLst>
  <pc:docChgLst>
    <pc:chgData name="Khan, Sahar" userId="S::saharkhank@smu.edu::59af738d-d237-4da9-98e2-340e7fffaba9" providerId="AD" clId="Web-{9F89318A-5152-460A-A714-1BCD4D53CD48}"/>
    <pc:docChg chg="modSld">
      <pc:chgData name="Khan, Sahar" userId="S::saharkhank@smu.edu::59af738d-d237-4da9-98e2-340e7fffaba9" providerId="AD" clId="Web-{9F89318A-5152-460A-A714-1BCD4D53CD48}" dt="2022-08-28T03:12:26.438" v="469"/>
      <pc:docMkLst>
        <pc:docMk/>
      </pc:docMkLst>
      <pc:sldChg chg="addSp modSp modNotes">
        <pc:chgData name="Khan, Sahar" userId="S::saharkhank@smu.edu::59af738d-d237-4da9-98e2-340e7fffaba9" providerId="AD" clId="Web-{9F89318A-5152-460A-A714-1BCD4D53CD48}" dt="2022-08-28T03:12:26.438" v="469"/>
        <pc:sldMkLst>
          <pc:docMk/>
          <pc:sldMk cId="1255420110" sldId="258"/>
        </pc:sldMkLst>
        <pc:spChg chg="add mod">
          <ac:chgData name="Khan, Sahar" userId="S::saharkhank@smu.edu::59af738d-d237-4da9-98e2-340e7fffaba9" providerId="AD" clId="Web-{9F89318A-5152-460A-A714-1BCD4D53CD48}" dt="2022-08-28T03:08:23.353" v="346" actId="14100"/>
          <ac:spMkLst>
            <pc:docMk/>
            <pc:sldMk cId="1255420110" sldId="258"/>
            <ac:spMk id="7" creationId="{FFF32FFC-9823-DCEC-8CFE-F8A699437FB4}"/>
          </ac:spMkLst>
        </pc:spChg>
      </pc:sldChg>
      <pc:sldChg chg="addSp modSp modNotes">
        <pc:chgData name="Khan, Sahar" userId="S::saharkhank@smu.edu::59af738d-d237-4da9-98e2-340e7fffaba9" providerId="AD" clId="Web-{9F89318A-5152-460A-A714-1BCD4D53CD48}" dt="2022-08-28T03:11:44.421" v="465"/>
        <pc:sldMkLst>
          <pc:docMk/>
          <pc:sldMk cId="2959897135" sldId="259"/>
        </pc:sldMkLst>
        <pc:spChg chg="add mod">
          <ac:chgData name="Khan, Sahar" userId="S::saharkhank@smu.edu::59af738d-d237-4da9-98e2-340e7fffaba9" providerId="AD" clId="Web-{9F89318A-5152-460A-A714-1BCD4D53CD48}" dt="2022-08-28T03:09:05.682" v="351" actId="1076"/>
          <ac:spMkLst>
            <pc:docMk/>
            <pc:sldMk cId="2959897135" sldId="259"/>
            <ac:spMk id="12" creationId="{046BAAF9-CEC2-27C0-C820-4C547A301467}"/>
          </ac:spMkLst>
        </pc:spChg>
      </pc:sldChg>
    </pc:docChg>
  </pc:docChgLst>
  <pc:docChgLst>
    <pc:chgData name="Jones, Katie" userId="S::katiej@smu.edu::d6557db2-3227-4e3a-b253-df205624e65e" providerId="AD" clId="Web-{50FF315F-7E5D-407C-8454-719FD7D0C097}"/>
    <pc:docChg chg="modSld">
      <pc:chgData name="Jones, Katie" userId="S::katiej@smu.edu::d6557db2-3227-4e3a-b253-df205624e65e" providerId="AD" clId="Web-{50FF315F-7E5D-407C-8454-719FD7D0C097}" dt="2022-08-27T05:52:39.380" v="68" actId="20577"/>
      <pc:docMkLst>
        <pc:docMk/>
      </pc:docMkLst>
      <pc:sldChg chg="modSp">
        <pc:chgData name="Jones, Katie" userId="S::katiej@smu.edu::d6557db2-3227-4e3a-b253-df205624e65e" providerId="AD" clId="Web-{50FF315F-7E5D-407C-8454-719FD7D0C097}" dt="2022-08-27T05:52:39.380" v="68" actId="20577"/>
        <pc:sldMkLst>
          <pc:docMk/>
          <pc:sldMk cId="2009750073" sldId="262"/>
        </pc:sldMkLst>
        <pc:spChg chg="mod">
          <ac:chgData name="Jones, Katie" userId="S::katiej@smu.edu::d6557db2-3227-4e3a-b253-df205624e65e" providerId="AD" clId="Web-{50FF315F-7E5D-407C-8454-719FD7D0C097}" dt="2022-08-27T05:52:39.380" v="68" actId="20577"/>
          <ac:spMkLst>
            <pc:docMk/>
            <pc:sldMk cId="2009750073" sldId="262"/>
            <ac:spMk id="4" creationId="{1F345044-823B-63E8-F6F6-DAEA26DEEC93}"/>
          </ac:spMkLst>
        </pc:spChg>
      </pc:sldChg>
    </pc:docChg>
  </pc:docChgLst>
  <pc:docChgLst>
    <pc:chgData name="Jones, Katie" userId="S::katiej@smu.edu::d6557db2-3227-4e3a-b253-df205624e65e" providerId="AD" clId="Web-{90E1FBC8-FFD3-4D59-9CF0-A257D55869B1}"/>
    <pc:docChg chg="addSld delSld modSld sldOrd addMainMaster delMainMaster">
      <pc:chgData name="Jones, Katie" userId="S::katiej@smu.edu::d6557db2-3227-4e3a-b253-df205624e65e" providerId="AD" clId="Web-{90E1FBC8-FFD3-4D59-9CF0-A257D55869B1}" dt="2022-08-25T21:09:57.309" v="139"/>
      <pc:docMkLst>
        <pc:docMk/>
      </pc:docMkLst>
      <pc:sldChg chg="addSp delSp modSp mod setBg modClrScheme addAnim delAnim setClrOvrMap delDesignElem chgLayout">
        <pc:chgData name="Jones, Katie" userId="S::katiej@smu.edu::d6557db2-3227-4e3a-b253-df205624e65e" providerId="AD" clId="Web-{90E1FBC8-FFD3-4D59-9CF0-A257D55869B1}" dt="2022-08-25T16:33:49.422" v="129"/>
        <pc:sldMkLst>
          <pc:docMk/>
          <pc:sldMk cId="109857222" sldId="256"/>
        </pc:sldMkLst>
        <pc:spChg chg="mod ord">
          <ac:chgData name="Jones, Katie" userId="S::katiej@smu.edu::d6557db2-3227-4e3a-b253-df205624e65e" providerId="AD" clId="Web-{90E1FBC8-FFD3-4D59-9CF0-A257D55869B1}" dt="2022-08-25T16:33:49.422" v="129"/>
          <ac:spMkLst>
            <pc:docMk/>
            <pc:sldMk cId="109857222" sldId="256"/>
            <ac:spMk id="2" creationId="{00000000-0000-0000-0000-000000000000}"/>
          </ac:spMkLst>
        </pc:spChg>
        <pc:spChg chg="mod ord">
          <ac:chgData name="Jones, Katie" userId="S::katiej@smu.edu::d6557db2-3227-4e3a-b253-df205624e65e" providerId="AD" clId="Web-{90E1FBC8-FFD3-4D59-9CF0-A257D55869B1}" dt="2022-08-25T16:33:49.422" v="129"/>
          <ac:spMkLst>
            <pc:docMk/>
            <pc:sldMk cId="109857222" sldId="256"/>
            <ac:spMk id="3" creationId="{00000000-0000-0000-0000-000000000000}"/>
          </ac:spMkLst>
        </pc:spChg>
        <pc:spChg chg="add del mod">
          <ac:chgData name="Jones, Katie" userId="S::katiej@smu.edu::d6557db2-3227-4e3a-b253-df205624e65e" providerId="AD" clId="Web-{90E1FBC8-FFD3-4D59-9CF0-A257D55869B1}" dt="2022-08-25T16:33:42.532" v="122"/>
          <ac:spMkLst>
            <pc:docMk/>
            <pc:sldMk cId="109857222" sldId="256"/>
            <ac:spMk id="5" creationId="{10A386AD-4190-B4FE-F850-18553322D9E9}"/>
          </ac:spMkLst>
        </pc:spChg>
        <pc:spChg chg="add del">
          <ac:chgData name="Jones, Katie" userId="S::katiej@smu.edu::d6557db2-3227-4e3a-b253-df205624e65e" providerId="AD" clId="Web-{90E1FBC8-FFD3-4D59-9CF0-A257D55869B1}" dt="2022-08-25T16:19:10.849" v="17"/>
          <ac:spMkLst>
            <pc:docMk/>
            <pc:sldMk cId="109857222" sldId="256"/>
            <ac:spMk id="7" creationId="{C1DD1A8A-57D5-4A81-AD04-532B043C5611}"/>
          </ac:spMkLst>
        </pc:spChg>
        <pc:spChg chg="add del">
          <ac:chgData name="Jones, Katie" userId="S::katiej@smu.edu::d6557db2-3227-4e3a-b253-df205624e65e" providerId="AD" clId="Web-{90E1FBC8-FFD3-4D59-9CF0-A257D55869B1}" dt="2022-08-25T16:18:49.270" v="14"/>
          <ac:spMkLst>
            <pc:docMk/>
            <pc:sldMk cId="109857222" sldId="256"/>
            <ac:spMk id="8" creationId="{B6BC6A0D-8979-47FF-B606-70528EF8E548}"/>
          </ac:spMkLst>
        </pc:spChg>
        <pc:spChg chg="add del">
          <ac:chgData name="Jones, Katie" userId="S::katiej@smu.edu::d6557db2-3227-4e3a-b253-df205624e65e" providerId="AD" clId="Web-{90E1FBC8-FFD3-4D59-9CF0-A257D55869B1}" dt="2022-08-25T16:18:49.270" v="14"/>
          <ac:spMkLst>
            <pc:docMk/>
            <pc:sldMk cId="109857222" sldId="256"/>
            <ac:spMk id="10" creationId="{3B92CCBF-1641-4D35-9B74-6E4981730FF5}"/>
          </ac:spMkLst>
        </pc:spChg>
        <pc:spChg chg="add del">
          <ac:chgData name="Jones, Katie" userId="S::katiej@smu.edu::d6557db2-3227-4e3a-b253-df205624e65e" providerId="AD" clId="Web-{90E1FBC8-FFD3-4D59-9CF0-A257D55869B1}" dt="2022-08-25T16:19:10.849" v="17"/>
          <ac:spMkLst>
            <pc:docMk/>
            <pc:sldMk cId="109857222" sldId="256"/>
            <ac:spMk id="12" creationId="{007891EC-4501-44ED-A8C8-B11B6DB767AB}"/>
          </ac:spMkLst>
        </pc:spChg>
        <pc:spChg chg="add del mod">
          <ac:chgData name="Jones, Katie" userId="S::katiej@smu.edu::d6557db2-3227-4e3a-b253-df205624e65e" providerId="AD" clId="Web-{90E1FBC8-FFD3-4D59-9CF0-A257D55869B1}" dt="2022-08-25T16:33:10.156" v="120"/>
          <ac:spMkLst>
            <pc:docMk/>
            <pc:sldMk cId="109857222" sldId="256"/>
            <ac:spMk id="14" creationId="{87CC2527-562A-4F69-B487-4371E5B243E7}"/>
          </ac:spMkLst>
        </pc:spChg>
        <pc:spChg chg="add del">
          <ac:chgData name="Jones, Katie" userId="S::katiej@smu.edu::d6557db2-3227-4e3a-b253-df205624e65e" providerId="AD" clId="Web-{90E1FBC8-FFD3-4D59-9CF0-A257D55869B1}" dt="2022-08-25T16:18:37.754" v="7"/>
          <ac:spMkLst>
            <pc:docMk/>
            <pc:sldMk cId="109857222" sldId="256"/>
            <ac:spMk id="15" creationId="{B298ECBA-3258-45DF-8FD4-7581736BCCBC}"/>
          </ac:spMkLst>
        </pc:spChg>
        <pc:spChg chg="add del">
          <ac:chgData name="Jones, Katie" userId="S::katiej@smu.edu::d6557db2-3227-4e3a-b253-df205624e65e" providerId="AD" clId="Web-{90E1FBC8-FFD3-4D59-9CF0-A257D55869B1}" dt="2022-08-25T16:18:37.754" v="7"/>
          <ac:spMkLst>
            <pc:docMk/>
            <pc:sldMk cId="109857222" sldId="256"/>
            <ac:spMk id="17" creationId="{B62BF453-BD82-4B90-9FE7-51703133806E}"/>
          </ac:spMkLst>
        </pc:spChg>
        <pc:spChg chg="add del">
          <ac:chgData name="Jones, Katie" userId="S::katiej@smu.edu::d6557db2-3227-4e3a-b253-df205624e65e" providerId="AD" clId="Web-{90E1FBC8-FFD3-4D59-9CF0-A257D55869B1}" dt="2022-08-25T16:32:55.530" v="115"/>
          <ac:spMkLst>
            <pc:docMk/>
            <pc:sldMk cId="109857222" sldId="256"/>
            <ac:spMk id="18" creationId="{6F828D28-8E09-41CC-8229-3070B5467A96}"/>
          </ac:spMkLst>
        </pc:spChg>
        <pc:spChg chg="add del">
          <ac:chgData name="Jones, Katie" userId="S::katiej@smu.edu::d6557db2-3227-4e3a-b253-df205624e65e" providerId="AD" clId="Web-{90E1FBC8-FFD3-4D59-9CF0-A257D55869B1}" dt="2022-08-25T16:18:37.754" v="7"/>
          <ac:spMkLst>
            <pc:docMk/>
            <pc:sldMk cId="109857222" sldId="256"/>
            <ac:spMk id="19" creationId="{072366D3-9B5C-42E1-9906-77FF6BB55EAB}"/>
          </ac:spMkLst>
        </pc:spChg>
        <pc:spChg chg="add del">
          <ac:chgData name="Jones, Katie" userId="S::katiej@smu.edu::d6557db2-3227-4e3a-b253-df205624e65e" providerId="AD" clId="Web-{90E1FBC8-FFD3-4D59-9CF0-A257D55869B1}" dt="2022-08-25T16:32:55.530" v="115"/>
          <ac:spMkLst>
            <pc:docMk/>
            <pc:sldMk cId="109857222" sldId="256"/>
            <ac:spMk id="20" creationId="{D5B012D8-7F27-4758-9AC6-C889B154BD73}"/>
          </ac:spMkLst>
        </pc:spChg>
        <pc:spChg chg="add del">
          <ac:chgData name="Jones, Katie" userId="S::katiej@smu.edu::d6557db2-3227-4e3a-b253-df205624e65e" providerId="AD" clId="Web-{90E1FBC8-FFD3-4D59-9CF0-A257D55869B1}" dt="2022-08-25T16:18:37.754" v="7"/>
          <ac:spMkLst>
            <pc:docMk/>
            <pc:sldMk cId="109857222" sldId="256"/>
            <ac:spMk id="21" creationId="{121F5E60-4E89-4B16-A245-12BD9935998D}"/>
          </ac:spMkLst>
        </pc:spChg>
        <pc:spChg chg="add del">
          <ac:chgData name="Jones, Katie" userId="S::katiej@smu.edu::d6557db2-3227-4e3a-b253-df205624e65e" providerId="AD" clId="Web-{90E1FBC8-FFD3-4D59-9CF0-A257D55869B1}" dt="2022-08-25T16:32:55.530" v="115"/>
          <ac:spMkLst>
            <pc:docMk/>
            <pc:sldMk cId="109857222" sldId="256"/>
            <ac:spMk id="22" creationId="{4063B759-00FC-46D1-9898-8E8625268FAF}"/>
          </ac:spMkLst>
        </pc:spChg>
        <pc:spChg chg="add del">
          <ac:chgData name="Jones, Katie" userId="S::katiej@smu.edu::d6557db2-3227-4e3a-b253-df205624e65e" providerId="AD" clId="Web-{90E1FBC8-FFD3-4D59-9CF0-A257D55869B1}" dt="2022-08-25T16:18:39.551" v="9"/>
          <ac:spMkLst>
            <pc:docMk/>
            <pc:sldMk cId="109857222" sldId="256"/>
            <ac:spMk id="23" creationId="{EFB0C39A-F8CA-4A79-AFFC-E9780FB1991A}"/>
          </ac:spMkLst>
        </pc:spChg>
        <pc:spChg chg="add del">
          <ac:chgData name="Jones, Katie" userId="S::katiej@smu.edu::d6557db2-3227-4e3a-b253-df205624e65e" providerId="AD" clId="Web-{90E1FBC8-FFD3-4D59-9CF0-A257D55869B1}" dt="2022-08-25T16:33:06.718" v="117"/>
          <ac:spMkLst>
            <pc:docMk/>
            <pc:sldMk cId="109857222" sldId="256"/>
            <ac:spMk id="24" creationId="{E91DC736-0EF8-4F87-9146-EBF1D2EE4D3D}"/>
          </ac:spMkLst>
        </pc:spChg>
        <pc:spChg chg="add del">
          <ac:chgData name="Jones, Katie" userId="S::katiej@smu.edu::d6557db2-3227-4e3a-b253-df205624e65e" providerId="AD" clId="Web-{90E1FBC8-FFD3-4D59-9CF0-A257D55869B1}" dt="2022-08-25T16:18:43.582" v="11"/>
          <ac:spMkLst>
            <pc:docMk/>
            <pc:sldMk cId="109857222" sldId="256"/>
            <ac:spMk id="25" creationId="{64F97EC1-3569-4A79-9DB8-CC79407DFFE2}"/>
          </ac:spMkLst>
        </pc:spChg>
        <pc:spChg chg="add del">
          <ac:chgData name="Jones, Katie" userId="S::katiej@smu.edu::d6557db2-3227-4e3a-b253-df205624e65e" providerId="AD" clId="Web-{90E1FBC8-FFD3-4D59-9CF0-A257D55869B1}" dt="2022-08-25T16:18:43.582" v="11"/>
          <ac:spMkLst>
            <pc:docMk/>
            <pc:sldMk cId="109857222" sldId="256"/>
            <ac:spMk id="26" creationId="{13E08444-43C3-4332-B02D-F2DBC8C1DBD5}"/>
          </ac:spMkLst>
        </pc:spChg>
        <pc:spChg chg="add del">
          <ac:chgData name="Jones, Katie" userId="S::katiej@smu.edu::d6557db2-3227-4e3a-b253-df205624e65e" providerId="AD" clId="Web-{90E1FBC8-FFD3-4D59-9CF0-A257D55869B1}" dt="2022-08-25T16:33:06.718" v="117"/>
          <ac:spMkLst>
            <pc:docMk/>
            <pc:sldMk cId="109857222" sldId="256"/>
            <ac:spMk id="28" creationId="{097CD68E-23E3-4007-8847-CD0944C4F7BE}"/>
          </ac:spMkLst>
        </pc:spChg>
        <pc:spChg chg="add del">
          <ac:chgData name="Jones, Katie" userId="S::katiej@smu.edu::d6557db2-3227-4e3a-b253-df205624e65e" providerId="AD" clId="Web-{90E1FBC8-FFD3-4D59-9CF0-A257D55869B1}" dt="2022-08-25T16:18:49.254" v="13"/>
          <ac:spMkLst>
            <pc:docMk/>
            <pc:sldMk cId="109857222" sldId="256"/>
            <ac:spMk id="29" creationId="{942E14E0-E6CB-444C-97C0-D67DA9F4D07E}"/>
          </ac:spMkLst>
        </pc:spChg>
        <pc:spChg chg="add del">
          <ac:chgData name="Jones, Katie" userId="S::katiej@smu.edu::d6557db2-3227-4e3a-b253-df205624e65e" providerId="AD" clId="Web-{90E1FBC8-FFD3-4D59-9CF0-A257D55869B1}" dt="2022-08-25T16:18:49.254" v="13"/>
          <ac:spMkLst>
            <pc:docMk/>
            <pc:sldMk cId="109857222" sldId="256"/>
            <ac:spMk id="30" creationId="{B37D29E2-7609-4210-93A1-BFB7944C0FD8}"/>
          </ac:spMkLst>
        </pc:spChg>
        <pc:spChg chg="add del">
          <ac:chgData name="Jones, Katie" userId="S::katiej@smu.edu::d6557db2-3227-4e3a-b253-df205624e65e" providerId="AD" clId="Web-{90E1FBC8-FFD3-4D59-9CF0-A257D55869B1}" dt="2022-08-25T16:18:49.254" v="13"/>
          <ac:spMkLst>
            <pc:docMk/>
            <pc:sldMk cId="109857222" sldId="256"/>
            <ac:spMk id="31" creationId="{363B6ECA-5FD8-454D-ABC3-C4ACC15AF971}"/>
          </ac:spMkLst>
        </pc:spChg>
        <pc:spChg chg="add del">
          <ac:chgData name="Jones, Katie" userId="S::katiej@smu.edu::d6557db2-3227-4e3a-b253-df205624e65e" providerId="AD" clId="Web-{90E1FBC8-FFD3-4D59-9CF0-A257D55869B1}" dt="2022-08-25T16:33:06.718" v="117"/>
          <ac:spMkLst>
            <pc:docMk/>
            <pc:sldMk cId="109857222" sldId="256"/>
            <ac:spMk id="33" creationId="{AF2F604E-43BE-4DC3-B983-E071523364F8}"/>
          </ac:spMkLst>
        </pc:spChg>
        <pc:spChg chg="add del">
          <ac:chgData name="Jones, Katie" userId="S::katiej@smu.edu::d6557db2-3227-4e3a-b253-df205624e65e" providerId="AD" clId="Web-{90E1FBC8-FFD3-4D59-9CF0-A257D55869B1}" dt="2022-08-25T16:18:52.832" v="15"/>
          <ac:spMkLst>
            <pc:docMk/>
            <pc:sldMk cId="109857222" sldId="256"/>
            <ac:spMk id="34" creationId="{EFB0C39A-F8CA-4A79-AFFC-E9780FB1991A}"/>
          </ac:spMkLst>
        </pc:spChg>
        <pc:spChg chg="add del">
          <ac:chgData name="Jones, Katie" userId="S::katiej@smu.edu::d6557db2-3227-4e3a-b253-df205624e65e" providerId="AD" clId="Web-{90E1FBC8-FFD3-4D59-9CF0-A257D55869B1}" dt="2022-08-25T16:33:06.718" v="117"/>
          <ac:spMkLst>
            <pc:docMk/>
            <pc:sldMk cId="109857222" sldId="256"/>
            <ac:spMk id="35" creationId="{08C9B587-E65E-4B52-B37C-ABEBB6E87928}"/>
          </ac:spMkLst>
        </pc:spChg>
        <pc:spChg chg="add del">
          <ac:chgData name="Jones, Katie" userId="S::katiej@smu.edu::d6557db2-3227-4e3a-b253-df205624e65e" providerId="AD" clId="Web-{90E1FBC8-FFD3-4D59-9CF0-A257D55869B1}" dt="2022-08-25T16:33:10.140" v="119"/>
          <ac:spMkLst>
            <pc:docMk/>
            <pc:sldMk cId="109857222" sldId="256"/>
            <ac:spMk id="37" creationId="{6CCA5F87-1D1E-45CB-8D83-FC7EEFAD9935}"/>
          </ac:spMkLst>
        </pc:spChg>
        <pc:spChg chg="add del">
          <ac:chgData name="Jones, Katie" userId="S::katiej@smu.edu::d6557db2-3227-4e3a-b253-df205624e65e" providerId="AD" clId="Web-{90E1FBC8-FFD3-4D59-9CF0-A257D55869B1}" dt="2022-08-25T16:33:10.140" v="119"/>
          <ac:spMkLst>
            <pc:docMk/>
            <pc:sldMk cId="109857222" sldId="256"/>
            <ac:spMk id="38" creationId="{7CCFC2C6-6238-4A2F-93DE-2ADF74AF635E}"/>
          </ac:spMkLst>
        </pc:spChg>
        <pc:spChg chg="add del">
          <ac:chgData name="Jones, Katie" userId="S::katiej@smu.edu::d6557db2-3227-4e3a-b253-df205624e65e" providerId="AD" clId="Web-{90E1FBC8-FFD3-4D59-9CF0-A257D55869B1}" dt="2022-08-25T16:33:10.140" v="119"/>
          <ac:spMkLst>
            <pc:docMk/>
            <pc:sldMk cId="109857222" sldId="256"/>
            <ac:spMk id="39" creationId="{AF2F604E-43BE-4DC3-B983-E071523364F8}"/>
          </ac:spMkLst>
        </pc:spChg>
        <pc:spChg chg="add del">
          <ac:chgData name="Jones, Katie" userId="S::katiej@smu.edu::d6557db2-3227-4e3a-b253-df205624e65e" providerId="AD" clId="Web-{90E1FBC8-FFD3-4D59-9CF0-A257D55869B1}" dt="2022-08-25T16:33:10.140" v="119"/>
          <ac:spMkLst>
            <pc:docMk/>
            <pc:sldMk cId="109857222" sldId="256"/>
            <ac:spMk id="40" creationId="{08C9B587-E65E-4B52-B37C-ABEBB6E87928}"/>
          </ac:spMkLst>
        </pc:spChg>
        <pc:spChg chg="add del">
          <ac:chgData name="Jones, Katie" userId="S::katiej@smu.edu::d6557db2-3227-4e3a-b253-df205624e65e" providerId="AD" clId="Web-{90E1FBC8-FFD3-4D59-9CF0-A257D55869B1}" dt="2022-08-25T16:33:49.422" v="129"/>
          <ac:spMkLst>
            <pc:docMk/>
            <pc:sldMk cId="109857222" sldId="256"/>
            <ac:spMk id="42" creationId="{E91DC736-0EF8-4F87-9146-EBF1D2EE4D3D}"/>
          </ac:spMkLst>
        </pc:spChg>
        <pc:spChg chg="add del">
          <ac:chgData name="Jones, Katie" userId="S::katiej@smu.edu::d6557db2-3227-4e3a-b253-df205624e65e" providerId="AD" clId="Web-{90E1FBC8-FFD3-4D59-9CF0-A257D55869B1}" dt="2022-08-25T16:33:49.422" v="129"/>
          <ac:spMkLst>
            <pc:docMk/>
            <pc:sldMk cId="109857222" sldId="256"/>
            <ac:spMk id="43" creationId="{097CD68E-23E3-4007-8847-CD0944C4F7BE}"/>
          </ac:spMkLst>
        </pc:spChg>
        <pc:spChg chg="add del">
          <ac:chgData name="Jones, Katie" userId="S::katiej@smu.edu::d6557db2-3227-4e3a-b253-df205624e65e" providerId="AD" clId="Web-{90E1FBC8-FFD3-4D59-9CF0-A257D55869B1}" dt="2022-08-25T16:33:49.422" v="129"/>
          <ac:spMkLst>
            <pc:docMk/>
            <pc:sldMk cId="109857222" sldId="256"/>
            <ac:spMk id="44" creationId="{AF2F604E-43BE-4DC3-B983-E071523364F8}"/>
          </ac:spMkLst>
        </pc:spChg>
        <pc:spChg chg="add del">
          <ac:chgData name="Jones, Katie" userId="S::katiej@smu.edu::d6557db2-3227-4e3a-b253-df205624e65e" providerId="AD" clId="Web-{90E1FBC8-FFD3-4D59-9CF0-A257D55869B1}" dt="2022-08-25T16:33:49.422" v="129"/>
          <ac:spMkLst>
            <pc:docMk/>
            <pc:sldMk cId="109857222" sldId="256"/>
            <ac:spMk id="45" creationId="{08C9B587-E65E-4B52-B37C-ABEBB6E87928}"/>
          </ac:spMkLst>
        </pc:spChg>
        <pc:spChg chg="add del">
          <ac:chgData name="Jones, Katie" userId="S::katiej@smu.edu::d6557db2-3227-4e3a-b253-df205624e65e" providerId="AD" clId="Web-{90E1FBC8-FFD3-4D59-9CF0-A257D55869B1}" dt="2022-08-25T16:33:49.422" v="128"/>
          <ac:spMkLst>
            <pc:docMk/>
            <pc:sldMk cId="109857222" sldId="256"/>
            <ac:spMk id="50" creationId="{E91DC736-0EF8-4F87-9146-EBF1D2EE4D3D}"/>
          </ac:spMkLst>
        </pc:spChg>
        <pc:spChg chg="add del">
          <ac:chgData name="Jones, Katie" userId="S::katiej@smu.edu::d6557db2-3227-4e3a-b253-df205624e65e" providerId="AD" clId="Web-{90E1FBC8-FFD3-4D59-9CF0-A257D55869B1}" dt="2022-08-25T16:33:49.422" v="128"/>
          <ac:spMkLst>
            <pc:docMk/>
            <pc:sldMk cId="109857222" sldId="256"/>
            <ac:spMk id="52" creationId="{097CD68E-23E3-4007-8847-CD0944C4F7BE}"/>
          </ac:spMkLst>
        </pc:spChg>
        <pc:spChg chg="add del">
          <ac:chgData name="Jones, Katie" userId="S::katiej@smu.edu::d6557db2-3227-4e3a-b253-df205624e65e" providerId="AD" clId="Web-{90E1FBC8-FFD3-4D59-9CF0-A257D55869B1}" dt="2022-08-25T16:33:49.422" v="128"/>
          <ac:spMkLst>
            <pc:docMk/>
            <pc:sldMk cId="109857222" sldId="256"/>
            <ac:spMk id="54" creationId="{AF2F604E-43BE-4DC3-B983-E071523364F8}"/>
          </ac:spMkLst>
        </pc:spChg>
        <pc:spChg chg="add del">
          <ac:chgData name="Jones, Katie" userId="S::katiej@smu.edu::d6557db2-3227-4e3a-b253-df205624e65e" providerId="AD" clId="Web-{90E1FBC8-FFD3-4D59-9CF0-A257D55869B1}" dt="2022-08-25T16:33:49.422" v="128"/>
          <ac:spMkLst>
            <pc:docMk/>
            <pc:sldMk cId="109857222" sldId="256"/>
            <ac:spMk id="56" creationId="{08C9B587-E65E-4B52-B37C-ABEBB6E87928}"/>
          </ac:spMkLst>
        </pc:spChg>
        <pc:spChg chg="add">
          <ac:chgData name="Jones, Katie" userId="S::katiej@smu.edu::d6557db2-3227-4e3a-b253-df205624e65e" providerId="AD" clId="Web-{90E1FBC8-FFD3-4D59-9CF0-A257D55869B1}" dt="2022-08-25T16:33:49.422" v="129"/>
          <ac:spMkLst>
            <pc:docMk/>
            <pc:sldMk cId="109857222" sldId="256"/>
            <ac:spMk id="58" creationId="{C1DD1A8A-57D5-4A81-AD04-532B043C5611}"/>
          </ac:spMkLst>
        </pc:spChg>
        <pc:spChg chg="add">
          <ac:chgData name="Jones, Katie" userId="S::katiej@smu.edu::d6557db2-3227-4e3a-b253-df205624e65e" providerId="AD" clId="Web-{90E1FBC8-FFD3-4D59-9CF0-A257D55869B1}" dt="2022-08-25T16:33:49.422" v="129"/>
          <ac:spMkLst>
            <pc:docMk/>
            <pc:sldMk cId="109857222" sldId="256"/>
            <ac:spMk id="59" creationId="{007891EC-4501-44ED-A8C8-B11B6DB767AB}"/>
          </ac:spMkLst>
        </pc:spChg>
        <pc:picChg chg="add del mod ord">
          <ac:chgData name="Jones, Katie" userId="S::katiej@smu.edu::d6557db2-3227-4e3a-b253-df205624e65e" providerId="AD" clId="Web-{90E1FBC8-FFD3-4D59-9CF0-A257D55869B1}" dt="2022-08-25T16:33:42.532" v="122"/>
          <ac:picMkLst>
            <pc:docMk/>
            <pc:sldMk cId="109857222" sldId="256"/>
            <ac:picMk id="4" creationId="{9B1331E8-4519-0605-7187-913C7C709DD0}"/>
          </ac:picMkLst>
        </pc:picChg>
        <pc:picChg chg="add mod ord">
          <ac:chgData name="Jones, Katie" userId="S::katiej@smu.edu::d6557db2-3227-4e3a-b253-df205624e65e" providerId="AD" clId="Web-{90E1FBC8-FFD3-4D59-9CF0-A257D55869B1}" dt="2022-08-25T16:33:49.422" v="129"/>
          <ac:picMkLst>
            <pc:docMk/>
            <pc:sldMk cId="109857222" sldId="256"/>
            <ac:picMk id="9" creationId="{BA3A84FA-21D6-3FD1-5653-991B45FD1964}"/>
          </ac:picMkLst>
        </pc:picChg>
        <pc:cxnChg chg="add del">
          <ac:chgData name="Jones, Katie" userId="S::katiej@smu.edu::d6557db2-3227-4e3a-b253-df205624e65e" providerId="AD" clId="Web-{90E1FBC8-FFD3-4D59-9CF0-A257D55869B1}" dt="2022-08-25T16:33:10.156" v="120"/>
          <ac:cxnSpMkLst>
            <pc:docMk/>
            <pc:sldMk cId="109857222" sldId="256"/>
            <ac:cxnSpMk id="16" creationId="{BCDAEC91-5BCE-4B55-9CC0-43EF94CB734B}"/>
          </ac:cxnSpMkLst>
        </pc:cxnChg>
        <pc:cxnChg chg="add del">
          <ac:chgData name="Jones, Katie" userId="S::katiej@smu.edu::d6557db2-3227-4e3a-b253-df205624e65e" providerId="AD" clId="Web-{90E1FBC8-FFD3-4D59-9CF0-A257D55869B1}" dt="2022-08-25T16:18:43.582" v="11"/>
          <ac:cxnSpMkLst>
            <pc:docMk/>
            <pc:sldMk cId="109857222" sldId="256"/>
            <ac:cxnSpMk id="27" creationId="{4D848F31-B9E9-4B45-86EB-66A7D70D487A}"/>
          </ac:cxnSpMkLst>
        </pc:cxnChg>
        <pc:cxnChg chg="add del">
          <ac:chgData name="Jones, Katie" userId="S::katiej@smu.edu::d6557db2-3227-4e3a-b253-df205624e65e" providerId="AD" clId="Web-{90E1FBC8-FFD3-4D59-9CF0-A257D55869B1}" dt="2022-08-25T16:18:49.254" v="13"/>
          <ac:cxnSpMkLst>
            <pc:docMk/>
            <pc:sldMk cId="109857222" sldId="256"/>
            <ac:cxnSpMk id="32" creationId="{0887B8F6-F933-4DC0-BBB7-EE99DB8AA4B7}"/>
          </ac:cxnSpMkLst>
        </pc:cxnChg>
      </pc:sldChg>
      <pc:sldChg chg="addSp delSp modSp mod ord setBg modClrScheme chgLayout">
        <pc:chgData name="Jones, Katie" userId="S::katiej@smu.edu::d6557db2-3227-4e3a-b253-df205624e65e" providerId="AD" clId="Web-{90E1FBC8-FFD3-4D59-9CF0-A257D55869B1}" dt="2022-08-25T20:34:45.454" v="133" actId="20577"/>
        <pc:sldMkLst>
          <pc:docMk/>
          <pc:sldMk cId="221759669" sldId="257"/>
        </pc:sldMkLst>
        <pc:spChg chg="mod ord">
          <ac:chgData name="Jones, Katie" userId="S::katiej@smu.edu::d6557db2-3227-4e3a-b253-df205624e65e" providerId="AD" clId="Web-{90E1FBC8-FFD3-4D59-9CF0-A257D55869B1}" dt="2022-08-25T20:27:49.677" v="131"/>
          <ac:spMkLst>
            <pc:docMk/>
            <pc:sldMk cId="221759669" sldId="257"/>
            <ac:spMk id="2" creationId="{4612F376-6646-00C0-9190-16213B31EA62}"/>
          </ac:spMkLst>
        </pc:spChg>
        <pc:spChg chg="mod ord">
          <ac:chgData name="Jones, Katie" userId="S::katiej@smu.edu::d6557db2-3227-4e3a-b253-df205624e65e" providerId="AD" clId="Web-{90E1FBC8-FFD3-4D59-9CF0-A257D55869B1}" dt="2022-08-25T20:34:45.454" v="133" actId="20577"/>
          <ac:spMkLst>
            <pc:docMk/>
            <pc:sldMk cId="221759669" sldId="257"/>
            <ac:spMk id="3" creationId="{CBBDCB79-7576-9525-C902-BC135D6B5FF5}"/>
          </ac:spMkLst>
        </pc:spChg>
        <pc:spChg chg="add del">
          <ac:chgData name="Jones, Katie" userId="S::katiej@smu.edu::d6557db2-3227-4e3a-b253-df205624e65e" providerId="AD" clId="Web-{90E1FBC8-FFD3-4D59-9CF0-A257D55869B1}" dt="2022-08-25T20:27:49.677" v="131"/>
          <ac:spMkLst>
            <pc:docMk/>
            <pc:sldMk cId="221759669" sldId="257"/>
            <ac:spMk id="8" creationId="{1B15ED52-F352-441B-82BF-E0EA34836D08}"/>
          </ac:spMkLst>
        </pc:spChg>
        <pc:spChg chg="add del">
          <ac:chgData name="Jones, Katie" userId="S::katiej@smu.edu::d6557db2-3227-4e3a-b253-df205624e65e" providerId="AD" clId="Web-{90E1FBC8-FFD3-4D59-9CF0-A257D55869B1}" dt="2022-08-25T20:27:49.677" v="131"/>
          <ac:spMkLst>
            <pc:docMk/>
            <pc:sldMk cId="221759669" sldId="257"/>
            <ac:spMk id="10" creationId="{3B2E3793-BFE6-45A2-9B7B-E18844431C99}"/>
          </ac:spMkLst>
        </pc:spChg>
        <pc:spChg chg="add del">
          <ac:chgData name="Jones, Katie" userId="S::katiej@smu.edu::d6557db2-3227-4e3a-b253-df205624e65e" providerId="AD" clId="Web-{90E1FBC8-FFD3-4D59-9CF0-A257D55869B1}" dt="2022-08-25T20:27:49.677" v="131"/>
          <ac:spMkLst>
            <pc:docMk/>
            <pc:sldMk cId="221759669" sldId="257"/>
            <ac:spMk id="12" creationId="{BC4C4868-CB8F-4AF9-9CDB-8108F2C19B67}"/>
          </ac:spMkLst>
        </pc:spChg>
        <pc:spChg chg="add del">
          <ac:chgData name="Jones, Katie" userId="S::katiej@smu.edu::d6557db2-3227-4e3a-b253-df205624e65e" providerId="AD" clId="Web-{90E1FBC8-FFD3-4D59-9CF0-A257D55869B1}" dt="2022-08-25T20:27:49.677" v="131"/>
          <ac:spMkLst>
            <pc:docMk/>
            <pc:sldMk cId="221759669" sldId="257"/>
            <ac:spMk id="14" creationId="{375E0459-6403-40CD-989D-56A4407CA12E}"/>
          </ac:spMkLst>
        </pc:spChg>
        <pc:spChg chg="add del">
          <ac:chgData name="Jones, Katie" userId="S::katiej@smu.edu::d6557db2-3227-4e3a-b253-df205624e65e" providerId="AD" clId="Web-{90E1FBC8-FFD3-4D59-9CF0-A257D55869B1}" dt="2022-08-25T20:27:49.677" v="131"/>
          <ac:spMkLst>
            <pc:docMk/>
            <pc:sldMk cId="221759669" sldId="257"/>
            <ac:spMk id="16" creationId="{53E5B1A8-3AC9-4BD1-9BBC-78CA94F2D1BA}"/>
          </ac:spMkLst>
        </pc:spChg>
      </pc:sldChg>
      <pc:sldChg chg="addSp delSp modSp mod setBg modClrScheme setClrOvrMap delDesignElem chgLayout">
        <pc:chgData name="Jones, Katie" userId="S::katiej@smu.edu::d6557db2-3227-4e3a-b253-df205624e65e" providerId="AD" clId="Web-{90E1FBC8-FFD3-4D59-9CF0-A257D55869B1}" dt="2022-08-25T21:09:57.309" v="139"/>
        <pc:sldMkLst>
          <pc:docMk/>
          <pc:sldMk cId="1255420110" sldId="258"/>
        </pc:sldMkLst>
        <pc:spChg chg="mod ord">
          <ac:chgData name="Jones, Katie" userId="S::katiej@smu.edu::d6557db2-3227-4e3a-b253-df205624e65e" providerId="AD" clId="Web-{90E1FBC8-FFD3-4D59-9CF0-A257D55869B1}" dt="2022-08-25T21:09:57.309" v="139"/>
          <ac:spMkLst>
            <pc:docMk/>
            <pc:sldMk cId="1255420110" sldId="258"/>
            <ac:spMk id="2" creationId="{B0B2DEB7-786F-E44A-2FC4-F6E5248BD616}"/>
          </ac:spMkLst>
        </pc:spChg>
        <pc:spChg chg="mod ord">
          <ac:chgData name="Jones, Katie" userId="S::katiej@smu.edu::d6557db2-3227-4e3a-b253-df205624e65e" providerId="AD" clId="Web-{90E1FBC8-FFD3-4D59-9CF0-A257D55869B1}" dt="2022-08-25T21:09:57.309" v="139"/>
          <ac:spMkLst>
            <pc:docMk/>
            <pc:sldMk cId="1255420110" sldId="258"/>
            <ac:spMk id="3" creationId="{92EA45D8-408B-90D2-4900-9FD6D781BFBE}"/>
          </ac:spMkLst>
        </pc:spChg>
        <pc:spChg chg="add del">
          <ac:chgData name="Jones, Katie" userId="S::katiej@smu.edu::d6557db2-3227-4e3a-b253-df205624e65e" providerId="AD" clId="Web-{90E1FBC8-FFD3-4D59-9CF0-A257D55869B1}" dt="2022-08-25T20:48:51.477" v="135"/>
          <ac:spMkLst>
            <pc:docMk/>
            <pc:sldMk cId="1255420110" sldId="258"/>
            <ac:spMk id="8" creationId="{A7AE9375-4664-4DB2-922D-2782A6E439AC}"/>
          </ac:spMkLst>
        </pc:spChg>
        <pc:spChg chg="del">
          <ac:chgData name="Jones, Katie" userId="S::katiej@smu.edu::d6557db2-3227-4e3a-b253-df205624e65e" providerId="AD" clId="Web-{90E1FBC8-FFD3-4D59-9CF0-A257D55869B1}" dt="2022-08-25T16:17:49.471" v="0"/>
          <ac:spMkLst>
            <pc:docMk/>
            <pc:sldMk cId="1255420110" sldId="258"/>
            <ac:spMk id="11" creationId="{7316481C-0A49-4796-812B-0D64F063B720}"/>
          </ac:spMkLst>
        </pc:spChg>
        <pc:spChg chg="add del">
          <ac:chgData name="Jones, Katie" userId="S::katiej@smu.edu::d6557db2-3227-4e3a-b253-df205624e65e" providerId="AD" clId="Web-{90E1FBC8-FFD3-4D59-9CF0-A257D55869B1}" dt="2022-08-25T21:09:57.309" v="139"/>
          <ac:spMkLst>
            <pc:docMk/>
            <pc:sldMk cId="1255420110" sldId="258"/>
            <ac:spMk id="12" creationId="{003713C1-2FB2-413B-BF91-3AE41726FB7A}"/>
          </ac:spMkLst>
        </pc:spChg>
        <pc:spChg chg="del">
          <ac:chgData name="Jones, Katie" userId="S::katiej@smu.edu::d6557db2-3227-4e3a-b253-df205624e65e" providerId="AD" clId="Web-{90E1FBC8-FFD3-4D59-9CF0-A257D55869B1}" dt="2022-08-25T16:17:49.471" v="0"/>
          <ac:spMkLst>
            <pc:docMk/>
            <pc:sldMk cId="1255420110" sldId="258"/>
            <ac:spMk id="13" creationId="{A5271697-90F1-4A23-8EF2-0179F2EAFACB}"/>
          </ac:spMkLst>
        </pc:spChg>
        <pc:spChg chg="add del">
          <ac:chgData name="Jones, Katie" userId="S::katiej@smu.edu::d6557db2-3227-4e3a-b253-df205624e65e" providerId="AD" clId="Web-{90E1FBC8-FFD3-4D59-9CF0-A257D55869B1}" dt="2022-08-25T21:09:57.309" v="139"/>
          <ac:spMkLst>
            <pc:docMk/>
            <pc:sldMk cId="1255420110" sldId="258"/>
            <ac:spMk id="14" creationId="{90795B4D-5022-4A7F-A01D-8D880B7CDBE6}"/>
          </ac:spMkLst>
        </pc:spChg>
        <pc:spChg chg="add del">
          <ac:chgData name="Jones, Katie" userId="S::katiej@smu.edu::d6557db2-3227-4e3a-b253-df205624e65e" providerId="AD" clId="Web-{90E1FBC8-FFD3-4D59-9CF0-A257D55869B1}" dt="2022-08-25T21:09:57.309" v="139"/>
          <ac:spMkLst>
            <pc:docMk/>
            <pc:sldMk cId="1255420110" sldId="258"/>
            <ac:spMk id="16" creationId="{AFD19018-DE7C-4796-ADF2-AD2EB0FC0D9C}"/>
          </ac:spMkLst>
        </pc:spChg>
        <pc:spChg chg="add del">
          <ac:chgData name="Jones, Katie" userId="S::katiej@smu.edu::d6557db2-3227-4e3a-b253-df205624e65e" providerId="AD" clId="Web-{90E1FBC8-FFD3-4D59-9CF0-A257D55869B1}" dt="2022-08-25T21:09:57.309" v="139"/>
          <ac:spMkLst>
            <pc:docMk/>
            <pc:sldMk cId="1255420110" sldId="258"/>
            <ac:spMk id="17" creationId="{B1A0A2C2-4F85-44AF-8708-8DCA4B550CB8}"/>
          </ac:spMkLst>
        </pc:spChg>
        <pc:spChg chg="add del">
          <ac:chgData name="Jones, Katie" userId="S::katiej@smu.edu::d6557db2-3227-4e3a-b253-df205624e65e" providerId="AD" clId="Web-{90E1FBC8-FFD3-4D59-9CF0-A257D55869B1}" dt="2022-08-25T21:09:57.309" v="138"/>
          <ac:spMkLst>
            <pc:docMk/>
            <pc:sldMk cId="1255420110" sldId="258"/>
            <ac:spMk id="22" creationId="{6D22FA1E-E02A-4FC5-BBA6-577D6DA0C8C8}"/>
          </ac:spMkLst>
        </pc:spChg>
        <pc:spChg chg="add del">
          <ac:chgData name="Jones, Katie" userId="S::katiej@smu.edu::d6557db2-3227-4e3a-b253-df205624e65e" providerId="AD" clId="Web-{90E1FBC8-FFD3-4D59-9CF0-A257D55869B1}" dt="2022-08-25T21:09:57.309" v="138"/>
          <ac:spMkLst>
            <pc:docMk/>
            <pc:sldMk cId="1255420110" sldId="258"/>
            <ac:spMk id="24" creationId="{05D27520-F270-4F3D-A46E-76A337B6E167}"/>
          </ac:spMkLst>
        </pc:spChg>
        <pc:spChg chg="add">
          <ac:chgData name="Jones, Katie" userId="S::katiej@smu.edu::d6557db2-3227-4e3a-b253-df205624e65e" providerId="AD" clId="Web-{90E1FBC8-FFD3-4D59-9CF0-A257D55869B1}" dt="2022-08-25T21:09:57.309" v="139"/>
          <ac:spMkLst>
            <pc:docMk/>
            <pc:sldMk cId="1255420110" sldId="258"/>
            <ac:spMk id="26" creationId="{E1F9ED9C-121B-44C6-A308-5824769C40D5}"/>
          </ac:spMkLst>
        </pc:spChg>
        <pc:spChg chg="add">
          <ac:chgData name="Jones, Katie" userId="S::katiej@smu.edu::d6557db2-3227-4e3a-b253-df205624e65e" providerId="AD" clId="Web-{90E1FBC8-FFD3-4D59-9CF0-A257D55869B1}" dt="2022-08-25T21:09:57.309" v="139"/>
          <ac:spMkLst>
            <pc:docMk/>
            <pc:sldMk cId="1255420110" sldId="258"/>
            <ac:spMk id="27" creationId="{26FF42C2-EA15-4154-B242-E98E88CED99C}"/>
          </ac:spMkLst>
        </pc:spChg>
        <pc:spChg chg="add">
          <ac:chgData name="Jones, Katie" userId="S::katiej@smu.edu::d6557db2-3227-4e3a-b253-df205624e65e" providerId="AD" clId="Web-{90E1FBC8-FFD3-4D59-9CF0-A257D55869B1}" dt="2022-08-25T21:09:57.309" v="139"/>
          <ac:spMkLst>
            <pc:docMk/>
            <pc:sldMk cId="1255420110" sldId="258"/>
            <ac:spMk id="28" creationId="{4A5F8185-F27B-4E99-A06C-007336FE3F2D}"/>
          </ac:spMkLst>
        </pc:spChg>
        <pc:spChg chg="add">
          <ac:chgData name="Jones, Katie" userId="S::katiej@smu.edu::d6557db2-3227-4e3a-b253-df205624e65e" providerId="AD" clId="Web-{90E1FBC8-FFD3-4D59-9CF0-A257D55869B1}" dt="2022-08-25T21:09:57.309" v="139"/>
          <ac:spMkLst>
            <pc:docMk/>
            <pc:sldMk cId="1255420110" sldId="258"/>
            <ac:spMk id="29" creationId="{D79DE9F7-28C4-4856-BA57-D696E124C137}"/>
          </ac:spMkLst>
        </pc:spChg>
        <pc:spChg chg="del">
          <ac:chgData name="Jones, Katie" userId="S::katiej@smu.edu::d6557db2-3227-4e3a-b253-df205624e65e" providerId="AD" clId="Web-{90E1FBC8-FFD3-4D59-9CF0-A257D55869B1}" dt="2022-08-25T16:17:49.471" v="0"/>
          <ac:spMkLst>
            <pc:docMk/>
            <pc:sldMk cId="1255420110" sldId="258"/>
            <ac:spMk id="37" creationId="{D9F5512A-48E1-4C07-B75E-3CCC517B6804}"/>
          </ac:spMkLst>
        </pc:spChg>
        <pc:grpChg chg="del">
          <ac:chgData name="Jones, Katie" userId="S::katiej@smu.edu::d6557db2-3227-4e3a-b253-df205624e65e" providerId="AD" clId="Web-{90E1FBC8-FFD3-4D59-9CF0-A257D55869B1}" dt="2022-08-25T16:17:49.471" v="0"/>
          <ac:grpSpMkLst>
            <pc:docMk/>
            <pc:sldMk cId="1255420110" sldId="258"/>
            <ac:grpSpMk id="15" creationId="{1F49CE81-B2F4-47B2-9D4A-886DCE0A8404}"/>
          </ac:grpSpMkLst>
        </pc:grpChg>
        <pc:picChg chg="mod ord">
          <ac:chgData name="Jones, Katie" userId="S::katiej@smu.edu::d6557db2-3227-4e3a-b253-df205624e65e" providerId="AD" clId="Web-{90E1FBC8-FFD3-4D59-9CF0-A257D55869B1}" dt="2022-08-25T21:09:57.309" v="139"/>
          <ac:picMkLst>
            <pc:docMk/>
            <pc:sldMk cId="1255420110" sldId="258"/>
            <ac:picMk id="4" creationId="{764EA231-CE94-BB0D-A6AD-E6EAC234A805}"/>
          </ac:picMkLst>
        </pc:picChg>
        <pc:picChg chg="mod">
          <ac:chgData name="Jones, Katie" userId="S::katiej@smu.edu::d6557db2-3227-4e3a-b253-df205624e65e" providerId="AD" clId="Web-{90E1FBC8-FFD3-4D59-9CF0-A257D55869B1}" dt="2022-08-25T21:09:57.309" v="139"/>
          <ac:picMkLst>
            <pc:docMk/>
            <pc:sldMk cId="1255420110" sldId="258"/>
            <ac:picMk id="5" creationId="{02798163-84DB-4119-F9CD-D03018EC7CC9}"/>
          </ac:picMkLst>
        </pc:picChg>
        <pc:picChg chg="mod ord">
          <ac:chgData name="Jones, Katie" userId="S::katiej@smu.edu::d6557db2-3227-4e3a-b253-df205624e65e" providerId="AD" clId="Web-{90E1FBC8-FFD3-4D59-9CF0-A257D55869B1}" dt="2022-08-25T21:09:57.309" v="139"/>
          <ac:picMkLst>
            <pc:docMk/>
            <pc:sldMk cId="1255420110" sldId="258"/>
            <ac:picMk id="6" creationId="{54356673-D784-D985-FB89-0F89E977E03F}"/>
          </ac:picMkLst>
        </pc:picChg>
        <pc:cxnChg chg="add del">
          <ac:chgData name="Jones, Katie" userId="S::katiej@smu.edu::d6557db2-3227-4e3a-b253-df205624e65e" providerId="AD" clId="Web-{90E1FBC8-FFD3-4D59-9CF0-A257D55869B1}" dt="2022-08-25T20:48:51.477" v="135"/>
          <ac:cxnSpMkLst>
            <pc:docMk/>
            <pc:sldMk cId="1255420110" sldId="258"/>
            <ac:cxnSpMk id="9" creationId="{EE504C98-6397-41C1-A8D8-2D9C4ED307E0}"/>
          </ac:cxnSpMkLst>
        </pc:cxnChg>
        <pc:cxnChg chg="add del">
          <ac:chgData name="Jones, Katie" userId="S::katiej@smu.edu::d6557db2-3227-4e3a-b253-df205624e65e" providerId="AD" clId="Web-{90E1FBC8-FFD3-4D59-9CF0-A257D55869B1}" dt="2022-08-25T20:48:51.477" v="135"/>
          <ac:cxnSpMkLst>
            <pc:docMk/>
            <pc:sldMk cId="1255420110" sldId="258"/>
            <ac:cxnSpMk id="10" creationId="{B7188D9B-1674-419B-A379-D1632A7EC3A2}"/>
          </ac:cxnSpMkLst>
        </pc:cxnChg>
      </pc:sldChg>
      <pc:sldChg chg="delSp modSp mod modClrScheme delDesignElem chgLayout">
        <pc:chgData name="Jones, Katie" userId="S::katiej@smu.edu::d6557db2-3227-4e3a-b253-df205624e65e" providerId="AD" clId="Web-{90E1FBC8-FFD3-4D59-9CF0-A257D55869B1}" dt="2022-08-25T16:18:52.832" v="15"/>
        <pc:sldMkLst>
          <pc:docMk/>
          <pc:sldMk cId="2959897135" sldId="259"/>
        </pc:sldMkLst>
        <pc:spChg chg="mod ord">
          <ac:chgData name="Jones, Katie" userId="S::katiej@smu.edu::d6557db2-3227-4e3a-b253-df205624e65e" providerId="AD" clId="Web-{90E1FBC8-FFD3-4D59-9CF0-A257D55869B1}" dt="2022-08-25T16:18:52.832" v="15"/>
          <ac:spMkLst>
            <pc:docMk/>
            <pc:sldMk cId="2959897135" sldId="259"/>
            <ac:spMk id="2" creationId="{64194958-761E-A5F1-349F-A12C3DEE8C5A}"/>
          </ac:spMkLst>
        </pc:spChg>
        <pc:spChg chg="del">
          <ac:chgData name="Jones, Katie" userId="S::katiej@smu.edu::d6557db2-3227-4e3a-b253-df205624e65e" providerId="AD" clId="Web-{90E1FBC8-FFD3-4D59-9CF0-A257D55869B1}" dt="2022-08-25T16:17:49.471" v="0"/>
          <ac:spMkLst>
            <pc:docMk/>
            <pc:sldMk cId="2959897135" sldId="259"/>
            <ac:spMk id="10" creationId="{A5711A0E-A428-4ED1-96CB-33D69FD842E4}"/>
          </ac:spMkLst>
        </pc:spChg>
        <pc:graphicFrameChg chg="mod ord">
          <ac:chgData name="Jones, Katie" userId="S::katiej@smu.edu::d6557db2-3227-4e3a-b253-df205624e65e" providerId="AD" clId="Web-{90E1FBC8-FFD3-4D59-9CF0-A257D55869B1}" dt="2022-08-25T16:18:52.832" v="15"/>
          <ac:graphicFrameMkLst>
            <pc:docMk/>
            <pc:sldMk cId="2959897135" sldId="259"/>
            <ac:graphicFrameMk id="4" creationId="{53E83BE5-EF77-4715-46FD-8E2EAAEDCB50}"/>
          </ac:graphicFrameMkLst>
        </pc:graphicFrameChg>
      </pc:sldChg>
      <pc:sldChg chg="modSp mod modClrScheme chgLayout">
        <pc:chgData name="Jones, Katie" userId="S::katiej@smu.edu::d6557db2-3227-4e3a-b253-df205624e65e" providerId="AD" clId="Web-{90E1FBC8-FFD3-4D59-9CF0-A257D55869B1}" dt="2022-08-25T16:18:52.832" v="15"/>
        <pc:sldMkLst>
          <pc:docMk/>
          <pc:sldMk cId="1307930952" sldId="260"/>
        </pc:sldMkLst>
        <pc:spChg chg="mod ord">
          <ac:chgData name="Jones, Katie" userId="S::katiej@smu.edu::d6557db2-3227-4e3a-b253-df205624e65e" providerId="AD" clId="Web-{90E1FBC8-FFD3-4D59-9CF0-A257D55869B1}" dt="2022-08-25T16:18:52.832" v="15"/>
          <ac:spMkLst>
            <pc:docMk/>
            <pc:sldMk cId="1307930952" sldId="260"/>
            <ac:spMk id="2" creationId="{86457FDD-3939-5F86-4BBA-7A3EDD0752D1}"/>
          </ac:spMkLst>
        </pc:spChg>
        <pc:spChg chg="mod ord">
          <ac:chgData name="Jones, Katie" userId="S::katiej@smu.edu::d6557db2-3227-4e3a-b253-df205624e65e" providerId="AD" clId="Web-{90E1FBC8-FFD3-4D59-9CF0-A257D55869B1}" dt="2022-08-25T16:18:52.832" v="15"/>
          <ac:spMkLst>
            <pc:docMk/>
            <pc:sldMk cId="1307930952" sldId="260"/>
            <ac:spMk id="3" creationId="{01ABE20A-8CDA-82BF-3CE2-B6E201AB5CEB}"/>
          </ac:spMkLst>
        </pc:spChg>
      </pc:sldChg>
      <pc:sldChg chg="addSp delSp modSp new del">
        <pc:chgData name="Jones, Katie" userId="S::katiej@smu.edu::d6557db2-3227-4e3a-b253-df205624e65e" providerId="AD" clId="Web-{90E1FBC8-FFD3-4D59-9CF0-A257D55869B1}" dt="2022-08-25T16:30:15.885" v="106"/>
        <pc:sldMkLst>
          <pc:docMk/>
          <pc:sldMk cId="3575637725" sldId="261"/>
        </pc:sldMkLst>
        <pc:spChg chg="mod">
          <ac:chgData name="Jones, Katie" userId="S::katiej@smu.edu::d6557db2-3227-4e3a-b253-df205624e65e" providerId="AD" clId="Web-{90E1FBC8-FFD3-4D59-9CF0-A257D55869B1}" dt="2022-08-25T16:28:31.991" v="94" actId="1076"/>
          <ac:spMkLst>
            <pc:docMk/>
            <pc:sldMk cId="3575637725" sldId="261"/>
            <ac:spMk id="2" creationId="{C62BF82B-1C73-C455-4597-C9871D65CA9E}"/>
          </ac:spMkLst>
        </pc:spChg>
        <pc:spChg chg="del">
          <ac:chgData name="Jones, Katie" userId="S::katiej@smu.edu::d6557db2-3227-4e3a-b253-df205624e65e" providerId="AD" clId="Web-{90E1FBC8-FFD3-4D59-9CF0-A257D55869B1}" dt="2022-08-25T16:25:28.376" v="76"/>
          <ac:spMkLst>
            <pc:docMk/>
            <pc:sldMk cId="3575637725" sldId="261"/>
            <ac:spMk id="3" creationId="{3AF7DCB7-ABBF-AE8D-5B06-C9EC66DE2E36}"/>
          </ac:spMkLst>
        </pc:spChg>
        <pc:spChg chg="add del mod">
          <ac:chgData name="Jones, Katie" userId="S::katiej@smu.edu::d6557db2-3227-4e3a-b253-df205624e65e" providerId="AD" clId="Web-{90E1FBC8-FFD3-4D59-9CF0-A257D55869B1}" dt="2022-08-25T16:27:19.395" v="83"/>
          <ac:spMkLst>
            <pc:docMk/>
            <pc:sldMk cId="3575637725" sldId="261"/>
            <ac:spMk id="6" creationId="{D123CE1C-6004-292F-EB0C-B9EDE4759FC1}"/>
          </ac:spMkLst>
        </pc:spChg>
        <pc:spChg chg="add del mod">
          <ac:chgData name="Jones, Katie" userId="S::katiej@smu.edu::d6557db2-3227-4e3a-b253-df205624e65e" providerId="AD" clId="Web-{90E1FBC8-FFD3-4D59-9CF0-A257D55869B1}" dt="2022-08-25T16:27:43.552" v="87"/>
          <ac:spMkLst>
            <pc:docMk/>
            <pc:sldMk cId="3575637725" sldId="261"/>
            <ac:spMk id="10" creationId="{9492D5AF-00E2-BC25-43BA-1DD824CA3DAB}"/>
          </ac:spMkLst>
        </pc:spChg>
        <pc:spChg chg="add mod">
          <ac:chgData name="Jones, Katie" userId="S::katiej@smu.edu::d6557db2-3227-4e3a-b253-df205624e65e" providerId="AD" clId="Web-{90E1FBC8-FFD3-4D59-9CF0-A257D55869B1}" dt="2022-08-25T16:28:48.585" v="96" actId="14100"/>
          <ac:spMkLst>
            <pc:docMk/>
            <pc:sldMk cId="3575637725" sldId="261"/>
            <ac:spMk id="12" creationId="{BEEEBEBB-3551-297E-2F59-3E933CA8A688}"/>
          </ac:spMkLst>
        </pc:spChg>
        <pc:picChg chg="add del mod ord">
          <ac:chgData name="Jones, Katie" userId="S::katiej@smu.edu::d6557db2-3227-4e3a-b253-df205624e65e" providerId="AD" clId="Web-{90E1FBC8-FFD3-4D59-9CF0-A257D55869B1}" dt="2022-08-25T16:26:14.518" v="82"/>
          <ac:picMkLst>
            <pc:docMk/>
            <pc:sldMk cId="3575637725" sldId="261"/>
            <ac:picMk id="4" creationId="{6F5AC150-FED4-27D5-D785-B5FD188F7A56}"/>
          </ac:picMkLst>
        </pc:picChg>
        <pc:picChg chg="add del mod ord">
          <ac:chgData name="Jones, Katie" userId="S::katiej@smu.edu::d6557db2-3227-4e3a-b253-df205624e65e" providerId="AD" clId="Web-{90E1FBC8-FFD3-4D59-9CF0-A257D55869B1}" dt="2022-08-25T16:27:47.786" v="88"/>
          <ac:picMkLst>
            <pc:docMk/>
            <pc:sldMk cId="3575637725" sldId="261"/>
            <ac:picMk id="7" creationId="{EFCE5056-9AAF-83CD-42BA-B0D5A5AE2E4C}"/>
          </ac:picMkLst>
        </pc:picChg>
        <pc:picChg chg="add mod">
          <ac:chgData name="Jones, Katie" userId="S::katiej@smu.edu::d6557db2-3227-4e3a-b253-df205624e65e" providerId="AD" clId="Web-{90E1FBC8-FFD3-4D59-9CF0-A257D55869B1}" dt="2022-08-25T16:28:39.710" v="95" actId="1076"/>
          <ac:picMkLst>
            <pc:docMk/>
            <pc:sldMk cId="3575637725" sldId="261"/>
            <ac:picMk id="8" creationId="{8FD125C2-7D68-89A0-30CA-EFE00AAF4981}"/>
          </ac:picMkLst>
        </pc:picChg>
      </pc:sldChg>
      <pc:sldChg chg="addSp modSp new">
        <pc:chgData name="Jones, Katie" userId="S::katiej@smu.edu::d6557db2-3227-4e3a-b253-df205624e65e" providerId="AD" clId="Web-{90E1FBC8-FFD3-4D59-9CF0-A257D55869B1}" dt="2022-08-25T16:30:31.385" v="108" actId="1076"/>
        <pc:sldMkLst>
          <pc:docMk/>
          <pc:sldMk cId="2009750073" sldId="262"/>
        </pc:sldMkLst>
        <pc:spChg chg="mod">
          <ac:chgData name="Jones, Katie" userId="S::katiej@smu.edu::d6557db2-3227-4e3a-b253-df205624e65e" providerId="AD" clId="Web-{90E1FBC8-FFD3-4D59-9CF0-A257D55869B1}" dt="2022-08-25T16:30:21.275" v="107" actId="20577"/>
          <ac:spMkLst>
            <pc:docMk/>
            <pc:sldMk cId="2009750073" sldId="262"/>
            <ac:spMk id="2" creationId="{5F8B4BFE-B4C7-88E2-DB80-F634DA679AE2}"/>
          </ac:spMkLst>
        </pc:spChg>
        <pc:picChg chg="add mod">
          <ac:chgData name="Jones, Katie" userId="S::katiej@smu.edu::d6557db2-3227-4e3a-b253-df205624e65e" providerId="AD" clId="Web-{90E1FBC8-FFD3-4D59-9CF0-A257D55869B1}" dt="2022-08-25T16:30:31.385" v="108" actId="1076"/>
          <ac:picMkLst>
            <pc:docMk/>
            <pc:sldMk cId="2009750073" sldId="262"/>
            <ac:picMk id="8" creationId="{7B301481-BC02-41C2-88EB-FB61FBFB8867}"/>
          </ac:picMkLst>
        </pc:picChg>
      </pc:sldChg>
      <pc:sldMasterChg chg="del delSldLayout">
        <pc:chgData name="Jones, Katie" userId="S::katiej@smu.edu::d6557db2-3227-4e3a-b253-df205624e65e" providerId="AD" clId="Web-{90E1FBC8-FFD3-4D59-9CF0-A257D55869B1}" dt="2022-08-25T16:17:49.471" v="0"/>
        <pc:sldMasterMkLst>
          <pc:docMk/>
          <pc:sldMasterMk cId="2460954070" sldId="2147483660"/>
        </pc:sldMasterMkLst>
        <pc:sldLayoutChg chg="del">
          <pc:chgData name="Jones, Katie" userId="S::katiej@smu.edu::d6557db2-3227-4e3a-b253-df205624e65e" providerId="AD" clId="Web-{90E1FBC8-FFD3-4D59-9CF0-A257D55869B1}" dt="2022-08-25T16:17:49.471" v="0"/>
          <pc:sldLayoutMkLst>
            <pc:docMk/>
            <pc:sldMasterMk cId="2460954070" sldId="2147483660"/>
            <pc:sldLayoutMk cId="2385387890" sldId="2147483661"/>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949138452" sldId="2147483662"/>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2591524520" sldId="2147483663"/>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1203092039" sldId="2147483664"/>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3733172339" sldId="2147483665"/>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3210312558" sldId="2147483666"/>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3146388984" sldId="2147483667"/>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3171841454" sldId="2147483668"/>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1718958274" sldId="2147483669"/>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2202905451" sldId="2147483670"/>
          </pc:sldLayoutMkLst>
        </pc:sldLayoutChg>
        <pc:sldLayoutChg chg="del">
          <pc:chgData name="Jones, Katie" userId="S::katiej@smu.edu::d6557db2-3227-4e3a-b253-df205624e65e" providerId="AD" clId="Web-{90E1FBC8-FFD3-4D59-9CF0-A257D55869B1}" dt="2022-08-25T16:17:49.471" v="0"/>
          <pc:sldLayoutMkLst>
            <pc:docMk/>
            <pc:sldMasterMk cId="2460954070" sldId="2147483660"/>
            <pc:sldLayoutMk cId="3479445657" sldId="2147483671"/>
          </pc:sldLayoutMkLst>
        </pc:sldLayoutChg>
      </pc:sldMasterChg>
      <pc:sldMasterChg chg="add del addSldLayout delSldLayout modSldLayout">
        <pc:chgData name="Jones, Katie" userId="S::katiej@smu.edu::d6557db2-3227-4e3a-b253-df205624e65e" providerId="AD" clId="Web-{90E1FBC8-FFD3-4D59-9CF0-A257D55869B1}" dt="2022-08-25T16:18:52.832" v="15"/>
        <pc:sldMasterMkLst>
          <pc:docMk/>
          <pc:sldMasterMk cId="3832329859" sldId="2147483672"/>
        </pc:sldMasterMkLst>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880002259" sldId="2147483673"/>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4268043971" sldId="2147483674"/>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2441364781" sldId="2147483675"/>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3534251832" sldId="2147483676"/>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1057058463" sldId="2147483677"/>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4004201905" sldId="2147483678"/>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1604477265" sldId="2147483679"/>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4153044201" sldId="2147483680"/>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2349278861" sldId="2147483681"/>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1862591592" sldId="2147483682"/>
          </pc:sldLayoutMkLst>
        </pc:sldLayoutChg>
        <pc:sldLayoutChg chg="add del mod replId">
          <pc:chgData name="Jones, Katie" userId="S::katiej@smu.edu::d6557db2-3227-4e3a-b253-df205624e65e" providerId="AD" clId="Web-{90E1FBC8-FFD3-4D59-9CF0-A257D55869B1}" dt="2022-08-25T16:18:52.832" v="15"/>
          <pc:sldLayoutMkLst>
            <pc:docMk/>
            <pc:sldMasterMk cId="3832329859" sldId="2147483672"/>
            <pc:sldLayoutMk cId="444610191" sldId="2147483683"/>
          </pc:sldLayoutMkLst>
        </pc:sldLayoutChg>
      </pc:sldMasterChg>
      <pc:sldMasterChg chg="add addSldLayout modSldLayout">
        <pc:chgData name="Jones, Katie" userId="S::katiej@smu.edu::d6557db2-3227-4e3a-b253-df205624e65e" providerId="AD" clId="Web-{90E1FBC8-FFD3-4D59-9CF0-A257D55869B1}" dt="2022-08-25T16:18:52.832" v="15"/>
        <pc:sldMasterMkLst>
          <pc:docMk/>
          <pc:sldMasterMk cId="1922887951" sldId="2147483684"/>
        </pc:sldMasterMkLst>
        <pc:sldLayoutChg chg="add mod replId">
          <pc:chgData name="Jones, Katie" userId="S::katiej@smu.edu::d6557db2-3227-4e3a-b253-df205624e65e" providerId="AD" clId="Web-{90E1FBC8-FFD3-4D59-9CF0-A257D55869B1}" dt="2022-08-25T16:18:52.832" v="15"/>
          <pc:sldLayoutMkLst>
            <pc:docMk/>
            <pc:sldMasterMk cId="1922887951" sldId="2147483684"/>
            <pc:sldLayoutMk cId="857500366" sldId="2147483685"/>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19739862" sldId="2147483686"/>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2417039227" sldId="2147483687"/>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3744467654" sldId="2147483688"/>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1083145102" sldId="2147483689"/>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1247820026" sldId="2147483690"/>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4216347998" sldId="2147483691"/>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2859870208" sldId="2147483692"/>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4063555687" sldId="2147483693"/>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3496803933" sldId="2147483694"/>
          </pc:sldLayoutMkLst>
        </pc:sldLayoutChg>
        <pc:sldLayoutChg chg="add mod replId">
          <pc:chgData name="Jones, Katie" userId="S::katiej@smu.edu::d6557db2-3227-4e3a-b253-df205624e65e" providerId="AD" clId="Web-{90E1FBC8-FFD3-4D59-9CF0-A257D55869B1}" dt="2022-08-25T16:18:52.832" v="15"/>
          <pc:sldLayoutMkLst>
            <pc:docMk/>
            <pc:sldMasterMk cId="1922887951" sldId="2147483684"/>
            <pc:sldLayoutMk cId="3453535348" sldId="2147483695"/>
          </pc:sldLayoutMkLst>
        </pc:sldLayoutChg>
      </pc:sldMasterChg>
    </pc:docChg>
  </pc:docChgLst>
  <pc:docChgLst>
    <pc:chgData name="Jones, Katie" userId="S::katiej@smu.edu::d6557db2-3227-4e3a-b253-df205624e65e" providerId="AD" clId="Web-{E59E1FBB-49EB-4F38-923B-29D80766663F}"/>
    <pc:docChg chg="modSld">
      <pc:chgData name="Jones, Katie" userId="S::katiej@smu.edu::d6557db2-3227-4e3a-b253-df205624e65e" providerId="AD" clId="Web-{E59E1FBB-49EB-4F38-923B-29D80766663F}" dt="2022-08-28T01:40:23.401" v="35"/>
      <pc:docMkLst>
        <pc:docMk/>
      </pc:docMkLst>
      <pc:sldChg chg="addSp delSp modSp modCm">
        <pc:chgData name="Jones, Katie" userId="S::katiej@smu.edu::d6557db2-3227-4e3a-b253-df205624e65e" providerId="AD" clId="Web-{E59E1FBB-49EB-4F38-923B-29D80766663F}" dt="2022-08-28T01:40:23.401" v="35"/>
        <pc:sldMkLst>
          <pc:docMk/>
          <pc:sldMk cId="1255420110" sldId="258"/>
        </pc:sldMkLst>
        <pc:spChg chg="mod">
          <ac:chgData name="Jones, Katie" userId="S::katiej@smu.edu::d6557db2-3227-4e3a-b253-df205624e65e" providerId="AD" clId="Web-{E59E1FBB-49EB-4F38-923B-29D80766663F}" dt="2022-08-28T01:40:23.401" v="35"/>
          <ac:spMkLst>
            <pc:docMk/>
            <pc:sldMk cId="1255420110" sldId="258"/>
            <ac:spMk id="2" creationId="{B0B2DEB7-786F-E44A-2FC4-F6E5248BD616}"/>
          </ac:spMkLst>
        </pc:spChg>
        <pc:spChg chg="mod">
          <ac:chgData name="Jones, Katie" userId="S::katiej@smu.edu::d6557db2-3227-4e3a-b253-df205624e65e" providerId="AD" clId="Web-{E59E1FBB-49EB-4F38-923B-29D80766663F}" dt="2022-08-28T01:38:08.803" v="18"/>
          <ac:spMkLst>
            <pc:docMk/>
            <pc:sldMk cId="1255420110" sldId="258"/>
            <ac:spMk id="3" creationId="{92EA45D8-408B-90D2-4900-9FD6D781BFBE}"/>
          </ac:spMkLst>
        </pc:spChg>
        <pc:spChg chg="add del mod">
          <ac:chgData name="Jones, Katie" userId="S::katiej@smu.edu::d6557db2-3227-4e3a-b253-df205624e65e" providerId="AD" clId="Web-{E59E1FBB-49EB-4F38-923B-29D80766663F}" dt="2022-08-28T01:37:14.614" v="8"/>
          <ac:spMkLst>
            <pc:docMk/>
            <pc:sldMk cId="1255420110" sldId="258"/>
            <ac:spMk id="10" creationId="{75DF39FE-D7A8-F26F-0356-5A07E4720AFE}"/>
          </ac:spMkLst>
        </pc:spChg>
        <pc:spChg chg="del">
          <ac:chgData name="Jones, Katie" userId="S::katiej@smu.edu::d6557db2-3227-4e3a-b253-df205624e65e" providerId="AD" clId="Web-{E59E1FBB-49EB-4F38-923B-29D80766663F}" dt="2022-08-28T01:38:08.803" v="18"/>
          <ac:spMkLst>
            <pc:docMk/>
            <pc:sldMk cId="1255420110" sldId="258"/>
            <ac:spMk id="18" creationId="{3CD1EA40-7116-4FCB-9369-70F29FAA91EC}"/>
          </ac:spMkLst>
        </pc:spChg>
        <pc:spChg chg="del">
          <ac:chgData name="Jones, Katie" userId="S::katiej@smu.edu::d6557db2-3227-4e3a-b253-df205624e65e" providerId="AD" clId="Web-{E59E1FBB-49EB-4F38-923B-29D80766663F}" dt="2022-08-28T01:38:08.803" v="18"/>
          <ac:spMkLst>
            <pc:docMk/>
            <pc:sldMk cId="1255420110" sldId="258"/>
            <ac:spMk id="19" creationId="{40AF8A4E-93BE-4C6A-A381-D03AD59FC813}"/>
          </ac:spMkLst>
        </pc:spChg>
        <pc:spChg chg="del">
          <ac:chgData name="Jones, Katie" userId="S::katiej@smu.edu::d6557db2-3227-4e3a-b253-df205624e65e" providerId="AD" clId="Web-{E59E1FBB-49EB-4F38-923B-29D80766663F}" dt="2022-08-28T01:38:08.803" v="18"/>
          <ac:spMkLst>
            <pc:docMk/>
            <pc:sldMk cId="1255420110" sldId="258"/>
            <ac:spMk id="20" creationId="{BF647E38-F93D-4661-8D77-CE13EEB65B5A}"/>
          </ac:spMkLst>
        </pc:spChg>
        <pc:spChg chg="del">
          <ac:chgData name="Jones, Katie" userId="S::katiej@smu.edu::d6557db2-3227-4e3a-b253-df205624e65e" providerId="AD" clId="Web-{E59E1FBB-49EB-4F38-923B-29D80766663F}" dt="2022-08-28T01:38:08.803" v="18"/>
          <ac:spMkLst>
            <pc:docMk/>
            <pc:sldMk cId="1255420110" sldId="258"/>
            <ac:spMk id="44" creationId="{D6C80E47-971C-437F-B030-191115B01D68}"/>
          </ac:spMkLst>
        </pc:spChg>
        <pc:spChg chg="add del">
          <ac:chgData name="Jones, Katie" userId="S::katiej@smu.edu::d6557db2-3227-4e3a-b253-df205624e65e" providerId="AD" clId="Web-{E59E1FBB-49EB-4F38-923B-29D80766663F}" dt="2022-08-28T01:40:23.401" v="35"/>
          <ac:spMkLst>
            <pc:docMk/>
            <pc:sldMk cId="1255420110" sldId="258"/>
            <ac:spMk id="54" creationId="{40AF8A4E-93BE-4C6A-A381-D03AD59FC813}"/>
          </ac:spMkLst>
        </pc:spChg>
        <pc:spChg chg="add del">
          <ac:chgData name="Jones, Katie" userId="S::katiej@smu.edu::d6557db2-3227-4e3a-b253-df205624e65e" providerId="AD" clId="Web-{E59E1FBB-49EB-4F38-923B-29D80766663F}" dt="2022-08-28T01:40:23.401" v="35"/>
          <ac:spMkLst>
            <pc:docMk/>
            <pc:sldMk cId="1255420110" sldId="258"/>
            <ac:spMk id="56" creationId="{3CD1EA40-7116-4FCB-9369-70F29FAA91EC}"/>
          </ac:spMkLst>
        </pc:spChg>
        <pc:spChg chg="add del">
          <ac:chgData name="Jones, Katie" userId="S::katiej@smu.edu::d6557db2-3227-4e3a-b253-df205624e65e" providerId="AD" clId="Web-{E59E1FBB-49EB-4F38-923B-29D80766663F}" dt="2022-08-28T01:40:23.401" v="35"/>
          <ac:spMkLst>
            <pc:docMk/>
            <pc:sldMk cId="1255420110" sldId="258"/>
            <ac:spMk id="58" creationId="{BF647E38-F93D-4661-8D77-CE13EEB65B5A}"/>
          </ac:spMkLst>
        </pc:spChg>
        <pc:spChg chg="add del">
          <ac:chgData name="Jones, Katie" userId="S::katiej@smu.edu::d6557db2-3227-4e3a-b253-df205624e65e" providerId="AD" clId="Web-{E59E1FBB-49EB-4F38-923B-29D80766663F}" dt="2022-08-28T01:40:23.401" v="35"/>
          <ac:spMkLst>
            <pc:docMk/>
            <pc:sldMk cId="1255420110" sldId="258"/>
            <ac:spMk id="82" creationId="{D6C80E47-971C-437F-B030-191115B01D68}"/>
          </ac:spMkLst>
        </pc:spChg>
        <pc:spChg chg="add del">
          <ac:chgData name="Jones, Katie" userId="S::katiej@smu.edu::d6557db2-3227-4e3a-b253-df205624e65e" providerId="AD" clId="Web-{E59E1FBB-49EB-4F38-923B-29D80766663F}" dt="2022-08-28T01:40:23.401" v="35"/>
          <ac:spMkLst>
            <pc:docMk/>
            <pc:sldMk cId="1255420110" sldId="258"/>
            <ac:spMk id="87" creationId="{5A8D86B8-9CFB-4026-B7E3-4612FE6F42CF}"/>
          </ac:spMkLst>
        </pc:spChg>
        <pc:spChg chg="add del">
          <ac:chgData name="Jones, Katie" userId="S::katiej@smu.edu::d6557db2-3227-4e3a-b253-df205624e65e" providerId="AD" clId="Web-{E59E1FBB-49EB-4F38-923B-29D80766663F}" dt="2022-08-28T01:40:23.401" v="35"/>
          <ac:spMkLst>
            <pc:docMk/>
            <pc:sldMk cId="1255420110" sldId="258"/>
            <ac:spMk id="89" creationId="{3CD1EA40-7116-4FCB-9369-70F29FAA91EC}"/>
          </ac:spMkLst>
        </pc:spChg>
        <pc:spChg chg="add del">
          <ac:chgData name="Jones, Katie" userId="S::katiej@smu.edu::d6557db2-3227-4e3a-b253-df205624e65e" providerId="AD" clId="Web-{E59E1FBB-49EB-4F38-923B-29D80766663F}" dt="2022-08-28T01:40:23.401" v="35"/>
          <ac:spMkLst>
            <pc:docMk/>
            <pc:sldMk cId="1255420110" sldId="258"/>
            <ac:spMk id="91" creationId="{BF647E38-F93D-4661-8D77-CE13EEB65B5A}"/>
          </ac:spMkLst>
        </pc:spChg>
        <pc:spChg chg="add del">
          <ac:chgData name="Jones, Katie" userId="S::katiej@smu.edu::d6557db2-3227-4e3a-b253-df205624e65e" providerId="AD" clId="Web-{E59E1FBB-49EB-4F38-923B-29D80766663F}" dt="2022-08-28T01:40:23.401" v="35"/>
          <ac:spMkLst>
            <pc:docMk/>
            <pc:sldMk cId="1255420110" sldId="258"/>
            <ac:spMk id="115" creationId="{D6C80E47-971C-437F-B030-191115B01D68}"/>
          </ac:spMkLst>
        </pc:spChg>
        <pc:grpChg chg="del">
          <ac:chgData name="Jones, Katie" userId="S::katiej@smu.edu::d6557db2-3227-4e3a-b253-df205624e65e" providerId="AD" clId="Web-{E59E1FBB-49EB-4F38-923B-29D80766663F}" dt="2022-08-28T01:38:08.803" v="18"/>
          <ac:grpSpMkLst>
            <pc:docMk/>
            <pc:sldMk cId="1255420110" sldId="258"/>
            <ac:grpSpMk id="21" creationId="{5CA94304-5BB9-4D36-A82D-7BC2EBCA3EA2}"/>
          </ac:grpSpMkLst>
        </pc:grpChg>
        <pc:grpChg chg="add del">
          <ac:chgData name="Jones, Katie" userId="S::katiej@smu.edu::d6557db2-3227-4e3a-b253-df205624e65e" providerId="AD" clId="Web-{E59E1FBB-49EB-4F38-923B-29D80766663F}" dt="2022-08-28T01:40:23.401" v="35"/>
          <ac:grpSpMkLst>
            <pc:docMk/>
            <pc:sldMk cId="1255420110" sldId="258"/>
            <ac:grpSpMk id="60" creationId="{5CA94304-5BB9-4D36-A82D-7BC2EBCA3EA2}"/>
          </ac:grpSpMkLst>
        </pc:grpChg>
        <pc:grpChg chg="add del">
          <ac:chgData name="Jones, Katie" userId="S::katiej@smu.edu::d6557db2-3227-4e3a-b253-df205624e65e" providerId="AD" clId="Web-{E59E1FBB-49EB-4F38-923B-29D80766663F}" dt="2022-08-28T01:40:23.401" v="35"/>
          <ac:grpSpMkLst>
            <pc:docMk/>
            <pc:sldMk cId="1255420110" sldId="258"/>
            <ac:grpSpMk id="93" creationId="{F12D5EFE-FB39-41DC-9EF1-35E74CAE2988}"/>
          </ac:grpSpMkLst>
        </pc:grpChg>
        <pc:picChg chg="add mod ord">
          <ac:chgData name="Jones, Katie" userId="S::katiej@smu.edu::d6557db2-3227-4e3a-b253-df205624e65e" providerId="AD" clId="Web-{E59E1FBB-49EB-4F38-923B-29D80766663F}" dt="2022-08-28T01:40:23.401" v="35"/>
          <ac:picMkLst>
            <pc:docMk/>
            <pc:sldMk cId="1255420110" sldId="258"/>
            <ac:picMk id="4" creationId="{6174E756-4564-83AC-3650-3333675FA903}"/>
          </ac:picMkLst>
        </pc:picChg>
        <pc:picChg chg="add mod ord">
          <ac:chgData name="Jones, Katie" userId="S::katiej@smu.edu::d6557db2-3227-4e3a-b253-df205624e65e" providerId="AD" clId="Web-{E59E1FBB-49EB-4F38-923B-29D80766663F}" dt="2022-08-28T01:40:23.401" v="35"/>
          <ac:picMkLst>
            <pc:docMk/>
            <pc:sldMk cId="1255420110" sldId="258"/>
            <ac:picMk id="5" creationId="{B72D8A61-944B-C9C6-BD0E-F22A0D0A10CC}"/>
          </ac:picMkLst>
        </pc:picChg>
        <pc:picChg chg="add mod ord">
          <ac:chgData name="Jones, Katie" userId="S::katiej@smu.edu::d6557db2-3227-4e3a-b253-df205624e65e" providerId="AD" clId="Web-{E59E1FBB-49EB-4F38-923B-29D80766663F}" dt="2022-08-28T01:40:23.401" v="35"/>
          <ac:picMkLst>
            <pc:docMk/>
            <pc:sldMk cId="1255420110" sldId="258"/>
            <ac:picMk id="6" creationId="{24CF6FEE-95A4-3EE2-27E6-57B0F0B856F1}"/>
          </ac:picMkLst>
        </pc:picChg>
        <pc:picChg chg="del">
          <ac:chgData name="Jones, Katie" userId="S::katiej@smu.edu::d6557db2-3227-4e3a-b253-df205624e65e" providerId="AD" clId="Web-{E59E1FBB-49EB-4F38-923B-29D80766663F}" dt="2022-08-28T01:36:43.722" v="1"/>
          <ac:picMkLst>
            <pc:docMk/>
            <pc:sldMk cId="1255420110" sldId="258"/>
            <ac:picMk id="7" creationId="{33338932-CB03-DA67-B274-1A4E69EEAF72}"/>
          </ac:picMkLst>
        </pc:picChg>
        <pc:picChg chg="del">
          <ac:chgData name="Jones, Katie" userId="S::katiej@smu.edu::d6557db2-3227-4e3a-b253-df205624e65e" providerId="AD" clId="Web-{E59E1FBB-49EB-4F38-923B-29D80766663F}" dt="2022-08-28T01:37:00.645" v="5"/>
          <ac:picMkLst>
            <pc:docMk/>
            <pc:sldMk cId="1255420110" sldId="258"/>
            <ac:picMk id="8" creationId="{DEF2DBE4-6913-8199-8BAB-1AED40C592F7}"/>
          </ac:picMkLst>
        </pc:picChg>
        <pc:picChg chg="del">
          <ac:chgData name="Jones, Katie" userId="S::katiej@smu.edu::d6557db2-3227-4e3a-b253-df205624e65e" providerId="AD" clId="Web-{E59E1FBB-49EB-4F38-923B-29D80766663F}" dt="2022-08-28T01:37:08.207" v="7"/>
          <ac:picMkLst>
            <pc:docMk/>
            <pc:sldMk cId="1255420110" sldId="258"/>
            <ac:picMk id="11" creationId="{F5D4D45A-9DFB-F6A9-9C43-9BA4C79944F3}"/>
          </ac:picMkLst>
        </pc:picChg>
      </pc:sldChg>
      <pc:sldChg chg="addSp delSp modSp modCm">
        <pc:chgData name="Jones, Katie" userId="S::katiej@smu.edu::d6557db2-3227-4e3a-b253-df205624e65e" providerId="AD" clId="Web-{E59E1FBB-49EB-4F38-923B-29D80766663F}" dt="2022-08-28T01:40:11.041" v="32"/>
        <pc:sldMkLst>
          <pc:docMk/>
          <pc:sldMk cId="2959897135" sldId="259"/>
        </pc:sldMkLst>
        <pc:spChg chg="mod">
          <ac:chgData name="Jones, Katie" userId="S::katiej@smu.edu::d6557db2-3227-4e3a-b253-df205624e65e" providerId="AD" clId="Web-{E59E1FBB-49EB-4F38-923B-29D80766663F}" dt="2022-08-28T01:39:36.899" v="31"/>
          <ac:spMkLst>
            <pc:docMk/>
            <pc:sldMk cId="2959897135" sldId="259"/>
            <ac:spMk id="2" creationId="{64194958-761E-A5F1-349F-A12C3DEE8C5A}"/>
          </ac:spMkLst>
        </pc:spChg>
        <pc:spChg chg="add del mod">
          <ac:chgData name="Jones, Katie" userId="S::katiej@smu.edu::d6557db2-3227-4e3a-b253-df205624e65e" providerId="AD" clId="Web-{E59E1FBB-49EB-4F38-923B-29D80766663F}" dt="2022-08-28T01:38:42.788" v="21"/>
          <ac:spMkLst>
            <pc:docMk/>
            <pc:sldMk cId="2959897135" sldId="259"/>
            <ac:spMk id="21" creationId="{2F1401A7-879B-60F1-5EB1-3E4D4B72F664}"/>
          </ac:spMkLst>
        </pc:spChg>
        <pc:spChg chg="del">
          <ac:chgData name="Jones, Katie" userId="S::katiej@smu.edu::d6557db2-3227-4e3a-b253-df205624e65e" providerId="AD" clId="Web-{E59E1FBB-49EB-4F38-923B-29D80766663F}" dt="2022-08-28T01:39:36.899" v="31"/>
          <ac:spMkLst>
            <pc:docMk/>
            <pc:sldMk cId="2959897135" sldId="259"/>
            <ac:spMk id="65" creationId="{C95B82D5-A8BB-45BF-BED8-C7B206892100}"/>
          </ac:spMkLst>
        </pc:spChg>
        <pc:spChg chg="del">
          <ac:chgData name="Jones, Katie" userId="S::katiej@smu.edu::d6557db2-3227-4e3a-b253-df205624e65e" providerId="AD" clId="Web-{E59E1FBB-49EB-4F38-923B-29D80766663F}" dt="2022-08-28T01:39:36.899" v="31"/>
          <ac:spMkLst>
            <pc:docMk/>
            <pc:sldMk cId="2959897135" sldId="259"/>
            <ac:spMk id="67" creationId="{296C61EC-FBF4-4216-BE67-6C864D30A01C}"/>
          </ac:spMkLst>
        </pc:spChg>
        <pc:spChg chg="del">
          <ac:chgData name="Jones, Katie" userId="S::katiej@smu.edu::d6557db2-3227-4e3a-b253-df205624e65e" providerId="AD" clId="Web-{E59E1FBB-49EB-4F38-923B-29D80766663F}" dt="2022-08-28T01:39:36.899" v="31"/>
          <ac:spMkLst>
            <pc:docMk/>
            <pc:sldMk cId="2959897135" sldId="259"/>
            <ac:spMk id="69" creationId="{39D6C490-0229-4573-9696-B73E5B3A9C33}"/>
          </ac:spMkLst>
        </pc:spChg>
        <pc:spChg chg="add">
          <ac:chgData name="Jones, Katie" userId="S::katiej@smu.edu::d6557db2-3227-4e3a-b253-df205624e65e" providerId="AD" clId="Web-{E59E1FBB-49EB-4F38-923B-29D80766663F}" dt="2022-08-28T01:39:36.899" v="31"/>
          <ac:spMkLst>
            <pc:docMk/>
            <pc:sldMk cId="2959897135" sldId="259"/>
            <ac:spMk id="74" creationId="{0BA08428-AA77-479F-83BF-714C8F85388C}"/>
          </ac:spMkLst>
        </pc:spChg>
        <pc:spChg chg="add">
          <ac:chgData name="Jones, Katie" userId="S::katiej@smu.edu::d6557db2-3227-4e3a-b253-df205624e65e" providerId="AD" clId="Web-{E59E1FBB-49EB-4F38-923B-29D80766663F}" dt="2022-08-28T01:39:36.899" v="31"/>
          <ac:spMkLst>
            <pc:docMk/>
            <pc:sldMk cId="2959897135" sldId="259"/>
            <ac:spMk id="76" creationId="{3CD1EA40-7116-4FCB-9369-70F29FAA91EC}"/>
          </ac:spMkLst>
        </pc:spChg>
        <pc:spChg chg="add">
          <ac:chgData name="Jones, Katie" userId="S::katiej@smu.edu::d6557db2-3227-4e3a-b253-df205624e65e" providerId="AD" clId="Web-{E59E1FBB-49EB-4F38-923B-29D80766663F}" dt="2022-08-28T01:39:36.899" v="31"/>
          <ac:spMkLst>
            <pc:docMk/>
            <pc:sldMk cId="2959897135" sldId="259"/>
            <ac:spMk id="78" creationId="{A5271697-90F1-4A23-8EF2-0179F2EAFACB}"/>
          </ac:spMkLst>
        </pc:spChg>
        <pc:spChg chg="add">
          <ac:chgData name="Jones, Katie" userId="S::katiej@smu.edu::d6557db2-3227-4e3a-b253-df205624e65e" providerId="AD" clId="Web-{E59E1FBB-49EB-4F38-923B-29D80766663F}" dt="2022-08-28T01:39:36.899" v="31"/>
          <ac:spMkLst>
            <pc:docMk/>
            <pc:sldMk cId="2959897135" sldId="259"/>
            <ac:spMk id="102" creationId="{D9F5512A-48E1-4C07-B75E-3CCC517B6804}"/>
          </ac:spMkLst>
        </pc:spChg>
        <pc:grpChg chg="add">
          <ac:chgData name="Jones, Katie" userId="S::katiej@smu.edu::d6557db2-3227-4e3a-b253-df205624e65e" providerId="AD" clId="Web-{E59E1FBB-49EB-4F38-923B-29D80766663F}" dt="2022-08-28T01:39:36.899" v="31"/>
          <ac:grpSpMkLst>
            <pc:docMk/>
            <pc:sldMk cId="2959897135" sldId="259"/>
            <ac:grpSpMk id="80" creationId="{F2C9D811-52F9-4605-AA6B-959FA39FCAB8}"/>
          </ac:grpSpMkLst>
        </pc:grpChg>
        <pc:graphicFrameChg chg="mod ord modGraphic">
          <ac:chgData name="Jones, Katie" userId="S::katiej@smu.edu::d6557db2-3227-4e3a-b253-df205624e65e" providerId="AD" clId="Web-{E59E1FBB-49EB-4F38-923B-29D80766663F}" dt="2022-08-28T01:39:36.899" v="31"/>
          <ac:graphicFrameMkLst>
            <pc:docMk/>
            <pc:sldMk cId="2959897135" sldId="259"/>
            <ac:graphicFrameMk id="60" creationId="{5E0FD09C-4D6E-F5DD-33B8-6C51C782A1B4}"/>
          </ac:graphicFrameMkLst>
        </pc:graphicFrameChg>
        <pc:picChg chg="del">
          <ac:chgData name="Jones, Katie" userId="S::katiej@smu.edu::d6557db2-3227-4e3a-b253-df205624e65e" providerId="AD" clId="Web-{E59E1FBB-49EB-4F38-923B-29D80766663F}" dt="2022-08-28T01:38:40.773" v="20"/>
          <ac:picMkLst>
            <pc:docMk/>
            <pc:sldMk cId="2959897135" sldId="259"/>
            <ac:picMk id="16" creationId="{ED9F30B5-CA59-CFEE-E6F2-751973AA11F4}"/>
          </ac:picMkLst>
        </pc:picChg>
        <pc:picChg chg="del">
          <ac:chgData name="Jones, Katie" userId="S::katiej@smu.edu::d6557db2-3227-4e3a-b253-df205624e65e" providerId="AD" clId="Web-{E59E1FBB-49EB-4F38-923B-29D80766663F}" dt="2022-08-28T01:38:57.617" v="26"/>
          <ac:picMkLst>
            <pc:docMk/>
            <pc:sldMk cId="2959897135" sldId="259"/>
            <ac:picMk id="17" creationId="{3FD89E76-AE2B-6475-3951-40C89BD8E9C5}"/>
          </ac:picMkLst>
        </pc:picChg>
        <pc:picChg chg="add mod">
          <ac:chgData name="Jones, Katie" userId="S::katiej@smu.edu::d6557db2-3227-4e3a-b253-df205624e65e" providerId="AD" clId="Web-{E59E1FBB-49EB-4F38-923B-29D80766663F}" dt="2022-08-28T01:39:36.899" v="31"/>
          <ac:picMkLst>
            <pc:docMk/>
            <pc:sldMk cId="2959897135" sldId="259"/>
            <ac:picMk id="19" creationId="{36C17809-4D1D-97E4-FC1E-8D15B9188EA7}"/>
          </ac:picMkLst>
        </pc:picChg>
        <pc:picChg chg="add mod">
          <ac:chgData name="Jones, Katie" userId="S::katiej@smu.edu::d6557db2-3227-4e3a-b253-df205624e65e" providerId="AD" clId="Web-{E59E1FBB-49EB-4F38-923B-29D80766663F}" dt="2022-08-28T01:39:36.899" v="31"/>
          <ac:picMkLst>
            <pc:docMk/>
            <pc:sldMk cId="2959897135" sldId="259"/>
            <ac:picMk id="29" creationId="{463B1F40-30ED-9673-6A39-E836F763EE92}"/>
          </ac:picMkLst>
        </pc:picChg>
      </pc:sldChg>
    </pc:docChg>
  </pc:docChgLst>
  <pc:docChgLst>
    <pc:chgData name="Lyu, Cheng" userId="S::lyuc@smu.edu::94740e36-4ac6-43df-9f78-394a28d095d9" providerId="AD" clId="Web-{11C53B8F-6DE8-4F68-B080-F2E88EF0348A}"/>
    <pc:docChg chg="addSld modSld">
      <pc:chgData name="Lyu, Cheng" userId="S::lyuc@smu.edu::94740e36-4ac6-43df-9f78-394a28d095d9" providerId="AD" clId="Web-{11C53B8F-6DE8-4F68-B080-F2E88EF0348A}" dt="2022-08-27T01:34:35.075" v="253" actId="1076"/>
      <pc:docMkLst>
        <pc:docMk/>
      </pc:docMkLst>
      <pc:sldChg chg="addSp delSp modSp mod setBg modNotes">
        <pc:chgData name="Lyu, Cheng" userId="S::lyuc@smu.edu::94740e36-4ac6-43df-9f78-394a28d095d9" providerId="AD" clId="Web-{11C53B8F-6DE8-4F68-B080-F2E88EF0348A}" dt="2022-08-27T01:34:11.012" v="249" actId="20577"/>
        <pc:sldMkLst>
          <pc:docMk/>
          <pc:sldMk cId="414791665" sldId="266"/>
        </pc:sldMkLst>
        <pc:spChg chg="mod">
          <ac:chgData name="Lyu, Cheng" userId="S::lyuc@smu.edu::94740e36-4ac6-43df-9f78-394a28d095d9" providerId="AD" clId="Web-{11C53B8F-6DE8-4F68-B080-F2E88EF0348A}" dt="2022-08-27T01:34:11.012" v="249" actId="20577"/>
          <ac:spMkLst>
            <pc:docMk/>
            <pc:sldMk cId="414791665" sldId="266"/>
            <ac:spMk id="2" creationId="{E733F3AF-22C0-02ED-71C7-EE0EE0BCA2DD}"/>
          </ac:spMkLst>
        </pc:spChg>
        <pc:spChg chg="del">
          <ac:chgData name="Lyu, Cheng" userId="S::lyuc@smu.edu::94740e36-4ac6-43df-9f78-394a28d095d9" providerId="AD" clId="Web-{11C53B8F-6DE8-4F68-B080-F2E88EF0348A}" dt="2022-08-27T00:17:37.145" v="0"/>
          <ac:spMkLst>
            <pc:docMk/>
            <pc:sldMk cId="414791665" sldId="266"/>
            <ac:spMk id="3" creationId="{8CD91F06-0621-D50E-0ECD-0E9816F8C1CF}"/>
          </ac:spMkLst>
        </pc:spChg>
        <pc:spChg chg="add del">
          <ac:chgData name="Lyu, Cheng" userId="S::lyuc@smu.edu::94740e36-4ac6-43df-9f78-394a28d095d9" providerId="AD" clId="Web-{11C53B8F-6DE8-4F68-B080-F2E88EF0348A}" dt="2022-08-27T01:29:14.143" v="160"/>
          <ac:spMkLst>
            <pc:docMk/>
            <pc:sldMk cId="414791665" sldId="266"/>
            <ac:spMk id="9" creationId="{D4771268-CB57-404A-9271-370EB28F6090}"/>
          </ac:spMkLst>
        </pc:spChg>
        <pc:spChg chg="add del">
          <ac:chgData name="Lyu, Cheng" userId="S::lyuc@smu.edu::94740e36-4ac6-43df-9f78-394a28d095d9" providerId="AD" clId="Web-{11C53B8F-6DE8-4F68-B080-F2E88EF0348A}" dt="2022-08-27T01:28:59.830" v="157"/>
          <ac:spMkLst>
            <pc:docMk/>
            <pc:sldMk cId="414791665" sldId="266"/>
            <ac:spMk id="13" creationId="{6228033E-1C40-57F4-13A6-C837A5013910}"/>
          </ac:spMkLst>
        </pc:spChg>
        <pc:spChg chg="add del">
          <ac:chgData name="Lyu, Cheng" userId="S::lyuc@smu.edu::94740e36-4ac6-43df-9f78-394a28d095d9" providerId="AD" clId="Web-{11C53B8F-6DE8-4F68-B080-F2E88EF0348A}" dt="2022-08-27T01:32:02.820" v="214"/>
          <ac:spMkLst>
            <pc:docMk/>
            <pc:sldMk cId="414791665" sldId="266"/>
            <ac:spMk id="14" creationId="{6753252F-4873-4F63-801D-CC719279A7D5}"/>
          </ac:spMkLst>
        </pc:spChg>
        <pc:spChg chg="add del">
          <ac:chgData name="Lyu, Cheng" userId="S::lyuc@smu.edu::94740e36-4ac6-43df-9f78-394a28d095d9" providerId="AD" clId="Web-{11C53B8F-6DE8-4F68-B080-F2E88EF0348A}" dt="2022-08-27T01:28:59.830" v="157"/>
          <ac:spMkLst>
            <pc:docMk/>
            <pc:sldMk cId="414791665" sldId="266"/>
            <ac:spMk id="16" creationId="{DD38EE57-B708-47C9-A4A4-E25F09FAB029}"/>
          </ac:spMkLst>
        </pc:spChg>
        <pc:spChg chg="add del">
          <ac:chgData name="Lyu, Cheng" userId="S::lyuc@smu.edu::94740e36-4ac6-43df-9f78-394a28d095d9" providerId="AD" clId="Web-{11C53B8F-6DE8-4F68-B080-F2E88EF0348A}" dt="2022-08-27T01:29:14.143" v="159"/>
          <ac:spMkLst>
            <pc:docMk/>
            <pc:sldMk cId="414791665" sldId="266"/>
            <ac:spMk id="25" creationId="{A8908DB7-C3A6-4FCB-9820-CEE02B398C4A}"/>
          </ac:spMkLst>
        </pc:spChg>
        <pc:spChg chg="add del">
          <ac:chgData name="Lyu, Cheng" userId="S::lyuc@smu.edu::94740e36-4ac6-43df-9f78-394a28d095d9" providerId="AD" clId="Web-{11C53B8F-6DE8-4F68-B080-F2E88EF0348A}" dt="2022-08-27T01:29:14.143" v="159"/>
          <ac:spMkLst>
            <pc:docMk/>
            <pc:sldMk cId="414791665" sldId="266"/>
            <ac:spMk id="26" creationId="{535742DD-1B16-4E9D-B715-0D74B4574A68}"/>
          </ac:spMkLst>
        </pc:spChg>
        <pc:spChg chg="add del">
          <ac:chgData name="Lyu, Cheng" userId="S::lyuc@smu.edu::94740e36-4ac6-43df-9f78-394a28d095d9" providerId="AD" clId="Web-{11C53B8F-6DE8-4F68-B080-F2E88EF0348A}" dt="2022-08-27T01:29:14.143" v="159"/>
          <ac:spMkLst>
            <pc:docMk/>
            <pc:sldMk cId="414791665" sldId="266"/>
            <ac:spMk id="27" creationId="{D942ACF6-DB42-521F-0B06-C7E589134559}"/>
          </ac:spMkLst>
        </pc:spChg>
        <pc:spChg chg="add del">
          <ac:chgData name="Lyu, Cheng" userId="S::lyuc@smu.edu::94740e36-4ac6-43df-9f78-394a28d095d9" providerId="AD" clId="Web-{11C53B8F-6DE8-4F68-B080-F2E88EF0348A}" dt="2022-08-27T01:32:02.820" v="214"/>
          <ac:spMkLst>
            <pc:docMk/>
            <pc:sldMk cId="414791665" sldId="266"/>
            <ac:spMk id="29" creationId="{047C8CCB-F95D-4249-92DD-651249D3535A}"/>
          </ac:spMkLst>
        </pc:spChg>
        <pc:spChg chg="add del">
          <ac:chgData name="Lyu, Cheng" userId="S::lyuc@smu.edu::94740e36-4ac6-43df-9f78-394a28d095d9" providerId="AD" clId="Web-{11C53B8F-6DE8-4F68-B080-F2E88EF0348A}" dt="2022-08-27T01:32:02.820" v="213"/>
          <ac:spMkLst>
            <pc:docMk/>
            <pc:sldMk cId="414791665" sldId="266"/>
            <ac:spMk id="34" creationId="{16F9E488-0718-4E1E-9D12-26779F606252}"/>
          </ac:spMkLst>
        </pc:spChg>
        <pc:spChg chg="add del">
          <ac:chgData name="Lyu, Cheng" userId="S::lyuc@smu.edu::94740e36-4ac6-43df-9f78-394a28d095d9" providerId="AD" clId="Web-{11C53B8F-6DE8-4F68-B080-F2E88EF0348A}" dt="2022-08-27T01:32:02.820" v="213"/>
          <ac:spMkLst>
            <pc:docMk/>
            <pc:sldMk cId="414791665" sldId="266"/>
            <ac:spMk id="36" creationId="{CE708407-D01D-4E57-8998-FF799DBC3788}"/>
          </ac:spMkLst>
        </pc:spChg>
        <pc:spChg chg="add del">
          <ac:chgData name="Lyu, Cheng" userId="S::lyuc@smu.edu::94740e36-4ac6-43df-9f78-394a28d095d9" providerId="AD" clId="Web-{11C53B8F-6DE8-4F68-B080-F2E88EF0348A}" dt="2022-08-27T01:33:36.979" v="240"/>
          <ac:spMkLst>
            <pc:docMk/>
            <pc:sldMk cId="414791665" sldId="266"/>
            <ac:spMk id="42" creationId="{6753252F-4873-4F63-801D-CC719279A7D5}"/>
          </ac:spMkLst>
        </pc:spChg>
        <pc:spChg chg="add del">
          <ac:chgData name="Lyu, Cheng" userId="S::lyuc@smu.edu::94740e36-4ac6-43df-9f78-394a28d095d9" providerId="AD" clId="Web-{11C53B8F-6DE8-4F68-B080-F2E88EF0348A}" dt="2022-08-27T01:33:36.979" v="240"/>
          <ac:spMkLst>
            <pc:docMk/>
            <pc:sldMk cId="414791665" sldId="266"/>
            <ac:spMk id="43" creationId="{047C8CCB-F95D-4249-92DD-651249D3535A}"/>
          </ac:spMkLst>
        </pc:spChg>
        <pc:spChg chg="add del">
          <ac:chgData name="Lyu, Cheng" userId="S::lyuc@smu.edu::94740e36-4ac6-43df-9f78-394a28d095d9" providerId="AD" clId="Web-{11C53B8F-6DE8-4F68-B080-F2E88EF0348A}" dt="2022-08-27T01:33:06.666" v="239"/>
          <ac:spMkLst>
            <pc:docMk/>
            <pc:sldMk cId="414791665" sldId="266"/>
            <ac:spMk id="47" creationId="{47BAEA05-2620-AB63-B4A8-26A436AB1FCE}"/>
          </ac:spMkLst>
        </pc:spChg>
        <pc:spChg chg="add del">
          <ac:chgData name="Lyu, Cheng" userId="S::lyuc@smu.edu::94740e36-4ac6-43df-9f78-394a28d095d9" providerId="AD" clId="Web-{11C53B8F-6DE8-4F68-B080-F2E88EF0348A}" dt="2022-08-27T01:33:59.605" v="245"/>
          <ac:spMkLst>
            <pc:docMk/>
            <pc:sldMk cId="414791665" sldId="266"/>
            <ac:spMk id="48" creationId="{1707FC24-6981-43D9-B525-C7832BA22463}"/>
          </ac:spMkLst>
        </pc:spChg>
        <pc:spChg chg="add del">
          <ac:chgData name="Lyu, Cheng" userId="S::lyuc@smu.edu::94740e36-4ac6-43df-9f78-394a28d095d9" providerId="AD" clId="Web-{11C53B8F-6DE8-4F68-B080-F2E88EF0348A}" dt="2022-08-27T01:33:06.666" v="239"/>
          <ac:spMkLst>
            <pc:docMk/>
            <pc:sldMk cId="414791665" sldId="266"/>
            <ac:spMk id="50" creationId="{2B566528-1B12-4246-9431-5C2D7D081168}"/>
          </ac:spMkLst>
        </pc:spChg>
        <pc:spChg chg="add">
          <ac:chgData name="Lyu, Cheng" userId="S::lyuc@smu.edu::94740e36-4ac6-43df-9f78-394a28d095d9" providerId="AD" clId="Web-{11C53B8F-6DE8-4F68-B080-F2E88EF0348A}" dt="2022-08-27T01:33:59.605" v="245"/>
          <ac:spMkLst>
            <pc:docMk/>
            <pc:sldMk cId="414791665" sldId="266"/>
            <ac:spMk id="53" creationId="{6753252F-4873-4F63-801D-CC719279A7D5}"/>
          </ac:spMkLst>
        </pc:spChg>
        <pc:spChg chg="add">
          <ac:chgData name="Lyu, Cheng" userId="S::lyuc@smu.edu::94740e36-4ac6-43df-9f78-394a28d095d9" providerId="AD" clId="Web-{11C53B8F-6DE8-4F68-B080-F2E88EF0348A}" dt="2022-08-27T01:33:59.605" v="245"/>
          <ac:spMkLst>
            <pc:docMk/>
            <pc:sldMk cId="414791665" sldId="266"/>
            <ac:spMk id="55" creationId="{047C8CCB-F95D-4249-92DD-651249D3535A}"/>
          </ac:spMkLst>
        </pc:spChg>
        <pc:grpChg chg="add del">
          <ac:chgData name="Lyu, Cheng" userId="S::lyuc@smu.edu::94740e36-4ac6-43df-9f78-394a28d095d9" providerId="AD" clId="Web-{11C53B8F-6DE8-4F68-B080-F2E88EF0348A}" dt="2022-08-27T01:28:59.830" v="157"/>
          <ac:grpSpMkLst>
            <pc:docMk/>
            <pc:sldMk cId="414791665" sldId="266"/>
            <ac:grpSpMk id="18" creationId="{57A28182-58A5-4DBB-8F64-BD944BCA8154}"/>
          </ac:grpSpMkLst>
        </pc:grpChg>
        <pc:grpChg chg="add del">
          <ac:chgData name="Lyu, Cheng" userId="S::lyuc@smu.edu::94740e36-4ac6-43df-9f78-394a28d095d9" providerId="AD" clId="Web-{11C53B8F-6DE8-4F68-B080-F2E88EF0348A}" dt="2022-08-27T01:32:02.820" v="213"/>
          <ac:grpSpMkLst>
            <pc:docMk/>
            <pc:sldMk cId="414791665" sldId="266"/>
            <ac:grpSpMk id="38" creationId="{7F963B07-5C9E-478C-A53E-B6F5B4A78933}"/>
          </ac:grpSpMkLst>
        </pc:grpChg>
        <pc:grpChg chg="add del">
          <ac:chgData name="Lyu, Cheng" userId="S::lyuc@smu.edu::94740e36-4ac6-43df-9f78-394a28d095d9" providerId="AD" clId="Web-{11C53B8F-6DE8-4F68-B080-F2E88EF0348A}" dt="2022-08-27T01:33:06.666" v="239"/>
          <ac:grpSpMkLst>
            <pc:docMk/>
            <pc:sldMk cId="414791665" sldId="266"/>
            <ac:grpSpMk id="52" creationId="{287F69AB-2350-44E3-9076-00265B93F313}"/>
          </ac:grpSpMkLst>
        </pc:grpChg>
        <pc:grpChg chg="add del">
          <ac:chgData name="Lyu, Cheng" userId="S::lyuc@smu.edu::94740e36-4ac6-43df-9f78-394a28d095d9" providerId="AD" clId="Web-{11C53B8F-6DE8-4F68-B080-F2E88EF0348A}" dt="2022-08-27T01:33:06.666" v="239"/>
          <ac:grpSpMkLst>
            <pc:docMk/>
            <pc:sldMk cId="414791665" sldId="266"/>
            <ac:grpSpMk id="56" creationId="{3EA7D759-6BEF-4CBD-A325-BCFA77832B3F}"/>
          </ac:grpSpMkLst>
        </pc:grpChg>
        <pc:picChg chg="add mod ord">
          <ac:chgData name="Lyu, Cheng" userId="S::lyuc@smu.edu::94740e36-4ac6-43df-9f78-394a28d095d9" providerId="AD" clId="Web-{11C53B8F-6DE8-4F68-B080-F2E88EF0348A}" dt="2022-08-27T01:33:59.605" v="245"/>
          <ac:picMkLst>
            <pc:docMk/>
            <pc:sldMk cId="414791665" sldId="266"/>
            <ac:picMk id="4" creationId="{B2A649B9-FA78-C048-BD09-CD964539A5E4}"/>
          </ac:picMkLst>
        </pc:picChg>
      </pc:sldChg>
      <pc:sldChg chg="addSp delSp modSp mod setBg modNotes">
        <pc:chgData name="Lyu, Cheng" userId="S::lyuc@smu.edu::94740e36-4ac6-43df-9f78-394a28d095d9" providerId="AD" clId="Web-{11C53B8F-6DE8-4F68-B080-F2E88EF0348A}" dt="2022-08-27T01:34:35.075" v="253" actId="1076"/>
        <pc:sldMkLst>
          <pc:docMk/>
          <pc:sldMk cId="4280608981" sldId="267"/>
        </pc:sldMkLst>
        <pc:spChg chg="mod">
          <ac:chgData name="Lyu, Cheng" userId="S::lyuc@smu.edu::94740e36-4ac6-43df-9f78-394a28d095d9" providerId="AD" clId="Web-{11C53B8F-6DE8-4F68-B080-F2E88EF0348A}" dt="2022-08-27T01:34:35.075" v="253" actId="1076"/>
          <ac:spMkLst>
            <pc:docMk/>
            <pc:sldMk cId="4280608981" sldId="267"/>
            <ac:spMk id="2" creationId="{B077CD53-551C-C6BC-98A7-B392C3E42081}"/>
          </ac:spMkLst>
        </pc:spChg>
        <pc:spChg chg="del">
          <ac:chgData name="Lyu, Cheng" userId="S::lyuc@smu.edu::94740e36-4ac6-43df-9f78-394a28d095d9" providerId="AD" clId="Web-{11C53B8F-6DE8-4F68-B080-F2E88EF0348A}" dt="2022-08-27T01:01:09.961" v="52"/>
          <ac:spMkLst>
            <pc:docMk/>
            <pc:sldMk cId="4280608981" sldId="267"/>
            <ac:spMk id="3" creationId="{BC5D5B77-691F-99C1-A166-68236D0A4A1D}"/>
          </ac:spMkLst>
        </pc:spChg>
        <pc:spChg chg="add del">
          <ac:chgData name="Lyu, Cheng" userId="S::lyuc@smu.edu::94740e36-4ac6-43df-9f78-394a28d095d9" providerId="AD" clId="Web-{11C53B8F-6DE8-4F68-B080-F2E88EF0348A}" dt="2022-08-27T01:29:26.846" v="161"/>
          <ac:spMkLst>
            <pc:docMk/>
            <pc:sldMk cId="4280608981" sldId="267"/>
            <ac:spMk id="9" creationId="{D12DDE76-C203-4047-9998-63900085B5E8}"/>
          </ac:spMkLst>
        </pc:spChg>
        <pc:spChg chg="add del">
          <ac:chgData name="Lyu, Cheng" userId="S::lyuc@smu.edu::94740e36-4ac6-43df-9f78-394a28d095d9" providerId="AD" clId="Web-{11C53B8F-6DE8-4F68-B080-F2E88EF0348A}" dt="2022-08-27T01:29:33.893" v="162"/>
          <ac:spMkLst>
            <pc:docMk/>
            <pc:sldMk cId="4280608981" sldId="267"/>
            <ac:spMk id="13" creationId="{2FB02D29-6BE3-1380-47CF-905504887747}"/>
          </ac:spMkLst>
        </pc:spChg>
        <pc:spChg chg="add">
          <ac:chgData name="Lyu, Cheng" userId="S::lyuc@smu.edu::94740e36-4ac6-43df-9f78-394a28d095d9" providerId="AD" clId="Web-{11C53B8F-6DE8-4F68-B080-F2E88EF0348A}" dt="2022-08-27T01:29:26.846" v="161"/>
          <ac:spMkLst>
            <pc:docMk/>
            <pc:sldMk cId="4280608981" sldId="267"/>
            <ac:spMk id="16" creationId="{A8908DB7-C3A6-4FCB-9820-CEE02B398C4A}"/>
          </ac:spMkLst>
        </pc:spChg>
        <pc:spChg chg="add">
          <ac:chgData name="Lyu, Cheng" userId="S::lyuc@smu.edu::94740e36-4ac6-43df-9f78-394a28d095d9" providerId="AD" clId="Web-{11C53B8F-6DE8-4F68-B080-F2E88EF0348A}" dt="2022-08-27T01:29:26.846" v="161"/>
          <ac:spMkLst>
            <pc:docMk/>
            <pc:sldMk cId="4280608981" sldId="267"/>
            <ac:spMk id="18" creationId="{535742DD-1B16-4E9D-B715-0D74B4574A68}"/>
          </ac:spMkLst>
        </pc:spChg>
        <pc:picChg chg="add mod ord">
          <ac:chgData name="Lyu, Cheng" userId="S::lyuc@smu.edu::94740e36-4ac6-43df-9f78-394a28d095d9" providerId="AD" clId="Web-{11C53B8F-6DE8-4F68-B080-F2E88EF0348A}" dt="2022-08-27T01:29:40.643" v="164" actId="1076"/>
          <ac:picMkLst>
            <pc:docMk/>
            <pc:sldMk cId="4280608981" sldId="267"/>
            <ac:picMk id="4" creationId="{7FA1D9EC-2B32-3BC8-5663-5D15C7C8A43F}"/>
          </ac:picMkLst>
        </pc:picChg>
      </pc:sldChg>
      <pc:sldChg chg="addSp delSp modSp new mod setBg modNotes">
        <pc:chgData name="Lyu, Cheng" userId="S::lyuc@smu.edu::94740e36-4ac6-43df-9f78-394a28d095d9" providerId="AD" clId="Web-{11C53B8F-6DE8-4F68-B080-F2E88EF0348A}" dt="2022-08-27T01:32:35.837" v="231"/>
        <pc:sldMkLst>
          <pc:docMk/>
          <pc:sldMk cId="3813974319" sldId="268"/>
        </pc:sldMkLst>
        <pc:spChg chg="add del">
          <ac:chgData name="Lyu, Cheng" userId="S::lyuc@smu.edu::94740e36-4ac6-43df-9f78-394a28d095d9" providerId="AD" clId="Web-{11C53B8F-6DE8-4F68-B080-F2E88EF0348A}" dt="2022-08-27T01:28:41.079" v="154"/>
          <ac:spMkLst>
            <pc:docMk/>
            <pc:sldMk cId="3813974319" sldId="268"/>
            <ac:spMk id="2" creationId="{0BF6B485-ECED-3BF1-C0C9-E72C7D3BB375}"/>
          </ac:spMkLst>
        </pc:spChg>
        <pc:spChg chg="del">
          <ac:chgData name="Lyu, Cheng" userId="S::lyuc@smu.edu::94740e36-4ac6-43df-9f78-394a28d095d9" providerId="AD" clId="Web-{11C53B8F-6DE8-4F68-B080-F2E88EF0348A}" dt="2022-08-27T01:28:29.454" v="149"/>
          <ac:spMkLst>
            <pc:docMk/>
            <pc:sldMk cId="3813974319" sldId="268"/>
            <ac:spMk id="3" creationId="{66C34E88-1532-DF03-BFF6-F043C850D664}"/>
          </ac:spMkLst>
        </pc:spChg>
        <pc:spChg chg="add del">
          <ac:chgData name="Lyu, Cheng" userId="S::lyuc@smu.edu::94740e36-4ac6-43df-9f78-394a28d095d9" providerId="AD" clId="Web-{11C53B8F-6DE8-4F68-B080-F2E88EF0348A}" dt="2022-08-27T01:28:44.017" v="155"/>
          <ac:spMkLst>
            <pc:docMk/>
            <pc:sldMk cId="3813974319" sldId="268"/>
            <ac:spMk id="8" creationId="{10A5B5D4-CDF4-06BD-E96C-3417138C0549}"/>
          </ac:spMkLst>
        </pc:spChg>
        <pc:spChg chg="add del">
          <ac:chgData name="Lyu, Cheng" userId="S::lyuc@smu.edu::94740e36-4ac6-43df-9f78-394a28d095d9" providerId="AD" clId="Web-{11C53B8F-6DE8-4F68-B080-F2E88EF0348A}" dt="2022-08-27T01:28:41.079" v="153"/>
          <ac:spMkLst>
            <pc:docMk/>
            <pc:sldMk cId="3813974319" sldId="268"/>
            <ac:spMk id="9" creationId="{F3060C83-F051-4F0E-ABAD-AA0DFC48B218}"/>
          </ac:spMkLst>
        </pc:spChg>
        <pc:spChg chg="add del">
          <ac:chgData name="Lyu, Cheng" userId="S::lyuc@smu.edu::94740e36-4ac6-43df-9f78-394a28d095d9" providerId="AD" clId="Web-{11C53B8F-6DE8-4F68-B080-F2E88EF0348A}" dt="2022-08-27T01:28:41.079" v="153"/>
          <ac:spMkLst>
            <pc:docMk/>
            <pc:sldMk cId="3813974319" sldId="268"/>
            <ac:spMk id="11" creationId="{83C98ABE-055B-441F-B07E-44F97F083C39}"/>
          </ac:spMkLst>
        </pc:spChg>
        <pc:spChg chg="add del">
          <ac:chgData name="Lyu, Cheng" userId="S::lyuc@smu.edu::94740e36-4ac6-43df-9f78-394a28d095d9" providerId="AD" clId="Web-{11C53B8F-6DE8-4F68-B080-F2E88EF0348A}" dt="2022-08-27T01:28:41.079" v="153"/>
          <ac:spMkLst>
            <pc:docMk/>
            <pc:sldMk cId="3813974319" sldId="268"/>
            <ac:spMk id="13" creationId="{29FDB030-9B49-4CED-8CCD-4D99382388AC}"/>
          </ac:spMkLst>
        </pc:spChg>
        <pc:spChg chg="add del">
          <ac:chgData name="Lyu, Cheng" userId="S::lyuc@smu.edu::94740e36-4ac6-43df-9f78-394a28d095d9" providerId="AD" clId="Web-{11C53B8F-6DE8-4F68-B080-F2E88EF0348A}" dt="2022-08-27T01:28:41.079" v="153"/>
          <ac:spMkLst>
            <pc:docMk/>
            <pc:sldMk cId="3813974319" sldId="268"/>
            <ac:spMk id="15" creationId="{3783CA14-24A1-485C-8B30-D6A5D87987AD}"/>
          </ac:spMkLst>
        </pc:spChg>
        <pc:spChg chg="add del">
          <ac:chgData name="Lyu, Cheng" userId="S::lyuc@smu.edu::94740e36-4ac6-43df-9f78-394a28d095d9" providerId="AD" clId="Web-{11C53B8F-6DE8-4F68-B080-F2E88EF0348A}" dt="2022-08-27T01:28:41.079" v="153"/>
          <ac:spMkLst>
            <pc:docMk/>
            <pc:sldMk cId="3813974319" sldId="268"/>
            <ac:spMk id="17" creationId="{9A97C86A-04D6-40F7-AE84-31AB43E6A846}"/>
          </ac:spMkLst>
        </pc:spChg>
        <pc:spChg chg="add del">
          <ac:chgData name="Lyu, Cheng" userId="S::lyuc@smu.edu::94740e36-4ac6-43df-9f78-394a28d095d9" providerId="AD" clId="Web-{11C53B8F-6DE8-4F68-B080-F2E88EF0348A}" dt="2022-08-27T01:28:41.079" v="153"/>
          <ac:spMkLst>
            <pc:docMk/>
            <pc:sldMk cId="3813974319" sldId="268"/>
            <ac:spMk id="19" creationId="{FF9F2414-84E8-453E-B1F3-389FDE8192D9}"/>
          </ac:spMkLst>
        </pc:spChg>
        <pc:spChg chg="add del">
          <ac:chgData name="Lyu, Cheng" userId="S::lyuc@smu.edu::94740e36-4ac6-43df-9f78-394a28d095d9" providerId="AD" clId="Web-{11C53B8F-6DE8-4F68-B080-F2E88EF0348A}" dt="2022-08-27T01:28:41.079" v="153"/>
          <ac:spMkLst>
            <pc:docMk/>
            <pc:sldMk cId="3813974319" sldId="268"/>
            <ac:spMk id="21" creationId="{3ECA69A1-7536-43AC-85EF-C7106179F5ED}"/>
          </ac:spMkLst>
        </pc:spChg>
        <pc:spChg chg="add del">
          <ac:chgData name="Lyu, Cheng" userId="S::lyuc@smu.edu::94740e36-4ac6-43df-9f78-394a28d095d9" providerId="AD" clId="Web-{11C53B8F-6DE8-4F68-B080-F2E88EF0348A}" dt="2022-08-27T01:30:07.957" v="172"/>
          <ac:spMkLst>
            <pc:docMk/>
            <pc:sldMk cId="3813974319" sldId="268"/>
            <ac:spMk id="23" creationId="{32AEEBC8-9D30-42EF-95F2-386C2653FBF0}"/>
          </ac:spMkLst>
        </pc:spChg>
        <pc:spChg chg="add mod">
          <ac:chgData name="Lyu, Cheng" userId="S::lyuc@smu.edu::94740e36-4ac6-43df-9f78-394a28d095d9" providerId="AD" clId="Web-{11C53B8F-6DE8-4F68-B080-F2E88EF0348A}" dt="2022-08-27T01:30:07.957" v="172"/>
          <ac:spMkLst>
            <pc:docMk/>
            <pc:sldMk cId="3813974319" sldId="268"/>
            <ac:spMk id="24" creationId="{0BF6B485-ECED-3BF1-C0C9-E72C7D3BB375}"/>
          </ac:spMkLst>
        </pc:spChg>
        <pc:spChg chg="add del">
          <ac:chgData name="Lyu, Cheng" userId="S::lyuc@smu.edu::94740e36-4ac6-43df-9f78-394a28d095d9" providerId="AD" clId="Web-{11C53B8F-6DE8-4F68-B080-F2E88EF0348A}" dt="2022-08-27T01:30:07.957" v="172"/>
          <ac:spMkLst>
            <pc:docMk/>
            <pc:sldMk cId="3813974319" sldId="268"/>
            <ac:spMk id="25" creationId="{2E92FA66-67D7-4CB4-94D3-E643A9AD4757}"/>
          </ac:spMkLst>
        </pc:spChg>
        <pc:spChg chg="add">
          <ac:chgData name="Lyu, Cheng" userId="S::lyuc@smu.edu::94740e36-4ac6-43df-9f78-394a28d095d9" providerId="AD" clId="Web-{11C53B8F-6DE8-4F68-B080-F2E88EF0348A}" dt="2022-08-27T01:30:07.957" v="172"/>
          <ac:spMkLst>
            <pc:docMk/>
            <pc:sldMk cId="3813974319" sldId="268"/>
            <ac:spMk id="30" creationId="{823AC064-BC96-4F32-8AE1-B2FD38754823}"/>
          </ac:spMkLst>
        </pc:spChg>
        <pc:picChg chg="add mod ord">
          <ac:chgData name="Lyu, Cheng" userId="S::lyuc@smu.edu::94740e36-4ac6-43df-9f78-394a28d095d9" providerId="AD" clId="Web-{11C53B8F-6DE8-4F68-B080-F2E88EF0348A}" dt="2022-08-27T01:30:07.957" v="172"/>
          <ac:picMkLst>
            <pc:docMk/>
            <pc:sldMk cId="3813974319" sldId="268"/>
            <ac:picMk id="4" creationId="{0EBAC1D0-F31D-9D8F-500F-FCBF059A9347}"/>
          </ac:picMkLst>
        </pc:picChg>
        <pc:cxnChg chg="add">
          <ac:chgData name="Lyu, Cheng" userId="S::lyuc@smu.edu::94740e36-4ac6-43df-9f78-394a28d095d9" providerId="AD" clId="Web-{11C53B8F-6DE8-4F68-B080-F2E88EF0348A}" dt="2022-08-27T01:30:07.957" v="172"/>
          <ac:cxnSpMkLst>
            <pc:docMk/>
            <pc:sldMk cId="3813974319" sldId="268"/>
            <ac:cxnSpMk id="32" creationId="{7E7C77BC-7138-40B1-A15B-20F57A494629}"/>
          </ac:cxnSpMkLst>
        </pc:cxnChg>
      </pc:sldChg>
    </pc:docChg>
  </pc:docChgLst>
  <pc:docChgLst>
    <pc:chgData name="Jones, Katie" userId="S::katiej@smu.edu::d6557db2-3227-4e3a-b253-df205624e65e" providerId="AD" clId="Web-{4233F6B1-068D-4861-8984-0B0A1E7D5E46}"/>
    <pc:docChg chg="addSld delSld modSld addMainMaster delMainMaster">
      <pc:chgData name="Jones, Katie" userId="S::katiej@smu.edu::d6557db2-3227-4e3a-b253-df205624e65e" providerId="AD" clId="Web-{4233F6B1-068D-4861-8984-0B0A1E7D5E46}" dt="2022-08-28T02:20:44.182" v="361"/>
      <pc:docMkLst>
        <pc:docMk/>
      </pc:docMkLst>
      <pc:sldChg chg="addSp delSp modSp mod modClrScheme setClrOvrMap delDesignElem chgLayout">
        <pc:chgData name="Jones, Katie" userId="S::katiej@smu.edu::d6557db2-3227-4e3a-b253-df205624e65e" providerId="AD" clId="Web-{4233F6B1-068D-4861-8984-0B0A1E7D5E46}" dt="2022-08-28T02:14:39.015" v="349"/>
        <pc:sldMkLst>
          <pc:docMk/>
          <pc:sldMk cId="109857222" sldId="256"/>
        </pc:sldMkLst>
        <pc:spChg chg="mod ord">
          <ac:chgData name="Jones, Katie" userId="S::katiej@smu.edu::d6557db2-3227-4e3a-b253-df205624e65e" providerId="AD" clId="Web-{4233F6B1-068D-4861-8984-0B0A1E7D5E46}" dt="2022-08-28T02:14:39.015" v="349"/>
          <ac:spMkLst>
            <pc:docMk/>
            <pc:sldMk cId="109857222" sldId="256"/>
            <ac:spMk id="2" creationId="{00000000-0000-0000-0000-000000000000}"/>
          </ac:spMkLst>
        </pc:spChg>
        <pc:spChg chg="mod ord">
          <ac:chgData name="Jones, Katie" userId="S::katiej@smu.edu::d6557db2-3227-4e3a-b253-df205624e65e" providerId="AD" clId="Web-{4233F6B1-068D-4861-8984-0B0A1E7D5E46}" dt="2022-08-28T02:14:39.015" v="349"/>
          <ac:spMkLst>
            <pc:docMk/>
            <pc:sldMk cId="109857222" sldId="256"/>
            <ac:spMk id="3" creationId="{00000000-0000-0000-0000-000000000000}"/>
          </ac:spMkLst>
        </pc:spChg>
        <pc:spChg chg="add del">
          <ac:chgData name="Jones, Katie" userId="S::katiej@smu.edu::d6557db2-3227-4e3a-b253-df205624e65e" providerId="AD" clId="Web-{4233F6B1-068D-4861-8984-0B0A1E7D5E46}" dt="2022-08-28T02:11:46.431" v="342"/>
          <ac:spMkLst>
            <pc:docMk/>
            <pc:sldMk cId="109857222" sldId="256"/>
            <ac:spMk id="60" creationId="{0671A8AE-40A1-4631-A6B8-581AFF065482}"/>
          </ac:spMkLst>
        </pc:spChg>
        <pc:spChg chg="add del">
          <ac:chgData name="Jones, Katie" userId="S::katiej@smu.edu::d6557db2-3227-4e3a-b253-df205624e65e" providerId="AD" clId="Web-{4233F6B1-068D-4861-8984-0B0A1E7D5E46}" dt="2022-08-28T02:11:46.431" v="342"/>
          <ac:spMkLst>
            <pc:docMk/>
            <pc:sldMk cId="109857222" sldId="256"/>
            <ac:spMk id="61" creationId="{AB58EF07-17C2-48CF-ABB0-EEF1F17CB8F0}"/>
          </ac:spMkLst>
        </pc:spChg>
        <pc:spChg chg="add del">
          <ac:chgData name="Jones, Katie" userId="S::katiej@smu.edu::d6557db2-3227-4e3a-b253-df205624e65e" providerId="AD" clId="Web-{4233F6B1-068D-4861-8984-0B0A1E7D5E46}" dt="2022-08-28T02:11:46.431" v="342"/>
          <ac:spMkLst>
            <pc:docMk/>
            <pc:sldMk cId="109857222" sldId="256"/>
            <ac:spMk id="62" creationId="{AF2F604E-43BE-4DC3-B983-E071523364F8}"/>
          </ac:spMkLst>
        </pc:spChg>
        <pc:spChg chg="add del">
          <ac:chgData name="Jones, Katie" userId="S::katiej@smu.edu::d6557db2-3227-4e3a-b253-df205624e65e" providerId="AD" clId="Web-{4233F6B1-068D-4861-8984-0B0A1E7D5E46}" dt="2022-08-28T02:11:46.431" v="342"/>
          <ac:spMkLst>
            <pc:docMk/>
            <pc:sldMk cId="109857222" sldId="256"/>
            <ac:spMk id="63" creationId="{08C9B587-E65E-4B52-B37C-ABEBB6E87928}"/>
          </ac:spMkLst>
        </pc:spChg>
        <pc:spChg chg="add del">
          <ac:chgData name="Jones, Katie" userId="S::katiej@smu.edu::d6557db2-3227-4e3a-b253-df205624e65e" providerId="AD" clId="Web-{4233F6B1-068D-4861-8984-0B0A1E7D5E46}" dt="2022-08-28T02:11:46.416" v="341"/>
          <ac:spMkLst>
            <pc:docMk/>
            <pc:sldMk cId="109857222" sldId="256"/>
            <ac:spMk id="68" creationId="{5BF4DF2C-F028-4921-9C23-41303F650A62}"/>
          </ac:spMkLst>
        </pc:spChg>
        <pc:spChg chg="add del">
          <ac:chgData name="Jones, Katie" userId="S::katiej@smu.edu::d6557db2-3227-4e3a-b253-df205624e65e" providerId="AD" clId="Web-{4233F6B1-068D-4861-8984-0B0A1E7D5E46}" dt="2022-08-28T02:11:46.416" v="341"/>
          <ac:spMkLst>
            <pc:docMk/>
            <pc:sldMk cId="109857222" sldId="256"/>
            <ac:spMk id="70" creationId="{158B3569-73B2-4D05-8E95-886A6EE17F1F}"/>
          </ac:spMkLst>
        </pc:spChg>
        <pc:spChg chg="add del">
          <ac:chgData name="Jones, Katie" userId="S::katiej@smu.edu::d6557db2-3227-4e3a-b253-df205624e65e" providerId="AD" clId="Web-{4233F6B1-068D-4861-8984-0B0A1E7D5E46}" dt="2022-08-28T02:14:39.015" v="349"/>
          <ac:spMkLst>
            <pc:docMk/>
            <pc:sldMk cId="109857222" sldId="256"/>
            <ac:spMk id="93" creationId="{9D3A9E89-033E-4C4A-8C41-416DABFFD307}"/>
          </ac:spMkLst>
        </pc:spChg>
        <pc:spChg chg="add del">
          <ac:chgData name="Jones, Katie" userId="S::katiej@smu.edu::d6557db2-3227-4e3a-b253-df205624e65e" providerId="AD" clId="Web-{4233F6B1-068D-4861-8984-0B0A1E7D5E46}" dt="2022-08-28T02:14:39.015" v="349"/>
          <ac:spMkLst>
            <pc:docMk/>
            <pc:sldMk cId="109857222" sldId="256"/>
            <ac:spMk id="94" creationId="{78907291-9D6D-4740-81DB-441477BCA279}"/>
          </ac:spMkLst>
        </pc:spChg>
        <pc:spChg chg="add del">
          <ac:chgData name="Jones, Katie" userId="S::katiej@smu.edu::d6557db2-3227-4e3a-b253-df205624e65e" providerId="AD" clId="Web-{4233F6B1-068D-4861-8984-0B0A1E7D5E46}" dt="2022-08-28T02:14:39.015" v="349"/>
          <ac:spMkLst>
            <pc:docMk/>
            <pc:sldMk cId="109857222" sldId="256"/>
            <ac:spMk id="95" creationId="{86293361-111E-427D-8E5B-256944AC8395}"/>
          </ac:spMkLst>
        </pc:spChg>
        <pc:grpChg chg="add del">
          <ac:chgData name="Jones, Katie" userId="S::katiej@smu.edu::d6557db2-3227-4e3a-b253-df205624e65e" providerId="AD" clId="Web-{4233F6B1-068D-4861-8984-0B0A1E7D5E46}" dt="2022-08-28T02:11:46.416" v="341"/>
          <ac:grpSpMkLst>
            <pc:docMk/>
            <pc:sldMk cId="109857222" sldId="256"/>
            <ac:grpSpMk id="74" creationId="{892B7B61-D701-474B-AE8F-EA238B550A78}"/>
          </ac:grpSpMkLst>
        </pc:grpChg>
        <pc:grpChg chg="add del">
          <ac:chgData name="Jones, Katie" userId="S::katiej@smu.edu::d6557db2-3227-4e3a-b253-df205624e65e" providerId="AD" clId="Web-{4233F6B1-068D-4861-8984-0B0A1E7D5E46}" dt="2022-08-28T02:14:39.015" v="349"/>
          <ac:grpSpMkLst>
            <pc:docMk/>
            <pc:sldMk cId="109857222" sldId="256"/>
            <ac:grpSpMk id="96" creationId="{FCDE997A-E6D1-4881-88E5-269E5AC3DD1C}"/>
          </ac:grpSpMkLst>
        </pc:grpChg>
        <pc:picChg chg="mod ord">
          <ac:chgData name="Jones, Katie" userId="S::katiej@smu.edu::d6557db2-3227-4e3a-b253-df205624e65e" providerId="AD" clId="Web-{4233F6B1-068D-4861-8984-0B0A1E7D5E46}" dt="2022-08-28T02:11:46.431" v="342"/>
          <ac:picMkLst>
            <pc:docMk/>
            <pc:sldMk cId="109857222" sldId="256"/>
            <ac:picMk id="9" creationId="{BA3A84FA-21D6-3FD1-5653-991B45FD1964}"/>
          </ac:picMkLst>
        </pc:picChg>
        <pc:cxnChg chg="add del">
          <ac:chgData name="Jones, Katie" userId="S::katiej@smu.edu::d6557db2-3227-4e3a-b253-df205624e65e" providerId="AD" clId="Web-{4233F6B1-068D-4861-8984-0B0A1E7D5E46}" dt="2022-08-28T02:11:46.416" v="341"/>
          <ac:cxnSpMkLst>
            <pc:docMk/>
            <pc:sldMk cId="109857222" sldId="256"/>
            <ac:cxnSpMk id="72" creationId="{56020367-4FD5-4596-8E10-C5F095CD8DBF}"/>
          </ac:cxnSpMkLst>
        </pc:cxnChg>
      </pc:sldChg>
      <pc:sldChg chg="modSp mod modClrScheme chgLayout">
        <pc:chgData name="Jones, Katie" userId="S::katiej@smu.edu::d6557db2-3227-4e3a-b253-df205624e65e" providerId="AD" clId="Web-{4233F6B1-068D-4861-8984-0B0A1E7D5E46}" dt="2022-08-28T02:14:39.015" v="349"/>
        <pc:sldMkLst>
          <pc:docMk/>
          <pc:sldMk cId="221759669" sldId="257"/>
        </pc:sldMkLst>
        <pc:spChg chg="mod ord">
          <ac:chgData name="Jones, Katie" userId="S::katiej@smu.edu::d6557db2-3227-4e3a-b253-df205624e65e" providerId="AD" clId="Web-{4233F6B1-068D-4861-8984-0B0A1E7D5E46}" dt="2022-08-28T02:14:39.015" v="349"/>
          <ac:spMkLst>
            <pc:docMk/>
            <pc:sldMk cId="221759669" sldId="257"/>
            <ac:spMk id="2" creationId="{4612F376-6646-00C0-9190-16213B31EA62}"/>
          </ac:spMkLst>
        </pc:spChg>
        <pc:spChg chg="mod ord">
          <ac:chgData name="Jones, Katie" userId="S::katiej@smu.edu::d6557db2-3227-4e3a-b253-df205624e65e" providerId="AD" clId="Web-{4233F6B1-068D-4861-8984-0B0A1E7D5E46}" dt="2022-08-28T02:14:39.015" v="349"/>
          <ac:spMkLst>
            <pc:docMk/>
            <pc:sldMk cId="221759669" sldId="257"/>
            <ac:spMk id="3" creationId="{CBBDCB79-7576-9525-C902-BC135D6B5FF5}"/>
          </ac:spMkLst>
        </pc:spChg>
      </pc:sldChg>
      <pc:sldChg chg="addSp delSp modSp mod modClrScheme delDesignElem chgLayout">
        <pc:chgData name="Jones, Katie" userId="S::katiej@smu.edu::d6557db2-3227-4e3a-b253-df205624e65e" providerId="AD" clId="Web-{4233F6B1-068D-4861-8984-0B0A1E7D5E46}" dt="2022-08-28T02:14:39.015" v="349"/>
        <pc:sldMkLst>
          <pc:docMk/>
          <pc:sldMk cId="1255420110" sldId="258"/>
        </pc:sldMkLst>
        <pc:spChg chg="mod ord">
          <ac:chgData name="Jones, Katie" userId="S::katiej@smu.edu::d6557db2-3227-4e3a-b253-df205624e65e" providerId="AD" clId="Web-{4233F6B1-068D-4861-8984-0B0A1E7D5E46}" dt="2022-08-28T02:14:39.015" v="349"/>
          <ac:spMkLst>
            <pc:docMk/>
            <pc:sldMk cId="1255420110" sldId="258"/>
            <ac:spMk id="2" creationId="{B0B2DEB7-786F-E44A-2FC4-F6E5248BD616}"/>
          </ac:spMkLst>
        </pc:spChg>
        <pc:spChg chg="add del">
          <ac:chgData name="Jones, Katie" userId="S::katiej@smu.edu::d6557db2-3227-4e3a-b253-df205624e65e" providerId="AD" clId="Web-{4233F6B1-068D-4861-8984-0B0A1E7D5E46}" dt="2022-08-28T02:14:39.015" v="349"/>
          <ac:spMkLst>
            <pc:docMk/>
            <pc:sldMk cId="1255420110" sldId="258"/>
            <ac:spMk id="54" creationId="{40AF8A4E-93BE-4C6A-A381-D03AD59FC813}"/>
          </ac:spMkLst>
        </pc:spChg>
        <pc:spChg chg="add del">
          <ac:chgData name="Jones, Katie" userId="S::katiej@smu.edu::d6557db2-3227-4e3a-b253-df205624e65e" providerId="AD" clId="Web-{4233F6B1-068D-4861-8984-0B0A1E7D5E46}" dt="2022-08-28T02:14:39.015" v="349"/>
          <ac:spMkLst>
            <pc:docMk/>
            <pc:sldMk cId="1255420110" sldId="258"/>
            <ac:spMk id="56" creationId="{3CD1EA40-7116-4FCB-9369-70F29FAA91EC}"/>
          </ac:spMkLst>
        </pc:spChg>
        <pc:spChg chg="add del">
          <ac:chgData name="Jones, Katie" userId="S::katiej@smu.edu::d6557db2-3227-4e3a-b253-df205624e65e" providerId="AD" clId="Web-{4233F6B1-068D-4861-8984-0B0A1E7D5E46}" dt="2022-08-28T02:14:39.015" v="349"/>
          <ac:spMkLst>
            <pc:docMk/>
            <pc:sldMk cId="1255420110" sldId="258"/>
            <ac:spMk id="58" creationId="{BF647E38-F93D-4661-8D77-CE13EEB65B5A}"/>
          </ac:spMkLst>
        </pc:spChg>
        <pc:spChg chg="add del">
          <ac:chgData name="Jones, Katie" userId="S::katiej@smu.edu::d6557db2-3227-4e3a-b253-df205624e65e" providerId="AD" clId="Web-{4233F6B1-068D-4861-8984-0B0A1E7D5E46}" dt="2022-08-28T02:14:39.015" v="349"/>
          <ac:spMkLst>
            <pc:docMk/>
            <pc:sldMk cId="1255420110" sldId="258"/>
            <ac:spMk id="82" creationId="{D6C80E47-971C-437F-B030-191115B01D68}"/>
          </ac:spMkLst>
        </pc:spChg>
        <pc:grpChg chg="add del">
          <ac:chgData name="Jones, Katie" userId="S::katiej@smu.edu::d6557db2-3227-4e3a-b253-df205624e65e" providerId="AD" clId="Web-{4233F6B1-068D-4861-8984-0B0A1E7D5E46}" dt="2022-08-28T02:14:39.015" v="349"/>
          <ac:grpSpMkLst>
            <pc:docMk/>
            <pc:sldMk cId="1255420110" sldId="258"/>
            <ac:grpSpMk id="60" creationId="{5CA94304-5BB9-4D36-A82D-7BC2EBCA3EA2}"/>
          </ac:grpSpMkLst>
        </pc:grpChg>
      </pc:sldChg>
      <pc:sldChg chg="addSp delSp modSp mod modClrScheme delDesignElem chgLayout">
        <pc:chgData name="Jones, Katie" userId="S::katiej@smu.edu::d6557db2-3227-4e3a-b253-df205624e65e" providerId="AD" clId="Web-{4233F6B1-068D-4861-8984-0B0A1E7D5E46}" dt="2022-08-28T02:20:44.182" v="361"/>
        <pc:sldMkLst>
          <pc:docMk/>
          <pc:sldMk cId="2959897135" sldId="259"/>
        </pc:sldMkLst>
        <pc:spChg chg="mod ord">
          <ac:chgData name="Jones, Katie" userId="S::katiej@smu.edu::d6557db2-3227-4e3a-b253-df205624e65e" providerId="AD" clId="Web-{4233F6B1-068D-4861-8984-0B0A1E7D5E46}" dt="2022-08-28T02:20:38.510" v="360"/>
          <ac:spMkLst>
            <pc:docMk/>
            <pc:sldMk cId="2959897135" sldId="259"/>
            <ac:spMk id="2" creationId="{64194958-761E-A5F1-349F-A12C3DEE8C5A}"/>
          </ac:spMkLst>
        </pc:spChg>
        <pc:spChg chg="add del">
          <ac:chgData name="Jones, Katie" userId="S::katiej@smu.edu::d6557db2-3227-4e3a-b253-df205624e65e" providerId="AD" clId="Web-{4233F6B1-068D-4861-8984-0B0A1E7D5E46}" dt="2022-08-28T02:18:18.599" v="354"/>
          <ac:spMkLst>
            <pc:docMk/>
            <pc:sldMk cId="2959897135" sldId="259"/>
            <ac:spMk id="74" creationId="{0BA08428-AA77-479F-83BF-714C8F85388C}"/>
          </ac:spMkLst>
        </pc:spChg>
        <pc:spChg chg="add del">
          <ac:chgData name="Jones, Katie" userId="S::katiej@smu.edu::d6557db2-3227-4e3a-b253-df205624e65e" providerId="AD" clId="Web-{4233F6B1-068D-4861-8984-0B0A1E7D5E46}" dt="2022-08-28T02:18:18.599" v="354"/>
          <ac:spMkLst>
            <pc:docMk/>
            <pc:sldMk cId="2959897135" sldId="259"/>
            <ac:spMk id="76" creationId="{3CD1EA40-7116-4FCB-9369-70F29FAA91EC}"/>
          </ac:spMkLst>
        </pc:spChg>
        <pc:spChg chg="add del">
          <ac:chgData name="Jones, Katie" userId="S::katiej@smu.edu::d6557db2-3227-4e3a-b253-df205624e65e" providerId="AD" clId="Web-{4233F6B1-068D-4861-8984-0B0A1E7D5E46}" dt="2022-08-28T02:18:18.599" v="354"/>
          <ac:spMkLst>
            <pc:docMk/>
            <pc:sldMk cId="2959897135" sldId="259"/>
            <ac:spMk id="78" creationId="{A5271697-90F1-4A23-8EF2-0179F2EAFACB}"/>
          </ac:spMkLst>
        </pc:spChg>
        <pc:spChg chg="add del">
          <ac:chgData name="Jones, Katie" userId="S::katiej@smu.edu::d6557db2-3227-4e3a-b253-df205624e65e" providerId="AD" clId="Web-{4233F6B1-068D-4861-8984-0B0A1E7D5E46}" dt="2022-08-28T02:18:18.599" v="354"/>
          <ac:spMkLst>
            <pc:docMk/>
            <pc:sldMk cId="2959897135" sldId="259"/>
            <ac:spMk id="102" creationId="{D9F5512A-48E1-4C07-B75E-3CCC517B6804}"/>
          </ac:spMkLst>
        </pc:spChg>
        <pc:spChg chg="add del">
          <ac:chgData name="Jones, Katie" userId="S::katiej@smu.edu::d6557db2-3227-4e3a-b253-df205624e65e" providerId="AD" clId="Web-{4233F6B1-068D-4861-8984-0B0A1E7D5E46}" dt="2022-08-28T02:19:07.054" v="356"/>
          <ac:spMkLst>
            <pc:docMk/>
            <pc:sldMk cId="2959897135" sldId="259"/>
            <ac:spMk id="107" creationId="{A2679492-7988-4050-9056-542444452411}"/>
          </ac:spMkLst>
        </pc:spChg>
        <pc:spChg chg="add del">
          <ac:chgData name="Jones, Katie" userId="S::katiej@smu.edu::d6557db2-3227-4e3a-b253-df205624e65e" providerId="AD" clId="Web-{4233F6B1-068D-4861-8984-0B0A1E7D5E46}" dt="2022-08-28T02:19:07.054" v="356"/>
          <ac:spMkLst>
            <pc:docMk/>
            <pc:sldMk cId="2959897135" sldId="259"/>
            <ac:spMk id="109" creationId="{B5ABDEAA-B248-4182-B67C-A925338E772D}"/>
          </ac:spMkLst>
        </pc:spChg>
        <pc:spChg chg="add del">
          <ac:chgData name="Jones, Katie" userId="S::katiej@smu.edu::d6557db2-3227-4e3a-b253-df205624e65e" providerId="AD" clId="Web-{4233F6B1-068D-4861-8984-0B0A1E7D5E46}" dt="2022-08-28T02:19:07.054" v="356"/>
          <ac:spMkLst>
            <pc:docMk/>
            <pc:sldMk cId="2959897135" sldId="259"/>
            <ac:spMk id="111" creationId="{B091B163-7D61-4891-ABCF-5C13D9C418D0}"/>
          </ac:spMkLst>
        </pc:spChg>
        <pc:spChg chg="add del">
          <ac:chgData name="Jones, Katie" userId="S::katiej@smu.edu::d6557db2-3227-4e3a-b253-df205624e65e" providerId="AD" clId="Web-{4233F6B1-068D-4861-8984-0B0A1E7D5E46}" dt="2022-08-28T02:20:25.603" v="358"/>
          <ac:spMkLst>
            <pc:docMk/>
            <pc:sldMk cId="2959897135" sldId="259"/>
            <ac:spMk id="118" creationId="{A2679492-7988-4050-9056-542444452411}"/>
          </ac:spMkLst>
        </pc:spChg>
        <pc:spChg chg="add del">
          <ac:chgData name="Jones, Katie" userId="S::katiej@smu.edu::d6557db2-3227-4e3a-b253-df205624e65e" providerId="AD" clId="Web-{4233F6B1-068D-4861-8984-0B0A1E7D5E46}" dt="2022-08-28T02:20:25.603" v="358"/>
          <ac:spMkLst>
            <pc:docMk/>
            <pc:sldMk cId="2959897135" sldId="259"/>
            <ac:spMk id="120" creationId="{B5ABDEAA-B248-4182-B67C-A925338E772D}"/>
          </ac:spMkLst>
        </pc:spChg>
        <pc:spChg chg="add del">
          <ac:chgData name="Jones, Katie" userId="S::katiej@smu.edu::d6557db2-3227-4e3a-b253-df205624e65e" providerId="AD" clId="Web-{4233F6B1-068D-4861-8984-0B0A1E7D5E46}" dt="2022-08-28T02:20:25.603" v="358"/>
          <ac:spMkLst>
            <pc:docMk/>
            <pc:sldMk cId="2959897135" sldId="259"/>
            <ac:spMk id="122" creationId="{B091B163-7D61-4891-ABCF-5C13D9C418D0}"/>
          </ac:spMkLst>
        </pc:spChg>
        <pc:spChg chg="add del">
          <ac:chgData name="Jones, Katie" userId="S::katiej@smu.edu::d6557db2-3227-4e3a-b253-df205624e65e" providerId="AD" clId="Web-{4233F6B1-068D-4861-8984-0B0A1E7D5E46}" dt="2022-08-28T02:20:38.510" v="360"/>
          <ac:spMkLst>
            <pc:docMk/>
            <pc:sldMk cId="2959897135" sldId="259"/>
            <ac:spMk id="129" creationId="{9F39DC9B-4F5A-4966-9DE7-D7D463AAF333}"/>
          </ac:spMkLst>
        </pc:spChg>
        <pc:spChg chg="add del">
          <ac:chgData name="Jones, Katie" userId="S::katiej@smu.edu::d6557db2-3227-4e3a-b253-df205624e65e" providerId="AD" clId="Web-{4233F6B1-068D-4861-8984-0B0A1E7D5E46}" dt="2022-08-28T02:20:38.510" v="360"/>
          <ac:spMkLst>
            <pc:docMk/>
            <pc:sldMk cId="2959897135" sldId="259"/>
            <ac:spMk id="131" creationId="{3CD1EA40-7116-4FCB-9369-70F29FAA91EC}"/>
          </ac:spMkLst>
        </pc:spChg>
        <pc:spChg chg="add del">
          <ac:chgData name="Jones, Katie" userId="S::katiej@smu.edu::d6557db2-3227-4e3a-b253-df205624e65e" providerId="AD" clId="Web-{4233F6B1-068D-4861-8984-0B0A1E7D5E46}" dt="2022-08-28T02:20:38.510" v="360"/>
          <ac:spMkLst>
            <pc:docMk/>
            <pc:sldMk cId="2959897135" sldId="259"/>
            <ac:spMk id="133" creationId="{BF647E38-F93D-4661-8D77-CE13EEB65B5A}"/>
          </ac:spMkLst>
        </pc:spChg>
        <pc:spChg chg="add del">
          <ac:chgData name="Jones, Katie" userId="S::katiej@smu.edu::d6557db2-3227-4e3a-b253-df205624e65e" providerId="AD" clId="Web-{4233F6B1-068D-4861-8984-0B0A1E7D5E46}" dt="2022-08-28T02:20:38.510" v="360"/>
          <ac:spMkLst>
            <pc:docMk/>
            <pc:sldMk cId="2959897135" sldId="259"/>
            <ac:spMk id="157" creationId="{D6C80E47-971C-437F-B030-191115B01D68}"/>
          </ac:spMkLst>
        </pc:spChg>
        <pc:spChg chg="add">
          <ac:chgData name="Jones, Katie" userId="S::katiej@smu.edu::d6557db2-3227-4e3a-b253-df205624e65e" providerId="AD" clId="Web-{4233F6B1-068D-4861-8984-0B0A1E7D5E46}" dt="2022-08-28T02:20:38.510" v="360"/>
          <ac:spMkLst>
            <pc:docMk/>
            <pc:sldMk cId="2959897135" sldId="259"/>
            <ac:spMk id="162" creationId="{A2679492-7988-4050-9056-542444452411}"/>
          </ac:spMkLst>
        </pc:spChg>
        <pc:spChg chg="add">
          <ac:chgData name="Jones, Katie" userId="S::katiej@smu.edu::d6557db2-3227-4e3a-b253-df205624e65e" providerId="AD" clId="Web-{4233F6B1-068D-4861-8984-0B0A1E7D5E46}" dt="2022-08-28T02:20:38.510" v="360"/>
          <ac:spMkLst>
            <pc:docMk/>
            <pc:sldMk cId="2959897135" sldId="259"/>
            <ac:spMk id="164" creationId="{B5ABDEAA-B248-4182-B67C-A925338E772D}"/>
          </ac:spMkLst>
        </pc:spChg>
        <pc:spChg chg="add">
          <ac:chgData name="Jones, Katie" userId="S::katiej@smu.edu::d6557db2-3227-4e3a-b253-df205624e65e" providerId="AD" clId="Web-{4233F6B1-068D-4861-8984-0B0A1E7D5E46}" dt="2022-08-28T02:20:38.510" v="360"/>
          <ac:spMkLst>
            <pc:docMk/>
            <pc:sldMk cId="2959897135" sldId="259"/>
            <ac:spMk id="166" creationId="{B091B163-7D61-4891-ABCF-5C13D9C418D0}"/>
          </ac:spMkLst>
        </pc:spChg>
        <pc:grpChg chg="add del">
          <ac:chgData name="Jones, Katie" userId="S::katiej@smu.edu::d6557db2-3227-4e3a-b253-df205624e65e" providerId="AD" clId="Web-{4233F6B1-068D-4861-8984-0B0A1E7D5E46}" dt="2022-08-28T02:18:18.599" v="354"/>
          <ac:grpSpMkLst>
            <pc:docMk/>
            <pc:sldMk cId="2959897135" sldId="259"/>
            <ac:grpSpMk id="80" creationId="{F2C9D811-52F9-4605-AA6B-959FA39FCAB8}"/>
          </ac:grpSpMkLst>
        </pc:grpChg>
        <pc:grpChg chg="add del">
          <ac:chgData name="Jones, Katie" userId="S::katiej@smu.edu::d6557db2-3227-4e3a-b253-df205624e65e" providerId="AD" clId="Web-{4233F6B1-068D-4861-8984-0B0A1E7D5E46}" dt="2022-08-28T02:20:38.510" v="360"/>
          <ac:grpSpMkLst>
            <pc:docMk/>
            <pc:sldMk cId="2959897135" sldId="259"/>
            <ac:grpSpMk id="135" creationId="{F87765B2-38F1-46DA-8871-6B87AECB564C}"/>
          </ac:grpSpMkLst>
        </pc:grpChg>
        <pc:graphicFrameChg chg="mod modGraphic">
          <ac:chgData name="Jones, Katie" userId="S::katiej@smu.edu::d6557db2-3227-4e3a-b253-df205624e65e" providerId="AD" clId="Web-{4233F6B1-068D-4861-8984-0B0A1E7D5E46}" dt="2022-08-28T02:20:44.182" v="361"/>
          <ac:graphicFrameMkLst>
            <pc:docMk/>
            <pc:sldMk cId="2959897135" sldId="259"/>
            <ac:graphicFrameMk id="60" creationId="{5E0FD09C-4D6E-F5DD-33B8-6C51C782A1B4}"/>
          </ac:graphicFrameMkLst>
        </pc:graphicFrameChg>
        <pc:picChg chg="mod ord">
          <ac:chgData name="Jones, Katie" userId="S::katiej@smu.edu::d6557db2-3227-4e3a-b253-df205624e65e" providerId="AD" clId="Web-{4233F6B1-068D-4861-8984-0B0A1E7D5E46}" dt="2022-08-28T02:20:38.510" v="360"/>
          <ac:picMkLst>
            <pc:docMk/>
            <pc:sldMk cId="2959897135" sldId="259"/>
            <ac:picMk id="19" creationId="{36C17809-4D1D-97E4-FC1E-8D15B9188EA7}"/>
          </ac:picMkLst>
        </pc:picChg>
        <pc:picChg chg="mod ord">
          <ac:chgData name="Jones, Katie" userId="S::katiej@smu.edu::d6557db2-3227-4e3a-b253-df205624e65e" providerId="AD" clId="Web-{4233F6B1-068D-4861-8984-0B0A1E7D5E46}" dt="2022-08-28T02:20:38.510" v="360"/>
          <ac:picMkLst>
            <pc:docMk/>
            <pc:sldMk cId="2959897135" sldId="259"/>
            <ac:picMk id="29" creationId="{463B1F40-30ED-9673-6A39-E836F763EE92}"/>
          </ac:picMkLst>
        </pc:picChg>
        <pc:cxnChg chg="add del">
          <ac:chgData name="Jones, Katie" userId="S::katiej@smu.edu::d6557db2-3227-4e3a-b253-df205624e65e" providerId="AD" clId="Web-{4233F6B1-068D-4861-8984-0B0A1E7D5E46}" dt="2022-08-28T02:19:07.054" v="356"/>
          <ac:cxnSpMkLst>
            <pc:docMk/>
            <pc:sldMk cId="2959897135" sldId="259"/>
            <ac:cxnSpMk id="113" creationId="{C49DA8F6-BCC1-4447-B54C-57856834B94B}"/>
          </ac:cxnSpMkLst>
        </pc:cxnChg>
        <pc:cxnChg chg="add del">
          <ac:chgData name="Jones, Katie" userId="S::katiej@smu.edu::d6557db2-3227-4e3a-b253-df205624e65e" providerId="AD" clId="Web-{4233F6B1-068D-4861-8984-0B0A1E7D5E46}" dt="2022-08-28T02:20:25.603" v="358"/>
          <ac:cxnSpMkLst>
            <pc:docMk/>
            <pc:sldMk cId="2959897135" sldId="259"/>
            <ac:cxnSpMk id="124" creationId="{C49DA8F6-BCC1-4447-B54C-57856834B94B}"/>
          </ac:cxnSpMkLst>
        </pc:cxnChg>
        <pc:cxnChg chg="add">
          <ac:chgData name="Jones, Katie" userId="S::katiej@smu.edu::d6557db2-3227-4e3a-b253-df205624e65e" providerId="AD" clId="Web-{4233F6B1-068D-4861-8984-0B0A1E7D5E46}" dt="2022-08-28T02:20:38.510" v="360"/>
          <ac:cxnSpMkLst>
            <pc:docMk/>
            <pc:sldMk cId="2959897135" sldId="259"/>
            <ac:cxnSpMk id="168" creationId="{C49DA8F6-BCC1-4447-B54C-57856834B94B}"/>
          </ac:cxnSpMkLst>
        </pc:cxnChg>
      </pc:sldChg>
      <pc:sldChg chg="modSp mod modClrScheme chgLayout">
        <pc:chgData name="Jones, Katie" userId="S::katiej@smu.edu::d6557db2-3227-4e3a-b253-df205624e65e" providerId="AD" clId="Web-{4233F6B1-068D-4861-8984-0B0A1E7D5E46}" dt="2022-08-28T02:14:39.015" v="349"/>
        <pc:sldMkLst>
          <pc:docMk/>
          <pc:sldMk cId="1307930952" sldId="260"/>
        </pc:sldMkLst>
        <pc:spChg chg="mod ord">
          <ac:chgData name="Jones, Katie" userId="S::katiej@smu.edu::d6557db2-3227-4e3a-b253-df205624e65e" providerId="AD" clId="Web-{4233F6B1-068D-4861-8984-0B0A1E7D5E46}" dt="2022-08-28T02:14:39.015" v="349"/>
          <ac:spMkLst>
            <pc:docMk/>
            <pc:sldMk cId="1307930952" sldId="260"/>
            <ac:spMk id="2" creationId="{86457FDD-3939-5F86-4BBA-7A3EDD0752D1}"/>
          </ac:spMkLst>
        </pc:spChg>
        <pc:spChg chg="mod ord">
          <ac:chgData name="Jones, Katie" userId="S::katiej@smu.edu::d6557db2-3227-4e3a-b253-df205624e65e" providerId="AD" clId="Web-{4233F6B1-068D-4861-8984-0B0A1E7D5E46}" dt="2022-08-28T02:14:39.015" v="349"/>
          <ac:spMkLst>
            <pc:docMk/>
            <pc:sldMk cId="1307930952" sldId="260"/>
            <ac:spMk id="3" creationId="{01ABE20A-8CDA-82BF-3CE2-B6E201AB5CEB}"/>
          </ac:spMkLst>
        </pc:spChg>
      </pc:sldChg>
      <pc:sldChg chg="modSp mod modClrScheme chgLayout">
        <pc:chgData name="Jones, Katie" userId="S::katiej@smu.edu::d6557db2-3227-4e3a-b253-df205624e65e" providerId="AD" clId="Web-{4233F6B1-068D-4861-8984-0B0A1E7D5E46}" dt="2022-08-28T02:14:39.015" v="349"/>
        <pc:sldMkLst>
          <pc:docMk/>
          <pc:sldMk cId="2009750073" sldId="262"/>
        </pc:sldMkLst>
        <pc:spChg chg="mod ord">
          <ac:chgData name="Jones, Katie" userId="S::katiej@smu.edu::d6557db2-3227-4e3a-b253-df205624e65e" providerId="AD" clId="Web-{4233F6B1-068D-4861-8984-0B0A1E7D5E46}" dt="2022-08-28T02:14:39.015" v="349"/>
          <ac:spMkLst>
            <pc:docMk/>
            <pc:sldMk cId="2009750073" sldId="262"/>
            <ac:spMk id="2" creationId="{5F8B4BFE-B4C7-88E2-DB80-F634DA679AE2}"/>
          </ac:spMkLst>
        </pc:spChg>
        <pc:spChg chg="mod ord">
          <ac:chgData name="Jones, Katie" userId="S::katiej@smu.edu::d6557db2-3227-4e3a-b253-df205624e65e" providerId="AD" clId="Web-{4233F6B1-068D-4861-8984-0B0A1E7D5E46}" dt="2022-08-28T02:14:39.015" v="349"/>
          <ac:spMkLst>
            <pc:docMk/>
            <pc:sldMk cId="2009750073" sldId="262"/>
            <ac:spMk id="3" creationId="{383D5200-5045-AEDC-2261-C98477F18BCF}"/>
          </ac:spMkLst>
        </pc:spChg>
        <pc:graphicFrameChg chg="mod ord modGraphic">
          <ac:chgData name="Jones, Katie" userId="S::katiej@smu.edu::d6557db2-3227-4e3a-b253-df205624e65e" providerId="AD" clId="Web-{4233F6B1-068D-4861-8984-0B0A1E7D5E46}" dt="2022-08-28T02:14:39.015" v="349"/>
          <ac:graphicFrameMkLst>
            <pc:docMk/>
            <pc:sldMk cId="2009750073" sldId="262"/>
            <ac:graphicFrameMk id="10" creationId="{151A9346-0165-3B17-2C86-666831BB7E8E}"/>
          </ac:graphicFrameMkLst>
        </pc:graphicFrameChg>
      </pc:sldChg>
      <pc:sldChg chg="addSp delSp modSp mod modClrScheme delDesignElem chgLayout">
        <pc:chgData name="Jones, Katie" userId="S::katiej@smu.edu::d6557db2-3227-4e3a-b253-df205624e65e" providerId="AD" clId="Web-{4233F6B1-068D-4861-8984-0B0A1E7D5E46}" dt="2022-08-28T02:14:39.015" v="349"/>
        <pc:sldMkLst>
          <pc:docMk/>
          <pc:sldMk cId="533042707" sldId="263"/>
        </pc:sldMkLst>
        <pc:spChg chg="mod ord">
          <ac:chgData name="Jones, Katie" userId="S::katiej@smu.edu::d6557db2-3227-4e3a-b253-df205624e65e" providerId="AD" clId="Web-{4233F6B1-068D-4861-8984-0B0A1E7D5E46}" dt="2022-08-28T02:14:39.015" v="349"/>
          <ac:spMkLst>
            <pc:docMk/>
            <pc:sldMk cId="533042707" sldId="263"/>
            <ac:spMk id="2" creationId="{8189234D-981B-88BB-44AA-AEBF268EE077}"/>
          </ac:spMkLst>
        </pc:spChg>
        <pc:spChg chg="mod ord">
          <ac:chgData name="Jones, Katie" userId="S::katiej@smu.edu::d6557db2-3227-4e3a-b253-df205624e65e" providerId="AD" clId="Web-{4233F6B1-068D-4861-8984-0B0A1E7D5E46}" dt="2022-08-28T02:14:39.015" v="349"/>
          <ac:spMkLst>
            <pc:docMk/>
            <pc:sldMk cId="533042707" sldId="263"/>
            <ac:spMk id="17" creationId="{7C2BD507-DF8D-C883-73AC-E84577E1E152}"/>
          </ac:spMkLst>
        </pc:spChg>
        <pc:spChg chg="add del">
          <ac:chgData name="Jones, Katie" userId="S::katiej@smu.edu::d6557db2-3227-4e3a-b253-df205624e65e" providerId="AD" clId="Web-{4233F6B1-068D-4861-8984-0B0A1E7D5E46}" dt="2022-08-28T02:14:39.015" v="349"/>
          <ac:spMkLst>
            <pc:docMk/>
            <pc:sldMk cId="533042707" sldId="263"/>
            <ac:spMk id="131" creationId="{238B1E8D-ABD1-4FF3-ADD5-341EB78A4617}"/>
          </ac:spMkLst>
        </pc:spChg>
        <pc:spChg chg="add del">
          <ac:chgData name="Jones, Katie" userId="S::katiej@smu.edu::d6557db2-3227-4e3a-b253-df205624e65e" providerId="AD" clId="Web-{4233F6B1-068D-4861-8984-0B0A1E7D5E46}" dt="2022-08-28T02:14:39.015" v="349"/>
          <ac:spMkLst>
            <pc:docMk/>
            <pc:sldMk cId="533042707" sldId="263"/>
            <ac:spMk id="132" creationId="{3CD1EA40-7116-4FCB-9369-70F29FAA91EC}"/>
          </ac:spMkLst>
        </pc:spChg>
        <pc:spChg chg="add del">
          <ac:chgData name="Jones, Katie" userId="S::katiej@smu.edu::d6557db2-3227-4e3a-b253-df205624e65e" providerId="AD" clId="Web-{4233F6B1-068D-4861-8984-0B0A1E7D5E46}" dt="2022-08-28T02:14:39.015" v="349"/>
          <ac:spMkLst>
            <pc:docMk/>
            <pc:sldMk cId="533042707" sldId="263"/>
            <ac:spMk id="133" creationId="{BF647E38-F93D-4661-8D77-CE13EEB65B5A}"/>
          </ac:spMkLst>
        </pc:spChg>
        <pc:spChg chg="add del">
          <ac:chgData name="Jones, Katie" userId="S::katiej@smu.edu::d6557db2-3227-4e3a-b253-df205624e65e" providerId="AD" clId="Web-{4233F6B1-068D-4861-8984-0B0A1E7D5E46}" dt="2022-08-28T02:14:39.015" v="349"/>
          <ac:spMkLst>
            <pc:docMk/>
            <pc:sldMk cId="533042707" sldId="263"/>
            <ac:spMk id="155" creationId="{D6C80E47-971C-437F-B030-191115B01D68}"/>
          </ac:spMkLst>
        </pc:spChg>
        <pc:spChg chg="add del">
          <ac:chgData name="Jones, Katie" userId="S::katiej@smu.edu::d6557db2-3227-4e3a-b253-df205624e65e" providerId="AD" clId="Web-{4233F6B1-068D-4861-8984-0B0A1E7D5E46}" dt="2022-08-28T02:09:14.123" v="326"/>
          <ac:spMkLst>
            <pc:docMk/>
            <pc:sldMk cId="533042707" sldId="263"/>
            <ac:spMk id="160" creationId="{9D3A9E89-033E-4C4A-8C41-416DABFFD307}"/>
          </ac:spMkLst>
        </pc:spChg>
        <pc:spChg chg="add del">
          <ac:chgData name="Jones, Katie" userId="S::katiej@smu.edu::d6557db2-3227-4e3a-b253-df205624e65e" providerId="AD" clId="Web-{4233F6B1-068D-4861-8984-0B0A1E7D5E46}" dt="2022-08-28T02:09:14.123" v="326"/>
          <ac:spMkLst>
            <pc:docMk/>
            <pc:sldMk cId="533042707" sldId="263"/>
            <ac:spMk id="162" creationId="{86293361-111E-427D-8E5B-256944AC8395}"/>
          </ac:spMkLst>
        </pc:spChg>
        <pc:spChg chg="add del">
          <ac:chgData name="Jones, Katie" userId="S::katiej@smu.edu::d6557db2-3227-4e3a-b253-df205624e65e" providerId="AD" clId="Web-{4233F6B1-068D-4861-8984-0B0A1E7D5E46}" dt="2022-08-28T02:09:19.186" v="328"/>
          <ac:spMkLst>
            <pc:docMk/>
            <pc:sldMk cId="533042707" sldId="263"/>
            <ac:spMk id="166" creationId="{FBEC5A7A-ADE4-48D9-B89C-2BA1C9110632}"/>
          </ac:spMkLst>
        </pc:spChg>
        <pc:spChg chg="add del">
          <ac:chgData name="Jones, Katie" userId="S::katiej@smu.edu::d6557db2-3227-4e3a-b253-df205624e65e" providerId="AD" clId="Web-{4233F6B1-068D-4861-8984-0B0A1E7D5E46}" dt="2022-08-28T02:09:19.186" v="328"/>
          <ac:spMkLst>
            <pc:docMk/>
            <pc:sldMk cId="533042707" sldId="263"/>
            <ac:spMk id="168" creationId="{82095FCE-EF05-4443-B97A-85DEE3A5CA17}"/>
          </ac:spMkLst>
        </pc:spChg>
        <pc:spChg chg="add del">
          <ac:chgData name="Jones, Katie" userId="S::katiej@smu.edu::d6557db2-3227-4e3a-b253-df205624e65e" providerId="AD" clId="Web-{4233F6B1-068D-4861-8984-0B0A1E7D5E46}" dt="2022-08-28T02:09:14.123" v="326"/>
          <ac:spMkLst>
            <pc:docMk/>
            <pc:sldMk cId="533042707" sldId="263"/>
            <ac:spMk id="186" creationId="{78907291-9D6D-4740-81DB-441477BCA279}"/>
          </ac:spMkLst>
        </pc:spChg>
        <pc:spChg chg="add del">
          <ac:chgData name="Jones, Katie" userId="S::katiej@smu.edu::d6557db2-3227-4e3a-b253-df205624e65e" providerId="AD" clId="Web-{4233F6B1-068D-4861-8984-0B0A1E7D5E46}" dt="2022-08-28T02:09:19.186" v="328"/>
          <ac:spMkLst>
            <pc:docMk/>
            <pc:sldMk cId="533042707" sldId="263"/>
            <ac:spMk id="188" creationId="{115719BB-48A7-4AF4-BB91-DC82E0DF727D}"/>
          </ac:spMkLst>
        </pc:spChg>
        <pc:spChg chg="add del">
          <ac:chgData name="Jones, Katie" userId="S::katiej@smu.edu::d6557db2-3227-4e3a-b253-df205624e65e" providerId="AD" clId="Web-{4233F6B1-068D-4861-8984-0B0A1E7D5E46}" dt="2022-08-28T02:09:19.186" v="328"/>
          <ac:spMkLst>
            <pc:docMk/>
            <pc:sldMk cId="533042707" sldId="263"/>
            <ac:spMk id="189" creationId="{10973A55-5440-4A99-B526-B5812E46271E}"/>
          </ac:spMkLst>
        </pc:spChg>
        <pc:spChg chg="add del">
          <ac:chgData name="Jones, Katie" userId="S::katiej@smu.edu::d6557db2-3227-4e3a-b253-df205624e65e" providerId="AD" clId="Web-{4233F6B1-068D-4861-8984-0B0A1E7D5E46}" dt="2022-08-28T02:09:19.186" v="328"/>
          <ac:spMkLst>
            <pc:docMk/>
            <pc:sldMk cId="533042707" sldId="263"/>
            <ac:spMk id="190" creationId="{A9682493-588A-4D52-98F6-FBBD80C07ECB}"/>
          </ac:spMkLst>
        </pc:spChg>
        <pc:grpChg chg="add del">
          <ac:chgData name="Jones, Katie" userId="S::katiej@smu.edu::d6557db2-3227-4e3a-b253-df205624e65e" providerId="AD" clId="Web-{4233F6B1-068D-4861-8984-0B0A1E7D5E46}" dt="2022-08-28T02:14:39.015" v="349"/>
          <ac:grpSpMkLst>
            <pc:docMk/>
            <pc:sldMk cId="533042707" sldId="263"/>
            <ac:grpSpMk id="134" creationId="{13A4721F-AAFC-4D23-AE73-EFE60B518999}"/>
          </ac:grpSpMkLst>
        </pc:grpChg>
        <pc:grpChg chg="add del">
          <ac:chgData name="Jones, Katie" userId="S::katiej@smu.edu::d6557db2-3227-4e3a-b253-df205624e65e" providerId="AD" clId="Web-{4233F6B1-068D-4861-8984-0B0A1E7D5E46}" dt="2022-08-28T02:09:14.123" v="326"/>
          <ac:grpSpMkLst>
            <pc:docMk/>
            <pc:sldMk cId="533042707" sldId="263"/>
            <ac:grpSpMk id="164" creationId="{72548900-57CE-48BC-A395-E89B7E0472E2}"/>
          </ac:grpSpMkLst>
        </pc:grpChg>
        <pc:picChg chg="mod">
          <ac:chgData name="Jones, Katie" userId="S::katiej@smu.edu::d6557db2-3227-4e3a-b253-df205624e65e" providerId="AD" clId="Web-{4233F6B1-068D-4861-8984-0B0A1E7D5E46}" dt="2022-08-28T02:09:19.186" v="328"/>
          <ac:picMkLst>
            <pc:docMk/>
            <pc:sldMk cId="533042707" sldId="263"/>
            <ac:picMk id="3" creationId="{40BDE09E-7380-DAEB-0375-8DA3E86F4FB3}"/>
          </ac:picMkLst>
        </pc:picChg>
        <pc:picChg chg="mod ord">
          <ac:chgData name="Jones, Katie" userId="S::katiej@smu.edu::d6557db2-3227-4e3a-b253-df205624e65e" providerId="AD" clId="Web-{4233F6B1-068D-4861-8984-0B0A1E7D5E46}" dt="2022-08-28T02:09:19.186" v="328"/>
          <ac:picMkLst>
            <pc:docMk/>
            <pc:sldMk cId="533042707" sldId="263"/>
            <ac:picMk id="6" creationId="{5826A7DA-687C-2C13-E488-D5826327214D}"/>
          </ac:picMkLst>
        </pc:picChg>
      </pc:sldChg>
      <pc:sldChg chg="addSp delSp modSp mod setBg modClrScheme delDesignElem chgLayout">
        <pc:chgData name="Jones, Katie" userId="S::katiej@smu.edu::d6557db2-3227-4e3a-b253-df205624e65e" providerId="AD" clId="Web-{4233F6B1-068D-4861-8984-0B0A1E7D5E46}" dt="2022-08-28T02:14:39.015" v="349"/>
        <pc:sldMkLst>
          <pc:docMk/>
          <pc:sldMk cId="676684504" sldId="265"/>
        </pc:sldMkLst>
        <pc:spChg chg="mod ord">
          <ac:chgData name="Jones, Katie" userId="S::katiej@smu.edu::d6557db2-3227-4e3a-b253-df205624e65e" providerId="AD" clId="Web-{4233F6B1-068D-4861-8984-0B0A1E7D5E46}" dt="2022-08-28T02:14:39.015" v="349"/>
          <ac:spMkLst>
            <pc:docMk/>
            <pc:sldMk cId="676684504" sldId="265"/>
            <ac:spMk id="2" creationId="{801EE249-F55D-2842-2FCD-A02BEED3CE7E}"/>
          </ac:spMkLst>
        </pc:spChg>
        <pc:spChg chg="add del mod">
          <ac:chgData name="Jones, Katie" userId="S::katiej@smu.edu::d6557db2-3227-4e3a-b253-df205624e65e" providerId="AD" clId="Web-{4233F6B1-068D-4861-8984-0B0A1E7D5E46}" dt="2022-08-28T02:07:44.745" v="312"/>
          <ac:spMkLst>
            <pc:docMk/>
            <pc:sldMk cId="676684504" sldId="265"/>
            <ac:spMk id="80" creationId="{12F05A4E-9565-47FC-349D-9CE66A4BBFB8}"/>
          </ac:spMkLst>
        </pc:spChg>
        <pc:spChg chg="add del">
          <ac:chgData name="Jones, Katie" userId="S::katiej@smu.edu::d6557db2-3227-4e3a-b253-df205624e65e" providerId="AD" clId="Web-{4233F6B1-068D-4861-8984-0B0A1E7D5E46}" dt="2022-08-28T02:07:44.745" v="312"/>
          <ac:spMkLst>
            <pc:docMk/>
            <pc:sldMk cId="676684504" sldId="265"/>
            <ac:spMk id="198" creationId="{1C574E90-1949-4924-B663-AEA13DB7910B}"/>
          </ac:spMkLst>
        </pc:spChg>
        <pc:spChg chg="add del">
          <ac:chgData name="Jones, Katie" userId="S::katiej@smu.edu::d6557db2-3227-4e3a-b253-df205624e65e" providerId="AD" clId="Web-{4233F6B1-068D-4861-8984-0B0A1E7D5E46}" dt="2022-08-28T02:07:44.745" v="312"/>
          <ac:spMkLst>
            <pc:docMk/>
            <pc:sldMk cId="676684504" sldId="265"/>
            <ac:spMk id="199" creationId="{3CD1EA40-7116-4FCB-9369-70F29FAA91EC}"/>
          </ac:spMkLst>
        </pc:spChg>
        <pc:spChg chg="add del">
          <ac:chgData name="Jones, Katie" userId="S::katiej@smu.edu::d6557db2-3227-4e3a-b253-df205624e65e" providerId="AD" clId="Web-{4233F6B1-068D-4861-8984-0B0A1E7D5E46}" dt="2022-08-28T02:07:44.745" v="312"/>
          <ac:spMkLst>
            <pc:docMk/>
            <pc:sldMk cId="676684504" sldId="265"/>
            <ac:spMk id="200" creationId="{D9F5512A-48E1-4C07-B75E-3CCC517B6804}"/>
          </ac:spMkLst>
        </pc:spChg>
        <pc:spChg chg="add del">
          <ac:chgData name="Jones, Katie" userId="S::katiej@smu.edu::d6557db2-3227-4e3a-b253-df205624e65e" providerId="AD" clId="Web-{4233F6B1-068D-4861-8984-0B0A1E7D5E46}" dt="2022-08-28T02:07:44.745" v="312"/>
          <ac:spMkLst>
            <pc:docMk/>
            <pc:sldMk cId="676684504" sldId="265"/>
            <ac:spMk id="222" creationId="{A5271697-90F1-4A23-8EF2-0179F2EAFACB}"/>
          </ac:spMkLst>
        </pc:spChg>
        <pc:spChg chg="add del">
          <ac:chgData name="Jones, Katie" userId="S::katiej@smu.edu::d6557db2-3227-4e3a-b253-df205624e65e" providerId="AD" clId="Web-{4233F6B1-068D-4861-8984-0B0A1E7D5E46}" dt="2022-08-28T02:07:44.730" v="311"/>
          <ac:spMkLst>
            <pc:docMk/>
            <pc:sldMk cId="676684504" sldId="265"/>
            <ac:spMk id="226" creationId="{E5A49435-E075-4822-9D18-0D1331C9FBD3}"/>
          </ac:spMkLst>
        </pc:spChg>
        <pc:spChg chg="add del">
          <ac:chgData name="Jones, Katie" userId="S::katiej@smu.edu::d6557db2-3227-4e3a-b253-df205624e65e" providerId="AD" clId="Web-{4233F6B1-068D-4861-8984-0B0A1E7D5E46}" dt="2022-08-28T02:07:44.730" v="311"/>
          <ac:spMkLst>
            <pc:docMk/>
            <pc:sldMk cId="676684504" sldId="265"/>
            <ac:spMk id="228" creationId="{3CD1EA40-7116-4FCB-9369-70F29FAA91EC}"/>
          </ac:spMkLst>
        </pc:spChg>
        <pc:spChg chg="add del">
          <ac:chgData name="Jones, Katie" userId="S::katiej@smu.edu::d6557db2-3227-4e3a-b253-df205624e65e" providerId="AD" clId="Web-{4233F6B1-068D-4861-8984-0B0A1E7D5E46}" dt="2022-08-28T02:07:44.730" v="311"/>
          <ac:spMkLst>
            <pc:docMk/>
            <pc:sldMk cId="676684504" sldId="265"/>
            <ac:spMk id="230" creationId="{A5271697-90F1-4A23-8EF2-0179F2EAFACB}"/>
          </ac:spMkLst>
        </pc:spChg>
        <pc:spChg chg="add del">
          <ac:chgData name="Jones, Katie" userId="S::katiej@smu.edu::d6557db2-3227-4e3a-b253-df205624e65e" providerId="AD" clId="Web-{4233F6B1-068D-4861-8984-0B0A1E7D5E46}" dt="2022-08-28T02:07:44.730" v="311"/>
          <ac:spMkLst>
            <pc:docMk/>
            <pc:sldMk cId="676684504" sldId="265"/>
            <ac:spMk id="255" creationId="{D9F5512A-48E1-4C07-B75E-3CCC517B6804}"/>
          </ac:spMkLst>
        </pc:spChg>
        <pc:spChg chg="add del">
          <ac:chgData name="Jones, Katie" userId="S::katiej@smu.edu::d6557db2-3227-4e3a-b253-df205624e65e" providerId="AD" clId="Web-{4233F6B1-068D-4861-8984-0B0A1E7D5E46}" dt="2022-08-28T02:07:44.730" v="311"/>
          <ac:spMkLst>
            <pc:docMk/>
            <pc:sldMk cId="676684504" sldId="265"/>
            <ac:spMk id="257" creationId="{12F05A4E-9565-47FC-349D-9CE66A4BBFB8}"/>
          </ac:spMkLst>
        </pc:spChg>
        <pc:spChg chg="add del">
          <ac:chgData name="Jones, Katie" userId="S::katiej@smu.edu::d6557db2-3227-4e3a-b253-df205624e65e" providerId="AD" clId="Web-{4233F6B1-068D-4861-8984-0B0A1E7D5E46}" dt="2022-08-28T02:13:10.918" v="344"/>
          <ac:spMkLst>
            <pc:docMk/>
            <pc:sldMk cId="676684504" sldId="265"/>
            <ac:spMk id="259" creationId="{0450C687-86B5-4248-BEBB-0B59B7977047}"/>
          </ac:spMkLst>
        </pc:spChg>
        <pc:spChg chg="add del">
          <ac:chgData name="Jones, Katie" userId="S::katiej@smu.edu::d6557db2-3227-4e3a-b253-df205624e65e" providerId="AD" clId="Web-{4233F6B1-068D-4861-8984-0B0A1E7D5E46}" dt="2022-08-28T02:13:10.918" v="344"/>
          <ac:spMkLst>
            <pc:docMk/>
            <pc:sldMk cId="676684504" sldId="265"/>
            <ac:spMk id="260" creationId="{3CD1EA40-7116-4FCB-9369-70F29FAA91EC}"/>
          </ac:spMkLst>
        </pc:spChg>
        <pc:spChg chg="add del">
          <ac:chgData name="Jones, Katie" userId="S::katiej@smu.edu::d6557db2-3227-4e3a-b253-df205624e65e" providerId="AD" clId="Web-{4233F6B1-068D-4861-8984-0B0A1E7D5E46}" dt="2022-08-28T02:13:10.918" v="344"/>
          <ac:spMkLst>
            <pc:docMk/>
            <pc:sldMk cId="676684504" sldId="265"/>
            <ac:spMk id="261" creationId="{A5271697-90F1-4A23-8EF2-0179F2EAFACB}"/>
          </ac:spMkLst>
        </pc:spChg>
        <pc:spChg chg="add del">
          <ac:chgData name="Jones, Katie" userId="S::katiej@smu.edu::d6557db2-3227-4e3a-b253-df205624e65e" providerId="AD" clId="Web-{4233F6B1-068D-4861-8984-0B0A1E7D5E46}" dt="2022-08-28T02:13:10.918" v="344"/>
          <ac:spMkLst>
            <pc:docMk/>
            <pc:sldMk cId="676684504" sldId="265"/>
            <ac:spMk id="265" creationId="{D9F5512A-48E1-4C07-B75E-3CCC517B6804}"/>
          </ac:spMkLst>
        </pc:spChg>
        <pc:spChg chg="add mod ord">
          <ac:chgData name="Jones, Katie" userId="S::katiej@smu.edu::d6557db2-3227-4e3a-b253-df205624e65e" providerId="AD" clId="Web-{4233F6B1-068D-4861-8984-0B0A1E7D5E46}" dt="2022-08-28T02:14:39.015" v="349"/>
          <ac:spMkLst>
            <pc:docMk/>
            <pc:sldMk cId="676684504" sldId="265"/>
            <ac:spMk id="266" creationId="{12F05A4E-9565-47FC-349D-9CE66A4BBFB8}"/>
          </ac:spMkLst>
        </pc:spChg>
        <pc:spChg chg="add del">
          <ac:chgData name="Jones, Katie" userId="S::katiej@smu.edu::d6557db2-3227-4e3a-b253-df205624e65e" providerId="AD" clId="Web-{4233F6B1-068D-4861-8984-0B0A1E7D5E46}" dt="2022-08-28T02:14:39.015" v="349"/>
          <ac:spMkLst>
            <pc:docMk/>
            <pc:sldMk cId="676684504" sldId="265"/>
            <ac:spMk id="271" creationId="{E758F180-7913-475B-8596-9FFFC4166503}"/>
          </ac:spMkLst>
        </pc:spChg>
        <pc:spChg chg="add del">
          <ac:chgData name="Jones, Katie" userId="S::katiej@smu.edu::d6557db2-3227-4e3a-b253-df205624e65e" providerId="AD" clId="Web-{4233F6B1-068D-4861-8984-0B0A1E7D5E46}" dt="2022-08-28T02:14:39.015" v="349"/>
          <ac:spMkLst>
            <pc:docMk/>
            <pc:sldMk cId="676684504" sldId="265"/>
            <ac:spMk id="273" creationId="{DDD926EC-6F88-4D89-9AED-1C4C1AC00E22}"/>
          </ac:spMkLst>
        </pc:spChg>
        <pc:spChg chg="add del">
          <ac:chgData name="Jones, Katie" userId="S::katiej@smu.edu::d6557db2-3227-4e3a-b253-df205624e65e" providerId="AD" clId="Web-{4233F6B1-068D-4861-8984-0B0A1E7D5E46}" dt="2022-08-28T02:14:39.015" v="349"/>
          <ac:spMkLst>
            <pc:docMk/>
            <pc:sldMk cId="676684504" sldId="265"/>
            <ac:spMk id="289" creationId="{A210685A-6235-45A7-850D-A6F555466EF7}"/>
          </ac:spMkLst>
        </pc:spChg>
        <pc:grpChg chg="add del">
          <ac:chgData name="Jones, Katie" userId="S::katiej@smu.edu::d6557db2-3227-4e3a-b253-df205624e65e" providerId="AD" clId="Web-{4233F6B1-068D-4861-8984-0B0A1E7D5E46}" dt="2022-08-28T02:07:44.745" v="312"/>
          <ac:grpSpMkLst>
            <pc:docMk/>
            <pc:sldMk cId="676684504" sldId="265"/>
            <ac:grpSpMk id="201" creationId="{9CF1CD8B-D430-49E7-8630-84152C414EAC}"/>
          </ac:grpSpMkLst>
        </pc:grpChg>
        <pc:grpChg chg="add del">
          <ac:chgData name="Jones, Katie" userId="S::katiej@smu.edu::d6557db2-3227-4e3a-b253-df205624e65e" providerId="AD" clId="Web-{4233F6B1-068D-4861-8984-0B0A1E7D5E46}" dt="2022-08-28T02:07:44.730" v="311"/>
          <ac:grpSpMkLst>
            <pc:docMk/>
            <pc:sldMk cId="676684504" sldId="265"/>
            <ac:grpSpMk id="232" creationId="{23AE24FC-E697-4150-A4E9-7038F72322EE}"/>
          </ac:grpSpMkLst>
        </pc:grpChg>
        <pc:grpChg chg="add del">
          <ac:chgData name="Jones, Katie" userId="S::katiej@smu.edu::d6557db2-3227-4e3a-b253-df205624e65e" providerId="AD" clId="Web-{4233F6B1-068D-4861-8984-0B0A1E7D5E46}" dt="2022-08-28T02:13:10.918" v="344"/>
          <ac:grpSpMkLst>
            <pc:docMk/>
            <pc:sldMk cId="676684504" sldId="265"/>
            <ac:grpSpMk id="262" creationId="{A9B4CF53-BC95-46A2-B37D-D05450472BCB}"/>
          </ac:grpSpMkLst>
        </pc:grpChg>
        <pc:grpChg chg="add del">
          <ac:chgData name="Jones, Katie" userId="S::katiej@smu.edu::d6557db2-3227-4e3a-b253-df205624e65e" providerId="AD" clId="Web-{4233F6B1-068D-4861-8984-0B0A1E7D5E46}" dt="2022-08-28T02:14:39.015" v="349"/>
          <ac:grpSpMkLst>
            <pc:docMk/>
            <pc:sldMk cId="676684504" sldId="265"/>
            <ac:grpSpMk id="275" creationId="{F77F7C30-1427-4185-AC4C-1A8D834DFF4A}"/>
          </ac:grpSpMkLst>
        </pc:grpChg>
        <pc:grpChg chg="add del">
          <ac:chgData name="Jones, Katie" userId="S::katiej@smu.edu::d6557db2-3227-4e3a-b253-df205624e65e" providerId="AD" clId="Web-{4233F6B1-068D-4861-8984-0B0A1E7D5E46}" dt="2022-08-28T02:14:39.015" v="349"/>
          <ac:grpSpMkLst>
            <pc:docMk/>
            <pc:sldMk cId="676684504" sldId="265"/>
            <ac:grpSpMk id="291" creationId="{19B6DD0D-F921-434B-9DD0-1C20C533F26C}"/>
          </ac:grpSpMkLst>
        </pc:grpChg>
        <pc:graphicFrameChg chg="add del">
          <ac:chgData name="Jones, Katie" userId="S::katiej@smu.edu::d6557db2-3227-4e3a-b253-df205624e65e" providerId="AD" clId="Web-{4233F6B1-068D-4861-8984-0B0A1E7D5E46}" dt="2022-08-28T02:07:40.886" v="309"/>
          <ac:graphicFrameMkLst>
            <pc:docMk/>
            <pc:sldMk cId="676684504" sldId="265"/>
            <ac:graphicFrameMk id="224" creationId="{6C76AAE2-F23B-DC0F-6C13-7EC866E1CC4E}"/>
          </ac:graphicFrameMkLst>
        </pc:graphicFrameChg>
        <pc:picChg chg="mod">
          <ac:chgData name="Jones, Katie" userId="S::katiej@smu.edu::d6557db2-3227-4e3a-b253-df205624e65e" providerId="AD" clId="Web-{4233F6B1-068D-4861-8984-0B0A1E7D5E46}" dt="2022-08-28T02:13:10.918" v="344"/>
          <ac:picMkLst>
            <pc:docMk/>
            <pc:sldMk cId="676684504" sldId="265"/>
            <ac:picMk id="3" creationId="{0B59BD63-51BF-81B1-AF18-B64350354EE1}"/>
          </ac:picMkLst>
        </pc:picChg>
      </pc:sldChg>
      <pc:sldChg chg="addSp delSp modSp mod modClrScheme delDesignElem chgLayout">
        <pc:chgData name="Jones, Katie" userId="S::katiej@smu.edu::d6557db2-3227-4e3a-b253-df205624e65e" providerId="AD" clId="Web-{4233F6B1-068D-4861-8984-0B0A1E7D5E46}" dt="2022-08-28T02:14:39.015" v="349"/>
        <pc:sldMkLst>
          <pc:docMk/>
          <pc:sldMk cId="414791665" sldId="266"/>
        </pc:sldMkLst>
        <pc:spChg chg="mod ord">
          <ac:chgData name="Jones, Katie" userId="S::katiej@smu.edu::d6557db2-3227-4e3a-b253-df205624e65e" providerId="AD" clId="Web-{4233F6B1-068D-4861-8984-0B0A1E7D5E46}" dt="2022-08-28T02:14:39.015" v="349"/>
          <ac:spMkLst>
            <pc:docMk/>
            <pc:sldMk cId="414791665" sldId="266"/>
            <ac:spMk id="2" creationId="{E733F3AF-22C0-02ED-71C7-EE0EE0BCA2DD}"/>
          </ac:spMkLst>
        </pc:spChg>
        <pc:spChg chg="add del">
          <ac:chgData name="Jones, Katie" userId="S::katiej@smu.edu::d6557db2-3227-4e3a-b253-df205624e65e" providerId="AD" clId="Web-{4233F6B1-068D-4861-8984-0B0A1E7D5E46}" dt="2022-08-28T02:14:39.015" v="349"/>
          <ac:spMkLst>
            <pc:docMk/>
            <pc:sldMk cId="414791665" sldId="266"/>
            <ac:spMk id="92" creationId="{7D4B9BB4-E7E3-4196-A69E-5F03597C22B3}"/>
          </ac:spMkLst>
        </pc:spChg>
        <pc:spChg chg="add del">
          <ac:chgData name="Jones, Katie" userId="S::katiej@smu.edu::d6557db2-3227-4e3a-b253-df205624e65e" providerId="AD" clId="Web-{4233F6B1-068D-4861-8984-0B0A1E7D5E46}" dt="2022-08-28T02:14:39.015" v="349"/>
          <ac:spMkLst>
            <pc:docMk/>
            <pc:sldMk cId="414791665" sldId="266"/>
            <ac:spMk id="94" creationId="{DDD926EC-6F88-4D89-9AED-1C4C1AC00E22}"/>
          </ac:spMkLst>
        </pc:spChg>
        <pc:spChg chg="add del">
          <ac:chgData name="Jones, Katie" userId="S::katiej@smu.edu::d6557db2-3227-4e3a-b253-df205624e65e" providerId="AD" clId="Web-{4233F6B1-068D-4861-8984-0B0A1E7D5E46}" dt="2022-08-28T02:14:39.015" v="349"/>
          <ac:spMkLst>
            <pc:docMk/>
            <pc:sldMk cId="414791665" sldId="266"/>
            <ac:spMk id="96" creationId="{A210685A-6235-45A7-850D-A6F555466EF7}"/>
          </ac:spMkLst>
        </pc:spChg>
        <pc:spChg chg="add del">
          <ac:chgData name="Jones, Katie" userId="S::katiej@smu.edu::d6557db2-3227-4e3a-b253-df205624e65e" providerId="AD" clId="Web-{4233F6B1-068D-4861-8984-0B0A1E7D5E46}" dt="2022-08-28T02:14:39.015" v="349"/>
          <ac:spMkLst>
            <pc:docMk/>
            <pc:sldMk cId="414791665" sldId="266"/>
            <ac:spMk id="141" creationId="{CE05F159-EFC7-4F44-AD2E-8FBA4B7B63EE}"/>
          </ac:spMkLst>
        </pc:spChg>
        <pc:grpChg chg="add del">
          <ac:chgData name="Jones, Katie" userId="S::katiej@smu.edu::d6557db2-3227-4e3a-b253-df205624e65e" providerId="AD" clId="Web-{4233F6B1-068D-4861-8984-0B0A1E7D5E46}" dt="2022-08-28T02:14:39.015" v="349"/>
          <ac:grpSpMkLst>
            <pc:docMk/>
            <pc:sldMk cId="414791665" sldId="266"/>
            <ac:grpSpMk id="98" creationId="{75345B51-E204-410A-83BA-7A992946F115}"/>
          </ac:grpSpMkLst>
        </pc:grpChg>
        <pc:grpChg chg="add del">
          <ac:chgData name="Jones, Katie" userId="S::katiej@smu.edu::d6557db2-3227-4e3a-b253-df205624e65e" providerId="AD" clId="Web-{4233F6B1-068D-4861-8984-0B0A1E7D5E46}" dt="2022-08-28T02:14:39.015" v="349"/>
          <ac:grpSpMkLst>
            <pc:docMk/>
            <pc:sldMk cId="414791665" sldId="266"/>
            <ac:grpSpMk id="143" creationId="{4EE443E7-8458-4CAF-9F14-CDA81A776154}"/>
          </ac:grpSpMkLst>
        </pc:grpChg>
      </pc:sldChg>
      <pc:sldChg chg="addSp delSp modSp mod modClrScheme delDesignElem chgLayout">
        <pc:chgData name="Jones, Katie" userId="S::katiej@smu.edu::d6557db2-3227-4e3a-b253-df205624e65e" providerId="AD" clId="Web-{4233F6B1-068D-4861-8984-0B0A1E7D5E46}" dt="2022-08-28T02:14:39.015" v="349"/>
        <pc:sldMkLst>
          <pc:docMk/>
          <pc:sldMk cId="4280608981" sldId="267"/>
        </pc:sldMkLst>
        <pc:spChg chg="mod ord">
          <ac:chgData name="Jones, Katie" userId="S::katiej@smu.edu::d6557db2-3227-4e3a-b253-df205624e65e" providerId="AD" clId="Web-{4233F6B1-068D-4861-8984-0B0A1E7D5E46}" dt="2022-08-28T02:14:39.015" v="349"/>
          <ac:spMkLst>
            <pc:docMk/>
            <pc:sldMk cId="4280608981" sldId="267"/>
            <ac:spMk id="2" creationId="{B077CD53-551C-C6BC-98A7-B392C3E42081}"/>
          </ac:spMkLst>
        </pc:spChg>
        <pc:spChg chg="mod">
          <ac:chgData name="Jones, Katie" userId="S::katiej@smu.edu::d6557db2-3227-4e3a-b253-df205624e65e" providerId="AD" clId="Web-{4233F6B1-068D-4861-8984-0B0A1E7D5E46}" dt="2022-08-28T01:58:17.302" v="186" actId="14100"/>
          <ac:spMkLst>
            <pc:docMk/>
            <pc:sldMk cId="4280608981" sldId="267"/>
            <ac:spMk id="3" creationId="{9A0209BC-3B5B-15DF-E4A5-851ADCA8F095}"/>
          </ac:spMkLst>
        </pc:spChg>
        <pc:spChg chg="add del">
          <ac:chgData name="Jones, Katie" userId="S::katiej@smu.edu::d6557db2-3227-4e3a-b253-df205624e65e" providerId="AD" clId="Web-{4233F6B1-068D-4861-8984-0B0A1E7D5E46}" dt="2022-08-28T01:58:00.114" v="159"/>
          <ac:spMkLst>
            <pc:docMk/>
            <pc:sldMk cId="4280608981" sldId="267"/>
            <ac:spMk id="6" creationId="{D55CD764-972B-4CA5-A885-53E55C63E174}"/>
          </ac:spMkLst>
        </pc:spChg>
        <pc:spChg chg="add del">
          <ac:chgData name="Jones, Katie" userId="S::katiej@smu.edu::d6557db2-3227-4e3a-b253-df205624e65e" providerId="AD" clId="Web-{4233F6B1-068D-4861-8984-0B0A1E7D5E46}" dt="2022-08-28T01:58:00.114" v="159"/>
          <ac:spMkLst>
            <pc:docMk/>
            <pc:sldMk cId="4280608981" sldId="267"/>
            <ac:spMk id="11" creationId="{34165AB3-7006-4430-BCE3-25476BE13322}"/>
          </ac:spMkLst>
        </pc:spChg>
        <pc:spChg chg="add del">
          <ac:chgData name="Jones, Katie" userId="S::katiej@smu.edu::d6557db2-3227-4e3a-b253-df205624e65e" providerId="AD" clId="Web-{4233F6B1-068D-4861-8984-0B0A1E7D5E46}" dt="2022-08-28T01:58:00.114" v="159"/>
          <ac:spMkLst>
            <pc:docMk/>
            <pc:sldMk cId="4280608981" sldId="267"/>
            <ac:spMk id="35" creationId="{E3E51905-F374-4E1A-97CF-B741584B74D5}"/>
          </ac:spMkLst>
        </pc:spChg>
        <pc:spChg chg="add del">
          <ac:chgData name="Jones, Katie" userId="S::katiej@smu.edu::d6557db2-3227-4e3a-b253-df205624e65e" providerId="AD" clId="Web-{4233F6B1-068D-4861-8984-0B0A1E7D5E46}" dt="2022-08-28T01:57:51.660" v="158"/>
          <ac:spMkLst>
            <pc:docMk/>
            <pc:sldMk cId="4280608981" sldId="267"/>
            <ac:spMk id="38" creationId="{9D3A9E89-033E-4C4A-8C41-416DABFFD307}"/>
          </ac:spMkLst>
        </pc:spChg>
        <pc:spChg chg="add del">
          <ac:chgData name="Jones, Katie" userId="S::katiej@smu.edu::d6557db2-3227-4e3a-b253-df205624e65e" providerId="AD" clId="Web-{4233F6B1-068D-4861-8984-0B0A1E7D5E46}" dt="2022-08-28T01:57:51.660" v="158"/>
          <ac:spMkLst>
            <pc:docMk/>
            <pc:sldMk cId="4280608981" sldId="267"/>
            <ac:spMk id="39" creationId="{86293361-111E-427D-8E5B-256944AC8395}"/>
          </ac:spMkLst>
        </pc:spChg>
        <pc:spChg chg="add del mod">
          <ac:chgData name="Jones, Katie" userId="S::katiej@smu.edu::d6557db2-3227-4e3a-b253-df205624e65e" providerId="AD" clId="Web-{4233F6B1-068D-4861-8984-0B0A1E7D5E46}" dt="2022-08-28T02:14:39.015" v="349"/>
          <ac:spMkLst>
            <pc:docMk/>
            <pc:sldMk cId="4280608981" sldId="267"/>
            <ac:spMk id="41" creationId="{D55CD764-972B-4CA5-A885-53E55C63E174}"/>
          </ac:spMkLst>
        </pc:spChg>
        <pc:spChg chg="add del">
          <ac:chgData name="Jones, Katie" userId="S::katiej@smu.edu::d6557db2-3227-4e3a-b253-df205624e65e" providerId="AD" clId="Web-{4233F6B1-068D-4861-8984-0B0A1E7D5E46}" dt="2022-08-28T01:57:51.660" v="158"/>
          <ac:spMkLst>
            <pc:docMk/>
            <pc:sldMk cId="4280608981" sldId="267"/>
            <ac:spMk id="43" creationId="{78907291-9D6D-4740-81DB-441477BCA279}"/>
          </ac:spMkLst>
        </pc:spChg>
        <pc:spChg chg="mod">
          <ac:chgData name="Jones, Katie" userId="S::katiej@smu.edu::d6557db2-3227-4e3a-b253-df205624e65e" providerId="AD" clId="Web-{4233F6B1-068D-4861-8984-0B0A1E7D5E46}" dt="2022-08-28T01:58:09.864" v="162" actId="20577"/>
          <ac:spMkLst>
            <pc:docMk/>
            <pc:sldMk cId="4280608981" sldId="267"/>
            <ac:spMk id="45" creationId="{3E3711F4-2BF1-456D-BA8C-9373E901ACD4}"/>
          </ac:spMkLst>
        </pc:spChg>
        <pc:spChg chg="mod">
          <ac:chgData name="Jones, Katie" userId="S::katiej@smu.edu::d6557db2-3227-4e3a-b253-df205624e65e" providerId="AD" clId="Web-{4233F6B1-068D-4861-8984-0B0A1E7D5E46}" dt="2022-08-28T01:58:09.895" v="163" actId="20577"/>
          <ac:spMkLst>
            <pc:docMk/>
            <pc:sldMk cId="4280608981" sldId="267"/>
            <ac:spMk id="46" creationId="{5285AAB3-F935-4F19-AEE8-8ADBD1D9F0E1}"/>
          </ac:spMkLst>
        </pc:spChg>
        <pc:spChg chg="mod">
          <ac:chgData name="Jones, Katie" userId="S::katiej@smu.edu::d6557db2-3227-4e3a-b253-df205624e65e" providerId="AD" clId="Web-{4233F6B1-068D-4861-8984-0B0A1E7D5E46}" dt="2022-08-28T01:58:09.942" v="164" actId="20577"/>
          <ac:spMkLst>
            <pc:docMk/>
            <pc:sldMk cId="4280608981" sldId="267"/>
            <ac:spMk id="47" creationId="{155630C7-9ABB-4892-B533-C8B10970B864}"/>
          </ac:spMkLst>
        </pc:spChg>
        <pc:spChg chg="mod">
          <ac:chgData name="Jones, Katie" userId="S::katiej@smu.edu::d6557db2-3227-4e3a-b253-df205624e65e" providerId="AD" clId="Web-{4233F6B1-068D-4861-8984-0B0A1E7D5E46}" dt="2022-08-28T01:58:09.974" v="165" actId="20577"/>
          <ac:spMkLst>
            <pc:docMk/>
            <pc:sldMk cId="4280608981" sldId="267"/>
            <ac:spMk id="48" creationId="{6EF03ED9-E8AF-4928-A91B-4B7EF24F5821}"/>
          </ac:spMkLst>
        </pc:spChg>
        <pc:spChg chg="mod">
          <ac:chgData name="Jones, Katie" userId="S::katiej@smu.edu::d6557db2-3227-4e3a-b253-df205624e65e" providerId="AD" clId="Web-{4233F6B1-068D-4861-8984-0B0A1E7D5E46}" dt="2022-08-28T01:58:10.005" v="166" actId="20577"/>
          <ac:spMkLst>
            <pc:docMk/>
            <pc:sldMk cId="4280608981" sldId="267"/>
            <ac:spMk id="49" creationId="{F0D02852-07AA-4962-A265-2230DFB50D63}"/>
          </ac:spMkLst>
        </pc:spChg>
        <pc:spChg chg="mod">
          <ac:chgData name="Jones, Katie" userId="S::katiej@smu.edu::d6557db2-3227-4e3a-b253-df205624e65e" providerId="AD" clId="Web-{4233F6B1-068D-4861-8984-0B0A1E7D5E46}" dt="2022-08-28T01:58:10.052" v="167" actId="20577"/>
          <ac:spMkLst>
            <pc:docMk/>
            <pc:sldMk cId="4280608981" sldId="267"/>
            <ac:spMk id="50" creationId="{42BB24E1-F609-4BC4-B46D-BBF04EE7545E}"/>
          </ac:spMkLst>
        </pc:spChg>
        <pc:spChg chg="mod">
          <ac:chgData name="Jones, Katie" userId="S::katiej@smu.edu::d6557db2-3227-4e3a-b253-df205624e65e" providerId="AD" clId="Web-{4233F6B1-068D-4861-8984-0B0A1E7D5E46}" dt="2022-08-28T01:58:10.083" v="168" actId="20577"/>
          <ac:spMkLst>
            <pc:docMk/>
            <pc:sldMk cId="4280608981" sldId="267"/>
            <ac:spMk id="51" creationId="{C3189445-254C-4E2D-B1F8-943C72DD0818}"/>
          </ac:spMkLst>
        </pc:spChg>
        <pc:spChg chg="mod">
          <ac:chgData name="Jones, Katie" userId="S::katiej@smu.edu::d6557db2-3227-4e3a-b253-df205624e65e" providerId="AD" clId="Web-{4233F6B1-068D-4861-8984-0B0A1E7D5E46}" dt="2022-08-28T01:58:10.130" v="169" actId="20577"/>
          <ac:spMkLst>
            <pc:docMk/>
            <pc:sldMk cId="4280608981" sldId="267"/>
            <ac:spMk id="52" creationId="{BBA6BC27-1B79-4706-B1A7-157AF6E28E44}"/>
          </ac:spMkLst>
        </pc:spChg>
        <pc:spChg chg="mod">
          <ac:chgData name="Jones, Katie" userId="S::katiej@smu.edu::d6557db2-3227-4e3a-b253-df205624e65e" providerId="AD" clId="Web-{4233F6B1-068D-4861-8984-0B0A1E7D5E46}" dt="2022-08-28T01:58:10.161" v="170" actId="20577"/>
          <ac:spMkLst>
            <pc:docMk/>
            <pc:sldMk cId="4280608981" sldId="267"/>
            <ac:spMk id="53" creationId="{F66C70AD-23E2-4BC7-96A1-09304BC74B29}"/>
          </ac:spMkLst>
        </pc:spChg>
        <pc:spChg chg="mod">
          <ac:chgData name="Jones, Katie" userId="S::katiej@smu.edu::d6557db2-3227-4e3a-b253-df205624e65e" providerId="AD" clId="Web-{4233F6B1-068D-4861-8984-0B0A1E7D5E46}" dt="2022-08-28T01:58:10.192" v="171" actId="20577"/>
          <ac:spMkLst>
            <pc:docMk/>
            <pc:sldMk cId="4280608981" sldId="267"/>
            <ac:spMk id="54" creationId="{190DDB6F-1A21-498A-A213-4C59C0576BA6}"/>
          </ac:spMkLst>
        </pc:spChg>
        <pc:spChg chg="mod">
          <ac:chgData name="Jones, Katie" userId="S::katiej@smu.edu::d6557db2-3227-4e3a-b253-df205624e65e" providerId="AD" clId="Web-{4233F6B1-068D-4861-8984-0B0A1E7D5E46}" dt="2022-08-28T01:58:10.239" v="172" actId="20577"/>
          <ac:spMkLst>
            <pc:docMk/>
            <pc:sldMk cId="4280608981" sldId="267"/>
            <ac:spMk id="55" creationId="{DC03A85D-EE4E-4A3E-8436-4F335FE1FC2E}"/>
          </ac:spMkLst>
        </pc:spChg>
        <pc:spChg chg="mod">
          <ac:chgData name="Jones, Katie" userId="S::katiej@smu.edu::d6557db2-3227-4e3a-b253-df205624e65e" providerId="AD" clId="Web-{4233F6B1-068D-4861-8984-0B0A1E7D5E46}" dt="2022-08-28T01:58:10.270" v="173" actId="20577"/>
          <ac:spMkLst>
            <pc:docMk/>
            <pc:sldMk cId="4280608981" sldId="267"/>
            <ac:spMk id="56" creationId="{BB7CCD86-331B-4105-83B9-0ACAFDC22AFF}"/>
          </ac:spMkLst>
        </pc:spChg>
        <pc:spChg chg="mod">
          <ac:chgData name="Jones, Katie" userId="S::katiej@smu.edu::d6557db2-3227-4e3a-b253-df205624e65e" providerId="AD" clId="Web-{4233F6B1-068D-4861-8984-0B0A1E7D5E46}" dt="2022-08-28T01:58:10.317" v="174" actId="20577"/>
          <ac:spMkLst>
            <pc:docMk/>
            <pc:sldMk cId="4280608981" sldId="267"/>
            <ac:spMk id="57" creationId="{25E7292D-4681-4EB9-9C56-047FEB3BFA4A}"/>
          </ac:spMkLst>
        </pc:spChg>
        <pc:spChg chg="mod">
          <ac:chgData name="Jones, Katie" userId="S::katiej@smu.edu::d6557db2-3227-4e3a-b253-df205624e65e" providerId="AD" clId="Web-{4233F6B1-068D-4861-8984-0B0A1E7D5E46}" dt="2022-08-28T01:58:10.349" v="175" actId="20577"/>
          <ac:spMkLst>
            <pc:docMk/>
            <pc:sldMk cId="4280608981" sldId="267"/>
            <ac:spMk id="58" creationId="{EFA5DB16-9268-4088-BB54-B966B12256E3}"/>
          </ac:spMkLst>
        </pc:spChg>
        <pc:spChg chg="mod">
          <ac:chgData name="Jones, Katie" userId="S::katiej@smu.edu::d6557db2-3227-4e3a-b253-df205624e65e" providerId="AD" clId="Web-{4233F6B1-068D-4861-8984-0B0A1E7D5E46}" dt="2022-08-28T01:58:10.395" v="176" actId="20577"/>
          <ac:spMkLst>
            <pc:docMk/>
            <pc:sldMk cId="4280608981" sldId="267"/>
            <ac:spMk id="59" creationId="{D42AA272-EF9D-4D75-8DBC-96CCC219DA4A}"/>
          </ac:spMkLst>
        </pc:spChg>
        <pc:spChg chg="mod">
          <ac:chgData name="Jones, Katie" userId="S::katiej@smu.edu::d6557db2-3227-4e3a-b253-df205624e65e" providerId="AD" clId="Web-{4233F6B1-068D-4861-8984-0B0A1E7D5E46}" dt="2022-08-28T01:58:10.427" v="177" actId="20577"/>
          <ac:spMkLst>
            <pc:docMk/>
            <pc:sldMk cId="4280608981" sldId="267"/>
            <ac:spMk id="60" creationId="{BAEBB10D-D197-4B99-B72C-1F5D20D82887}"/>
          </ac:spMkLst>
        </pc:spChg>
        <pc:spChg chg="mod">
          <ac:chgData name="Jones, Katie" userId="S::katiej@smu.edu::d6557db2-3227-4e3a-b253-df205624e65e" providerId="AD" clId="Web-{4233F6B1-068D-4861-8984-0B0A1E7D5E46}" dt="2022-08-28T01:58:10.474" v="178" actId="20577"/>
          <ac:spMkLst>
            <pc:docMk/>
            <pc:sldMk cId="4280608981" sldId="267"/>
            <ac:spMk id="61" creationId="{FE966229-1A07-4139-9580-8611A5C375B8}"/>
          </ac:spMkLst>
        </pc:spChg>
        <pc:spChg chg="mod">
          <ac:chgData name="Jones, Katie" userId="S::katiej@smu.edu::d6557db2-3227-4e3a-b253-df205624e65e" providerId="AD" clId="Web-{4233F6B1-068D-4861-8984-0B0A1E7D5E46}" dt="2022-08-28T01:58:10.505" v="179" actId="20577"/>
          <ac:spMkLst>
            <pc:docMk/>
            <pc:sldMk cId="4280608981" sldId="267"/>
            <ac:spMk id="62" creationId="{D12D8505-C654-497F-82DE-0999A62DDA6A}"/>
          </ac:spMkLst>
        </pc:spChg>
        <pc:spChg chg="mod">
          <ac:chgData name="Jones, Katie" userId="S::katiej@smu.edu::d6557db2-3227-4e3a-b253-df205624e65e" providerId="AD" clId="Web-{4233F6B1-068D-4861-8984-0B0A1E7D5E46}" dt="2022-08-28T01:58:10.536" v="180" actId="20577"/>
          <ac:spMkLst>
            <pc:docMk/>
            <pc:sldMk cId="4280608981" sldId="267"/>
            <ac:spMk id="63" creationId="{F3E37C78-A3E3-425F-B5D1-9AC1A8DCA947}"/>
          </ac:spMkLst>
        </pc:spChg>
        <pc:spChg chg="add del mod">
          <ac:chgData name="Jones, Katie" userId="S::katiej@smu.edu::d6557db2-3227-4e3a-b253-df205624e65e" providerId="AD" clId="Web-{4233F6B1-068D-4861-8984-0B0A1E7D5E46}" dt="2022-08-28T02:14:39.015" v="349"/>
          <ac:spMkLst>
            <pc:docMk/>
            <pc:sldMk cId="4280608981" sldId="267"/>
            <ac:spMk id="65" creationId="{34165AB3-7006-4430-BCE3-25476BE13322}"/>
          </ac:spMkLst>
        </pc:spChg>
        <pc:spChg chg="mod">
          <ac:chgData name="Jones, Katie" userId="S::katiej@smu.edu::d6557db2-3227-4e3a-b253-df205624e65e" providerId="AD" clId="Web-{4233F6B1-068D-4861-8984-0B0A1E7D5E46}" dt="2022-08-28T01:58:10.583" v="181" actId="20577"/>
          <ac:spMkLst>
            <pc:docMk/>
            <pc:sldMk cId="4280608981" sldId="267"/>
            <ac:spMk id="68" creationId="{3593D31F-FB8F-4A5A-979F-50201D2B3235}"/>
          </ac:spMkLst>
        </pc:spChg>
        <pc:spChg chg="add del mod">
          <ac:chgData name="Jones, Katie" userId="S::katiej@smu.edu::d6557db2-3227-4e3a-b253-df205624e65e" providerId="AD" clId="Web-{4233F6B1-068D-4861-8984-0B0A1E7D5E46}" dt="2022-08-28T02:14:39.015" v="349"/>
          <ac:spMkLst>
            <pc:docMk/>
            <pc:sldMk cId="4280608981" sldId="267"/>
            <ac:spMk id="69" creationId="{E3E51905-F374-4E1A-97CF-B741584B74D5}"/>
          </ac:spMkLst>
        </pc:spChg>
        <pc:grpChg chg="add del">
          <ac:chgData name="Jones, Katie" userId="S::katiej@smu.edu::d6557db2-3227-4e3a-b253-df205624e65e" providerId="AD" clId="Web-{4233F6B1-068D-4861-8984-0B0A1E7D5E46}" dt="2022-08-28T01:58:00.114" v="159"/>
          <ac:grpSpMkLst>
            <pc:docMk/>
            <pc:sldMk cId="4280608981" sldId="267"/>
            <ac:grpSpMk id="7" creationId="{010D75DD-44F2-4ED9-B464-FBE321FC607B}"/>
          </ac:grpSpMkLst>
        </pc:grpChg>
        <pc:grpChg chg="add del">
          <ac:chgData name="Jones, Katie" userId="S::katiej@smu.edu::d6557db2-3227-4e3a-b253-df205624e65e" providerId="AD" clId="Web-{4233F6B1-068D-4861-8984-0B0A1E7D5E46}" dt="2022-08-28T01:57:51.660" v="158"/>
          <ac:grpSpMkLst>
            <pc:docMk/>
            <pc:sldMk cId="4280608981" sldId="267"/>
            <ac:grpSpMk id="44" creationId="{8A2A5462-DF3E-4889-B751-1209421CBE13}"/>
          </ac:grpSpMkLst>
        </pc:grpChg>
        <pc:grpChg chg="add del">
          <ac:chgData name="Jones, Katie" userId="S::katiej@smu.edu::d6557db2-3227-4e3a-b253-df205624e65e" providerId="AD" clId="Web-{4233F6B1-068D-4861-8984-0B0A1E7D5E46}" dt="2022-08-28T02:14:39.015" v="349"/>
          <ac:grpSpMkLst>
            <pc:docMk/>
            <pc:sldMk cId="4280608981" sldId="267"/>
            <ac:grpSpMk id="67" creationId="{010D75DD-44F2-4ED9-B464-FBE321FC607B}"/>
          </ac:grpSpMkLst>
        </pc:grpChg>
        <pc:picChg chg="mod">
          <ac:chgData name="Jones, Katie" userId="S::katiej@smu.edu::d6557db2-3227-4e3a-b253-df205624e65e" providerId="AD" clId="Web-{4233F6B1-068D-4861-8984-0B0A1E7D5E46}" dt="2022-08-28T01:58:00.114" v="159"/>
          <ac:picMkLst>
            <pc:docMk/>
            <pc:sldMk cId="4280608981" sldId="267"/>
            <ac:picMk id="5" creationId="{CE539C38-BD37-D0C8-F1DB-CD70FEFE5498}"/>
          </ac:picMkLst>
        </pc:picChg>
      </pc:sldChg>
      <pc:sldChg chg="addSp delSp modSp mod modClrScheme delDesignElem modCm chgLayout">
        <pc:chgData name="Jones, Katie" userId="S::katiej@smu.edu::d6557db2-3227-4e3a-b253-df205624e65e" providerId="AD" clId="Web-{4233F6B1-068D-4861-8984-0B0A1E7D5E46}" dt="2022-08-28T02:17:09.566" v="353" actId="1076"/>
        <pc:sldMkLst>
          <pc:docMk/>
          <pc:sldMk cId="3813974319" sldId="268"/>
        </pc:sldMkLst>
        <pc:spChg chg="add mod">
          <ac:chgData name="Jones, Katie" userId="S::katiej@smu.edu::d6557db2-3227-4e3a-b253-df205624e65e" providerId="AD" clId="Web-{4233F6B1-068D-4861-8984-0B0A1E7D5E46}" dt="2022-08-28T01:54:23.487" v="106" actId="1076"/>
          <ac:spMkLst>
            <pc:docMk/>
            <pc:sldMk cId="3813974319" sldId="268"/>
            <ac:spMk id="3" creationId="{29933AC6-E29A-1FC5-C610-F1B1B2EB9DEE}"/>
          </ac:spMkLst>
        </pc:spChg>
        <pc:spChg chg="mod">
          <ac:chgData name="Jones, Katie" userId="S::katiej@smu.edu::d6557db2-3227-4e3a-b253-df205624e65e" providerId="AD" clId="Web-{4233F6B1-068D-4861-8984-0B0A1E7D5E46}" dt="2022-08-28T01:52:28.530" v="58" actId="20577"/>
          <ac:spMkLst>
            <pc:docMk/>
            <pc:sldMk cId="3813974319" sldId="268"/>
            <ac:spMk id="176" creationId="{FC3F1FAE-BAA2-4238-87B4-F57CD6E0D445}"/>
          </ac:spMkLst>
        </pc:spChg>
        <pc:spChg chg="mod ord">
          <ac:chgData name="Jones, Katie" userId="S::katiej@smu.edu::d6557db2-3227-4e3a-b253-df205624e65e" providerId="AD" clId="Web-{4233F6B1-068D-4861-8984-0B0A1E7D5E46}" dt="2022-08-28T02:14:39.015" v="349"/>
          <ac:spMkLst>
            <pc:docMk/>
            <pc:sldMk cId="3813974319" sldId="268"/>
            <ac:spMk id="201" creationId="{B4BBE506-B141-6F68-B8A4-F12EF132EF6B}"/>
          </ac:spMkLst>
        </pc:spChg>
        <pc:spChg chg="add del mod">
          <ac:chgData name="Jones, Katie" userId="S::katiej@smu.edu::d6557db2-3227-4e3a-b253-df205624e65e" providerId="AD" clId="Web-{4233F6B1-068D-4861-8984-0B0A1E7D5E46}" dt="2022-08-28T02:14:39.015" v="349"/>
          <ac:spMkLst>
            <pc:docMk/>
            <pc:sldMk cId="3813974319" sldId="268"/>
            <ac:spMk id="202" creationId="{D55CD764-972B-4CA5-A885-53E55C63E174}"/>
          </ac:spMkLst>
        </pc:spChg>
        <pc:spChg chg="mod">
          <ac:chgData name="Jones, Katie" userId="S::katiej@smu.edu::d6557db2-3227-4e3a-b253-df205624e65e" providerId="AD" clId="Web-{4233F6B1-068D-4861-8984-0B0A1E7D5E46}" dt="2022-08-28T01:52:28.562" v="59" actId="20577"/>
          <ac:spMkLst>
            <pc:docMk/>
            <pc:sldMk cId="3813974319" sldId="268"/>
            <ac:spMk id="204" creationId="{089CF776-26E3-443A-9B0A-EBD6CE7AE9AC}"/>
          </ac:spMkLst>
        </pc:spChg>
        <pc:spChg chg="mod">
          <ac:chgData name="Jones, Katie" userId="S::katiej@smu.edu::d6557db2-3227-4e3a-b253-df205624e65e" providerId="AD" clId="Web-{4233F6B1-068D-4861-8984-0B0A1E7D5E46}" dt="2022-08-28T01:52:28.608" v="60" actId="20577"/>
          <ac:spMkLst>
            <pc:docMk/>
            <pc:sldMk cId="3813974319" sldId="268"/>
            <ac:spMk id="205" creationId="{1F6F9BAB-A8A1-4A62-86FC-5B3157A6E434}"/>
          </ac:spMkLst>
        </pc:spChg>
        <pc:spChg chg="mod">
          <ac:chgData name="Jones, Katie" userId="S::katiej@smu.edu::d6557db2-3227-4e3a-b253-df205624e65e" providerId="AD" clId="Web-{4233F6B1-068D-4861-8984-0B0A1E7D5E46}" dt="2022-08-28T01:52:28.640" v="61" actId="20577"/>
          <ac:spMkLst>
            <pc:docMk/>
            <pc:sldMk cId="3813974319" sldId="268"/>
            <ac:spMk id="206" creationId="{7A2B6B81-FF9A-43F6-A1AE-917DAA4B024D}"/>
          </ac:spMkLst>
        </pc:spChg>
        <pc:spChg chg="mod">
          <ac:chgData name="Jones, Katie" userId="S::katiej@smu.edu::d6557db2-3227-4e3a-b253-df205624e65e" providerId="AD" clId="Web-{4233F6B1-068D-4861-8984-0B0A1E7D5E46}" dt="2022-08-28T01:52:28.687" v="62" actId="20577"/>
          <ac:spMkLst>
            <pc:docMk/>
            <pc:sldMk cId="3813974319" sldId="268"/>
            <ac:spMk id="207" creationId="{49817315-151B-4CB1-A230-5A36AF7FB4F6}"/>
          </ac:spMkLst>
        </pc:spChg>
        <pc:spChg chg="mod">
          <ac:chgData name="Jones, Katie" userId="S::katiej@smu.edu::d6557db2-3227-4e3a-b253-df205624e65e" providerId="AD" clId="Web-{4233F6B1-068D-4861-8984-0B0A1E7D5E46}" dt="2022-08-28T01:52:28.718" v="63" actId="20577"/>
          <ac:spMkLst>
            <pc:docMk/>
            <pc:sldMk cId="3813974319" sldId="268"/>
            <ac:spMk id="208" creationId="{6CC335AB-9541-4183-93A8-9687D50AB18C}"/>
          </ac:spMkLst>
        </pc:spChg>
        <pc:spChg chg="mod">
          <ac:chgData name="Jones, Katie" userId="S::katiej@smu.edu::d6557db2-3227-4e3a-b253-df205624e65e" providerId="AD" clId="Web-{4233F6B1-068D-4861-8984-0B0A1E7D5E46}" dt="2022-08-28T01:52:28.765" v="64" actId="20577"/>
          <ac:spMkLst>
            <pc:docMk/>
            <pc:sldMk cId="3813974319" sldId="268"/>
            <ac:spMk id="209" creationId="{ED940D30-BF06-4C7A-8790-F0D998247D9F}"/>
          </ac:spMkLst>
        </pc:spChg>
        <pc:spChg chg="mod">
          <ac:chgData name="Jones, Katie" userId="S::katiej@smu.edu::d6557db2-3227-4e3a-b253-df205624e65e" providerId="AD" clId="Web-{4233F6B1-068D-4861-8984-0B0A1E7D5E46}" dt="2022-08-28T01:52:28.796" v="65" actId="20577"/>
          <ac:spMkLst>
            <pc:docMk/>
            <pc:sldMk cId="3813974319" sldId="268"/>
            <ac:spMk id="210" creationId="{A52173BB-5BB4-4AB9-AC66-79CF7406D83B}"/>
          </ac:spMkLst>
        </pc:spChg>
        <pc:spChg chg="mod">
          <ac:chgData name="Jones, Katie" userId="S::katiej@smu.edu::d6557db2-3227-4e3a-b253-df205624e65e" providerId="AD" clId="Web-{4233F6B1-068D-4861-8984-0B0A1E7D5E46}" dt="2022-08-28T01:52:28.827" v="66" actId="20577"/>
          <ac:spMkLst>
            <pc:docMk/>
            <pc:sldMk cId="3813974319" sldId="268"/>
            <ac:spMk id="211" creationId="{CD8A6114-D58C-4BB6-9AFE-064C927F3C37}"/>
          </ac:spMkLst>
        </pc:spChg>
        <pc:spChg chg="mod">
          <ac:chgData name="Jones, Katie" userId="S::katiej@smu.edu::d6557db2-3227-4e3a-b253-df205624e65e" providerId="AD" clId="Web-{4233F6B1-068D-4861-8984-0B0A1E7D5E46}" dt="2022-08-28T01:52:28.874" v="67" actId="20577"/>
          <ac:spMkLst>
            <pc:docMk/>
            <pc:sldMk cId="3813974319" sldId="268"/>
            <ac:spMk id="212" creationId="{B4E88F94-25A1-4836-8BB3-4271B636B086}"/>
          </ac:spMkLst>
        </pc:spChg>
        <pc:spChg chg="mod">
          <ac:chgData name="Jones, Katie" userId="S::katiej@smu.edu::d6557db2-3227-4e3a-b253-df205624e65e" providerId="AD" clId="Web-{4233F6B1-068D-4861-8984-0B0A1E7D5E46}" dt="2022-08-28T01:52:28.905" v="68" actId="20577"/>
          <ac:spMkLst>
            <pc:docMk/>
            <pc:sldMk cId="3813974319" sldId="268"/>
            <ac:spMk id="213" creationId="{25A83C54-E0E4-4E8A-9EE6-C17D2641713C}"/>
          </ac:spMkLst>
        </pc:spChg>
        <pc:spChg chg="mod">
          <ac:chgData name="Jones, Katie" userId="S::katiej@smu.edu::d6557db2-3227-4e3a-b253-df205624e65e" providerId="AD" clId="Web-{4233F6B1-068D-4861-8984-0B0A1E7D5E46}" dt="2022-08-28T01:52:28.952" v="69" actId="20577"/>
          <ac:spMkLst>
            <pc:docMk/>
            <pc:sldMk cId="3813974319" sldId="268"/>
            <ac:spMk id="214" creationId="{0675818B-7A46-4DED-BBFC-4697A4C04A64}"/>
          </ac:spMkLst>
        </pc:spChg>
        <pc:spChg chg="mod">
          <ac:chgData name="Jones, Katie" userId="S::katiej@smu.edu::d6557db2-3227-4e3a-b253-df205624e65e" providerId="AD" clId="Web-{4233F6B1-068D-4861-8984-0B0A1E7D5E46}" dt="2022-08-28T01:52:28.983" v="70" actId="20577"/>
          <ac:spMkLst>
            <pc:docMk/>
            <pc:sldMk cId="3813974319" sldId="268"/>
            <ac:spMk id="215" creationId="{AF3B1214-DA5A-4076-BE6B-3D9D3ECC6395}"/>
          </ac:spMkLst>
        </pc:spChg>
        <pc:spChg chg="mod">
          <ac:chgData name="Jones, Katie" userId="S::katiej@smu.edu::d6557db2-3227-4e3a-b253-df205624e65e" providerId="AD" clId="Web-{4233F6B1-068D-4861-8984-0B0A1E7D5E46}" dt="2022-08-28T01:52:29.030" v="71" actId="20577"/>
          <ac:spMkLst>
            <pc:docMk/>
            <pc:sldMk cId="3813974319" sldId="268"/>
            <ac:spMk id="216" creationId="{9E008EA5-BFDE-4E41-A137-7528BC706BF7}"/>
          </ac:spMkLst>
        </pc:spChg>
        <pc:spChg chg="mod">
          <ac:chgData name="Jones, Katie" userId="S::katiej@smu.edu::d6557db2-3227-4e3a-b253-df205624e65e" providerId="AD" clId="Web-{4233F6B1-068D-4861-8984-0B0A1E7D5E46}" dt="2022-08-28T01:52:29.062" v="72" actId="20577"/>
          <ac:spMkLst>
            <pc:docMk/>
            <pc:sldMk cId="3813974319" sldId="268"/>
            <ac:spMk id="217" creationId="{46544C80-52A4-45E4-BFA9-EF2DF3498E16}"/>
          </ac:spMkLst>
        </pc:spChg>
        <pc:spChg chg="mod">
          <ac:chgData name="Jones, Katie" userId="S::katiej@smu.edu::d6557db2-3227-4e3a-b253-df205624e65e" providerId="AD" clId="Web-{4233F6B1-068D-4861-8984-0B0A1E7D5E46}" dt="2022-08-28T01:52:29.108" v="73" actId="20577"/>
          <ac:spMkLst>
            <pc:docMk/>
            <pc:sldMk cId="3813974319" sldId="268"/>
            <ac:spMk id="218" creationId="{905E3B05-2EB1-44FB-ADE8-F4CD5217AAF3}"/>
          </ac:spMkLst>
        </pc:spChg>
        <pc:spChg chg="mod">
          <ac:chgData name="Jones, Katie" userId="S::katiej@smu.edu::d6557db2-3227-4e3a-b253-df205624e65e" providerId="AD" clId="Web-{4233F6B1-068D-4861-8984-0B0A1E7D5E46}" dt="2022-08-28T01:52:29.140" v="74" actId="20577"/>
          <ac:spMkLst>
            <pc:docMk/>
            <pc:sldMk cId="3813974319" sldId="268"/>
            <ac:spMk id="219" creationId="{02542866-00BE-41E8-955D-E3B4E6E035C9}"/>
          </ac:spMkLst>
        </pc:spChg>
        <pc:spChg chg="mod">
          <ac:chgData name="Jones, Katie" userId="S::katiej@smu.edu::d6557db2-3227-4e3a-b253-df205624e65e" providerId="AD" clId="Web-{4233F6B1-068D-4861-8984-0B0A1E7D5E46}" dt="2022-08-28T01:52:29.187" v="75" actId="20577"/>
          <ac:spMkLst>
            <pc:docMk/>
            <pc:sldMk cId="3813974319" sldId="268"/>
            <ac:spMk id="220" creationId="{ADC9572A-D4F6-4C5A-B2C8-C00E855CB9F1}"/>
          </ac:spMkLst>
        </pc:spChg>
        <pc:spChg chg="mod">
          <ac:chgData name="Jones, Katie" userId="S::katiej@smu.edu::d6557db2-3227-4e3a-b253-df205624e65e" providerId="AD" clId="Web-{4233F6B1-068D-4861-8984-0B0A1E7D5E46}" dt="2022-08-28T01:52:29.218" v="76" actId="20577"/>
          <ac:spMkLst>
            <pc:docMk/>
            <pc:sldMk cId="3813974319" sldId="268"/>
            <ac:spMk id="221" creationId="{BBF83543-D986-4CD0-A24E-9802847B834F}"/>
          </ac:spMkLst>
        </pc:spChg>
        <pc:spChg chg="mod">
          <ac:chgData name="Jones, Katie" userId="S::katiej@smu.edu::d6557db2-3227-4e3a-b253-df205624e65e" providerId="AD" clId="Web-{4233F6B1-068D-4861-8984-0B0A1E7D5E46}" dt="2022-08-28T01:52:29.265" v="77" actId="20577"/>
          <ac:spMkLst>
            <pc:docMk/>
            <pc:sldMk cId="3813974319" sldId="268"/>
            <ac:spMk id="222" creationId="{15E8B8C4-D90E-4DC6-BA2D-D21C33318C75}"/>
          </ac:spMkLst>
        </pc:spChg>
        <pc:spChg chg="add del mod">
          <ac:chgData name="Jones, Katie" userId="S::katiej@smu.edu::d6557db2-3227-4e3a-b253-df205624e65e" providerId="AD" clId="Web-{4233F6B1-068D-4861-8984-0B0A1E7D5E46}" dt="2022-08-28T02:14:39.015" v="349"/>
          <ac:spMkLst>
            <pc:docMk/>
            <pc:sldMk cId="3813974319" sldId="268"/>
            <ac:spMk id="223" creationId="{34165AB3-7006-4430-BCE3-25476BE13322}"/>
          </ac:spMkLst>
        </pc:spChg>
        <pc:spChg chg="add del mod">
          <ac:chgData name="Jones, Katie" userId="S::katiej@smu.edu::d6557db2-3227-4e3a-b253-df205624e65e" providerId="AD" clId="Web-{4233F6B1-068D-4861-8984-0B0A1E7D5E46}" dt="2022-08-28T02:14:39.015" v="349"/>
          <ac:spMkLst>
            <pc:docMk/>
            <pc:sldMk cId="3813974319" sldId="268"/>
            <ac:spMk id="224" creationId="{E3E51905-F374-4E1A-97CF-B741584B74D5}"/>
          </ac:spMkLst>
        </pc:spChg>
        <pc:grpChg chg="add del">
          <ac:chgData name="Jones, Katie" userId="S::katiej@smu.edu::d6557db2-3227-4e3a-b253-df205624e65e" providerId="AD" clId="Web-{4233F6B1-068D-4861-8984-0B0A1E7D5E46}" dt="2022-08-28T02:14:39.015" v="349"/>
          <ac:grpSpMkLst>
            <pc:docMk/>
            <pc:sldMk cId="3813974319" sldId="268"/>
            <ac:grpSpMk id="203" creationId="{BEB2E44E-30A6-416E-A45D-B1E328629559}"/>
          </ac:grpSpMkLst>
        </pc:grpChg>
        <pc:picChg chg="add mod">
          <ac:chgData name="Jones, Katie" userId="S::katiej@smu.edu::d6557db2-3227-4e3a-b253-df205624e65e" providerId="AD" clId="Web-{4233F6B1-068D-4861-8984-0B0A1E7D5E46}" dt="2022-08-28T01:50:46.245" v="4" actId="1076"/>
          <ac:picMkLst>
            <pc:docMk/>
            <pc:sldMk cId="3813974319" sldId="268"/>
            <ac:picMk id="2" creationId="{9FCCCC6F-BAD8-EA68-B8BA-8DE76ABD25E2}"/>
          </ac:picMkLst>
        </pc:picChg>
        <pc:picChg chg="del">
          <ac:chgData name="Jones, Katie" userId="S::katiej@smu.edu::d6557db2-3227-4e3a-b253-df205624e65e" providerId="AD" clId="Web-{4233F6B1-068D-4861-8984-0B0A1E7D5E46}" dt="2022-08-28T01:50:33.104" v="1"/>
          <ac:picMkLst>
            <pc:docMk/>
            <pc:sldMk cId="3813974319" sldId="268"/>
            <ac:picMk id="4" creationId="{0EBAC1D0-F31D-9D8F-500F-FCBF059A9347}"/>
          </ac:picMkLst>
        </pc:picChg>
        <pc:picChg chg="add del mod">
          <ac:chgData name="Jones, Katie" userId="S::katiej@smu.edu::d6557db2-3227-4e3a-b253-df205624e65e" providerId="AD" clId="Web-{4233F6B1-068D-4861-8984-0B0A1E7D5E46}" dt="2022-08-28T02:17:01.581" v="351"/>
          <ac:picMkLst>
            <pc:docMk/>
            <pc:sldMk cId="3813974319" sldId="268"/>
            <ac:picMk id="5" creationId="{3041AB22-EC1A-5588-A6CC-3222CD593DD3}"/>
          </ac:picMkLst>
        </pc:picChg>
        <pc:picChg chg="add mod">
          <ac:chgData name="Jones, Katie" userId="S::katiej@smu.edu::d6557db2-3227-4e3a-b253-df205624e65e" providerId="AD" clId="Web-{4233F6B1-068D-4861-8984-0B0A1E7D5E46}" dt="2022-08-28T02:17:09.566" v="353" actId="1076"/>
          <ac:picMkLst>
            <pc:docMk/>
            <pc:sldMk cId="3813974319" sldId="268"/>
            <ac:picMk id="6" creationId="{B72C0571-1FAA-92C4-7E50-E9E928E4CCE8}"/>
          </ac:picMkLst>
        </pc:picChg>
      </pc:sldChg>
      <pc:sldChg chg="addSp delSp modSp mod modClrScheme delDesignElem chgLayout">
        <pc:chgData name="Jones, Katie" userId="S::katiej@smu.edu::d6557db2-3227-4e3a-b253-df205624e65e" providerId="AD" clId="Web-{4233F6B1-068D-4861-8984-0B0A1E7D5E46}" dt="2022-08-28T02:14:39.015" v="349"/>
        <pc:sldMkLst>
          <pc:docMk/>
          <pc:sldMk cId="2627796019" sldId="269"/>
        </pc:sldMkLst>
        <pc:spChg chg="mod ord">
          <ac:chgData name="Jones, Katie" userId="S::katiej@smu.edu::d6557db2-3227-4e3a-b253-df205624e65e" providerId="AD" clId="Web-{4233F6B1-068D-4861-8984-0B0A1E7D5E46}" dt="2022-08-28T02:14:39.015" v="349"/>
          <ac:spMkLst>
            <pc:docMk/>
            <pc:sldMk cId="2627796019" sldId="269"/>
            <ac:spMk id="2" creationId="{580DDF35-DF8B-4DCD-99F9-702D1848D820}"/>
          </ac:spMkLst>
        </pc:spChg>
        <pc:spChg chg="mod">
          <ac:chgData name="Jones, Katie" userId="S::katiej@smu.edu::d6557db2-3227-4e3a-b253-df205624e65e" providerId="AD" clId="Web-{4233F6B1-068D-4861-8984-0B0A1E7D5E46}" dt="2022-08-28T01:56:34.038" v="147" actId="1076"/>
          <ac:spMkLst>
            <pc:docMk/>
            <pc:sldMk cId="2627796019" sldId="269"/>
            <ac:spMk id="5" creationId="{6C0E8717-E411-79D1-7933-9463014F8502}"/>
          </ac:spMkLst>
        </pc:spChg>
        <pc:spChg chg="add del">
          <ac:chgData name="Jones, Katie" userId="S::katiej@smu.edu::d6557db2-3227-4e3a-b253-df205624e65e" providerId="AD" clId="Web-{4233F6B1-068D-4861-8984-0B0A1E7D5E46}" dt="2022-08-28T02:14:39.015" v="349"/>
          <ac:spMkLst>
            <pc:docMk/>
            <pc:sldMk cId="2627796019" sldId="269"/>
            <ac:spMk id="6" creationId="{13D1A8A5-47E0-4546-A3F9-FC33D5461102}"/>
          </ac:spMkLst>
        </pc:spChg>
        <pc:spChg chg="add del">
          <ac:chgData name="Jones, Katie" userId="S::katiej@smu.edu::d6557db2-3227-4e3a-b253-df205624e65e" providerId="AD" clId="Web-{4233F6B1-068D-4861-8984-0B0A1E7D5E46}" dt="2022-08-28T02:14:39.015" v="349"/>
          <ac:spMkLst>
            <pc:docMk/>
            <pc:sldMk cId="2627796019" sldId="269"/>
            <ac:spMk id="7" creationId="{3CD1EA40-7116-4FCB-9369-70F29FAA91EC}"/>
          </ac:spMkLst>
        </pc:spChg>
        <pc:spChg chg="add del">
          <ac:chgData name="Jones, Katie" userId="S::katiej@smu.edu::d6557db2-3227-4e3a-b253-df205624e65e" providerId="AD" clId="Web-{4233F6B1-068D-4861-8984-0B0A1E7D5E46}" dt="2022-08-28T02:14:39.015" v="349"/>
          <ac:spMkLst>
            <pc:docMk/>
            <pc:sldMk cId="2627796019" sldId="269"/>
            <ac:spMk id="9" creationId="{BF647E38-F93D-4661-8D77-CE13EEB65B5A}"/>
          </ac:spMkLst>
        </pc:spChg>
        <pc:spChg chg="add del">
          <ac:chgData name="Jones, Katie" userId="S::katiej@smu.edu::d6557db2-3227-4e3a-b253-df205624e65e" providerId="AD" clId="Web-{4233F6B1-068D-4861-8984-0B0A1E7D5E46}" dt="2022-08-28T02:14:39.015" v="349"/>
          <ac:spMkLst>
            <pc:docMk/>
            <pc:sldMk cId="2627796019" sldId="269"/>
            <ac:spMk id="39" creationId="{D6C80E47-971C-437F-B030-191115B01D68}"/>
          </ac:spMkLst>
        </pc:spChg>
        <pc:spChg chg="mod ord">
          <ac:chgData name="Jones, Katie" userId="S::katiej@smu.edu::d6557db2-3227-4e3a-b253-df205624e65e" providerId="AD" clId="Web-{4233F6B1-068D-4861-8984-0B0A1E7D5E46}" dt="2022-08-28T02:14:39.015" v="349"/>
          <ac:spMkLst>
            <pc:docMk/>
            <pc:sldMk cId="2627796019" sldId="269"/>
            <ac:spMk id="46" creationId="{7895DC63-BE26-7986-7E9D-4BA48E84F868}"/>
          </ac:spMkLst>
        </pc:spChg>
        <pc:grpChg chg="add del">
          <ac:chgData name="Jones, Katie" userId="S::katiej@smu.edu::d6557db2-3227-4e3a-b253-df205624e65e" providerId="AD" clId="Web-{4233F6B1-068D-4861-8984-0B0A1E7D5E46}" dt="2022-08-28T02:14:39.015" v="349"/>
          <ac:grpSpMkLst>
            <pc:docMk/>
            <pc:sldMk cId="2627796019" sldId="269"/>
            <ac:grpSpMk id="10" creationId="{936E4654-58CD-422E-884A-D4ED28FCF62B}"/>
          </ac:grpSpMkLst>
        </pc:grpChg>
      </pc:sldChg>
      <pc:sldChg chg="modSp mod modClrScheme chgLayout">
        <pc:chgData name="Jones, Katie" userId="S::katiej@smu.edu::d6557db2-3227-4e3a-b253-df205624e65e" providerId="AD" clId="Web-{4233F6B1-068D-4861-8984-0B0A1E7D5E46}" dt="2022-08-28T02:14:39.015" v="349"/>
        <pc:sldMkLst>
          <pc:docMk/>
          <pc:sldMk cId="2524234060" sldId="270"/>
        </pc:sldMkLst>
        <pc:spChg chg="mod ord">
          <ac:chgData name="Jones, Katie" userId="S::katiej@smu.edu::d6557db2-3227-4e3a-b253-df205624e65e" providerId="AD" clId="Web-{4233F6B1-068D-4861-8984-0B0A1E7D5E46}" dt="2022-08-28T02:14:39.015" v="349"/>
          <ac:spMkLst>
            <pc:docMk/>
            <pc:sldMk cId="2524234060" sldId="270"/>
            <ac:spMk id="2" creationId="{2E4A562F-27EB-5DB1-326A-47CDFD264951}"/>
          </ac:spMkLst>
        </pc:spChg>
        <pc:spChg chg="mod ord">
          <ac:chgData name="Jones, Katie" userId="S::katiej@smu.edu::d6557db2-3227-4e3a-b253-df205624e65e" providerId="AD" clId="Web-{4233F6B1-068D-4861-8984-0B0A1E7D5E46}" dt="2022-08-28T02:14:39.015" v="349"/>
          <ac:spMkLst>
            <pc:docMk/>
            <pc:sldMk cId="2524234060" sldId="270"/>
            <ac:spMk id="3" creationId="{471907B8-BA3D-B060-230E-93B3212F4548}"/>
          </ac:spMkLst>
        </pc:spChg>
      </pc:sldChg>
      <pc:sldChg chg="addSp delSp modSp new mod setBg modClrScheme delDesignElem chgLayout">
        <pc:chgData name="Jones, Katie" userId="S::katiej@smu.edu::d6557db2-3227-4e3a-b253-df205624e65e" providerId="AD" clId="Web-{4233F6B1-068D-4861-8984-0B0A1E7D5E46}" dt="2022-08-28T02:14:39.015" v="349"/>
        <pc:sldMkLst>
          <pc:docMk/>
          <pc:sldMk cId="1247663690" sldId="271"/>
        </pc:sldMkLst>
        <pc:spChg chg="mod ord">
          <ac:chgData name="Jones, Katie" userId="S::katiej@smu.edu::d6557db2-3227-4e3a-b253-df205624e65e" providerId="AD" clId="Web-{4233F6B1-068D-4861-8984-0B0A1E7D5E46}" dt="2022-08-28T02:14:39.015" v="349"/>
          <ac:spMkLst>
            <pc:docMk/>
            <pc:sldMk cId="1247663690" sldId="271"/>
            <ac:spMk id="2" creationId="{355802B9-5829-8E8D-4735-A923FCB2DC90}"/>
          </ac:spMkLst>
        </pc:spChg>
        <pc:spChg chg="add del">
          <ac:chgData name="Jones, Katie" userId="S::katiej@smu.edu::d6557db2-3227-4e3a-b253-df205624e65e" providerId="AD" clId="Web-{4233F6B1-068D-4861-8984-0B0A1E7D5E46}" dt="2022-08-28T01:59:21.898" v="200"/>
          <ac:spMkLst>
            <pc:docMk/>
            <pc:sldMk cId="1247663690" sldId="271"/>
            <ac:spMk id="3" creationId="{1A603615-D215-EBAF-384E-DBFBA38DD7A4}"/>
          </ac:spMkLst>
        </pc:spChg>
        <pc:spChg chg="add del">
          <ac:chgData name="Jones, Katie" userId="S::katiej@smu.edu::d6557db2-3227-4e3a-b253-df205624e65e" providerId="AD" clId="Web-{4233F6B1-068D-4861-8984-0B0A1E7D5E46}" dt="2022-08-28T01:59:21.882" v="199"/>
          <ac:spMkLst>
            <pc:docMk/>
            <pc:sldMk cId="1247663690" sldId="271"/>
            <ac:spMk id="9" creationId="{D55CD764-972B-4CA5-A885-53E55C63E174}"/>
          </ac:spMkLst>
        </pc:spChg>
        <pc:spChg chg="add del">
          <ac:chgData name="Jones, Katie" userId="S::katiej@smu.edu::d6557db2-3227-4e3a-b253-df205624e65e" providerId="AD" clId="Web-{4233F6B1-068D-4861-8984-0B0A1E7D5E46}" dt="2022-08-28T01:59:21.882" v="199"/>
          <ac:spMkLst>
            <pc:docMk/>
            <pc:sldMk cId="1247663690" sldId="271"/>
            <ac:spMk id="11" creationId="{34165AB3-7006-4430-BCE3-25476BE13322}"/>
          </ac:spMkLst>
        </pc:spChg>
        <pc:spChg chg="add del">
          <ac:chgData name="Jones, Katie" userId="S::katiej@smu.edu::d6557db2-3227-4e3a-b253-df205624e65e" providerId="AD" clId="Web-{4233F6B1-068D-4861-8984-0B0A1E7D5E46}" dt="2022-08-28T01:59:21.882" v="199"/>
          <ac:spMkLst>
            <pc:docMk/>
            <pc:sldMk cId="1247663690" sldId="271"/>
            <ac:spMk id="35" creationId="{E3E51905-F374-4E1A-97CF-B741584B74D5}"/>
          </ac:spMkLst>
        </pc:spChg>
        <pc:spChg chg="add del">
          <ac:chgData name="Jones, Katie" userId="S::katiej@smu.edu::d6557db2-3227-4e3a-b253-df205624e65e" providerId="AD" clId="Web-{4233F6B1-068D-4861-8984-0B0A1E7D5E46}" dt="2022-08-28T02:14:39.015" v="349"/>
          <ac:spMkLst>
            <pc:docMk/>
            <pc:sldMk cId="1247663690" sldId="271"/>
            <ac:spMk id="37" creationId="{D9F5512A-48E1-4C07-B75E-3CCC517B6804}"/>
          </ac:spMkLst>
        </pc:spChg>
        <pc:spChg chg="add del">
          <ac:chgData name="Jones, Katie" userId="S::katiej@smu.edu::d6557db2-3227-4e3a-b253-df205624e65e" providerId="AD" clId="Web-{4233F6B1-068D-4861-8984-0B0A1E7D5E46}" dt="2022-08-28T02:14:39.015" v="349"/>
          <ac:spMkLst>
            <pc:docMk/>
            <pc:sldMk cId="1247663690" sldId="271"/>
            <ac:spMk id="38" creationId="{C1000A71-EAA0-4A28-9813-F75E9271631B}"/>
          </ac:spMkLst>
        </pc:spChg>
        <pc:spChg chg="add del">
          <ac:chgData name="Jones, Katie" userId="S::katiej@smu.edu::d6557db2-3227-4e3a-b253-df205624e65e" providerId="AD" clId="Web-{4233F6B1-068D-4861-8984-0B0A1E7D5E46}" dt="2022-08-28T02:14:39.015" v="349"/>
          <ac:spMkLst>
            <pc:docMk/>
            <pc:sldMk cId="1247663690" sldId="271"/>
            <ac:spMk id="40" creationId="{3CD1EA40-7116-4FCB-9369-70F29FAA91EC}"/>
          </ac:spMkLst>
        </pc:spChg>
        <pc:spChg chg="add del">
          <ac:chgData name="Jones, Katie" userId="S::katiej@smu.edu::d6557db2-3227-4e3a-b253-df205624e65e" providerId="AD" clId="Web-{4233F6B1-068D-4861-8984-0B0A1E7D5E46}" dt="2022-08-28T02:14:39.015" v="349"/>
          <ac:spMkLst>
            <pc:docMk/>
            <pc:sldMk cId="1247663690" sldId="271"/>
            <ac:spMk id="41" creationId="{A5271697-90F1-4A23-8EF2-0179F2EAFACB}"/>
          </ac:spMkLst>
        </pc:spChg>
        <pc:spChg chg="add mod ord">
          <ac:chgData name="Jones, Katie" userId="S::katiej@smu.edu::d6557db2-3227-4e3a-b253-df205624e65e" providerId="AD" clId="Web-{4233F6B1-068D-4861-8984-0B0A1E7D5E46}" dt="2022-08-28T02:14:39.015" v="349"/>
          <ac:spMkLst>
            <pc:docMk/>
            <pc:sldMk cId="1247663690" sldId="271"/>
            <ac:spMk id="43" creationId="{1A603615-D215-EBAF-384E-DBFBA38DD7A4}"/>
          </ac:spMkLst>
        </pc:spChg>
        <pc:grpChg chg="add del">
          <ac:chgData name="Jones, Katie" userId="S::katiej@smu.edu::d6557db2-3227-4e3a-b253-df205624e65e" providerId="AD" clId="Web-{4233F6B1-068D-4861-8984-0B0A1E7D5E46}" dt="2022-08-28T01:59:21.882" v="199"/>
          <ac:grpSpMkLst>
            <pc:docMk/>
            <pc:sldMk cId="1247663690" sldId="271"/>
            <ac:grpSpMk id="13" creationId="{D00B602F-D8C3-4DD5-B8F5-0212B54C65BE}"/>
          </ac:grpSpMkLst>
        </pc:grpChg>
        <pc:grpChg chg="add del">
          <ac:chgData name="Jones, Katie" userId="S::katiej@smu.edu::d6557db2-3227-4e3a-b253-df205624e65e" providerId="AD" clId="Web-{4233F6B1-068D-4861-8984-0B0A1E7D5E46}" dt="2022-08-28T02:14:39.015" v="349"/>
          <ac:grpSpMkLst>
            <pc:docMk/>
            <pc:sldMk cId="1247663690" sldId="271"/>
            <ac:grpSpMk id="15" creationId="{CDEBFF3A-F831-4F03-A169-990BDB6B99BA}"/>
          </ac:grpSpMkLst>
        </pc:grpChg>
        <pc:picChg chg="add del">
          <ac:chgData name="Jones, Katie" userId="S::katiej@smu.edu::d6557db2-3227-4e3a-b253-df205624e65e" providerId="AD" clId="Web-{4233F6B1-068D-4861-8984-0B0A1E7D5E46}" dt="2022-08-28T01:59:21.882" v="199"/>
          <ac:picMkLst>
            <pc:docMk/>
            <pc:sldMk cId="1247663690" sldId="271"/>
            <ac:picMk id="5" creationId="{A90EBDDA-5D6A-8FB8-079A-DD9704652568}"/>
          </ac:picMkLst>
        </pc:picChg>
        <pc:picChg chg="add del">
          <ac:chgData name="Jones, Katie" userId="S::katiej@smu.edu::d6557db2-3227-4e3a-b253-df205624e65e" providerId="AD" clId="Web-{4233F6B1-068D-4861-8984-0B0A1E7D5E46}" dt="2022-08-28T01:59:35.680" v="201"/>
          <ac:picMkLst>
            <pc:docMk/>
            <pc:sldMk cId="1247663690" sldId="271"/>
            <ac:picMk id="39" creationId="{866C2CEC-752C-F9BE-F930-7AD881F523BA}"/>
          </ac:picMkLst>
        </pc:picChg>
      </pc:sldChg>
      <pc:sldChg chg="new del">
        <pc:chgData name="Jones, Katie" userId="S::katiej@smu.edu::d6557db2-3227-4e3a-b253-df205624e65e" providerId="AD" clId="Web-{4233F6B1-068D-4861-8984-0B0A1E7D5E46}" dt="2022-08-28T01:54:40.566" v="108"/>
        <pc:sldMkLst>
          <pc:docMk/>
          <pc:sldMk cId="1584722932" sldId="271"/>
        </pc:sldMkLst>
      </pc:sldChg>
      <pc:sldChg chg="addSp delSp modSp new mod setBg modClrScheme setClrOvrMap delDesignElem chgLayout">
        <pc:chgData name="Jones, Katie" userId="S::katiej@smu.edu::d6557db2-3227-4e3a-b253-df205624e65e" providerId="AD" clId="Web-{4233F6B1-068D-4861-8984-0B0A1E7D5E46}" dt="2022-08-28T02:14:39.015" v="349"/>
        <pc:sldMkLst>
          <pc:docMk/>
          <pc:sldMk cId="650176764" sldId="272"/>
        </pc:sldMkLst>
        <pc:spChg chg="mod ord">
          <ac:chgData name="Jones, Katie" userId="S::katiej@smu.edu::d6557db2-3227-4e3a-b253-df205624e65e" providerId="AD" clId="Web-{4233F6B1-068D-4861-8984-0B0A1E7D5E46}" dt="2022-08-28T02:14:39.015" v="349"/>
          <ac:spMkLst>
            <pc:docMk/>
            <pc:sldMk cId="650176764" sldId="272"/>
            <ac:spMk id="2" creationId="{4EF6C726-B9CC-0C82-D8D8-9B0D2A1EAB20}"/>
          </ac:spMkLst>
        </pc:spChg>
        <pc:spChg chg="add del mod">
          <ac:chgData name="Jones, Katie" userId="S::katiej@smu.edu::d6557db2-3227-4e3a-b253-df205624e65e" providerId="AD" clId="Web-{4233F6B1-068D-4861-8984-0B0A1E7D5E46}" dt="2022-08-28T02:02:45.705" v="301"/>
          <ac:spMkLst>
            <pc:docMk/>
            <pc:sldMk cId="650176764" sldId="272"/>
            <ac:spMk id="3" creationId="{A9137C97-2B38-7CC0-8BFC-5D2F6F2BC8F5}"/>
          </ac:spMkLst>
        </pc:spChg>
        <pc:spChg chg="add del">
          <ac:chgData name="Jones, Katie" userId="S::katiej@smu.edu::d6557db2-3227-4e3a-b253-df205624e65e" providerId="AD" clId="Web-{4233F6B1-068D-4861-8984-0B0A1E7D5E46}" dt="2022-08-28T02:01:53.375" v="292"/>
          <ac:spMkLst>
            <pc:docMk/>
            <pc:sldMk cId="650176764" sldId="272"/>
            <ac:spMk id="9" creationId="{35DB3719-6FDC-4E5D-891D-FF40B7300F64}"/>
          </ac:spMkLst>
        </pc:spChg>
        <pc:spChg chg="add del">
          <ac:chgData name="Jones, Katie" userId="S::katiej@smu.edu::d6557db2-3227-4e3a-b253-df205624e65e" providerId="AD" clId="Web-{4233F6B1-068D-4861-8984-0B0A1E7D5E46}" dt="2022-08-28T02:01:53.375" v="292"/>
          <ac:spMkLst>
            <pc:docMk/>
            <pc:sldMk cId="650176764" sldId="272"/>
            <ac:spMk id="11" creationId="{E0CBAC23-2E3F-4A90-BA59-F8299F6A5439}"/>
          </ac:spMkLst>
        </pc:spChg>
        <pc:spChg chg="add del">
          <ac:chgData name="Jones, Katie" userId="S::katiej@smu.edu::d6557db2-3227-4e3a-b253-df205624e65e" providerId="AD" clId="Web-{4233F6B1-068D-4861-8984-0B0A1E7D5E46}" dt="2022-08-28T02:02:12.360" v="294"/>
          <ac:spMkLst>
            <pc:docMk/>
            <pc:sldMk cId="650176764" sldId="272"/>
            <ac:spMk id="13" creationId="{C5E6CFF1-2F42-4E10-9A97-F116F46F53FE}"/>
          </ac:spMkLst>
        </pc:spChg>
        <pc:spChg chg="add del">
          <ac:chgData name="Jones, Katie" userId="S::katiej@smu.edu::d6557db2-3227-4e3a-b253-df205624e65e" providerId="AD" clId="Web-{4233F6B1-068D-4861-8984-0B0A1E7D5E46}" dt="2022-08-28T02:02:12.360" v="294"/>
          <ac:spMkLst>
            <pc:docMk/>
            <pc:sldMk cId="650176764" sldId="272"/>
            <ac:spMk id="16" creationId="{A9137C97-2B38-7CC0-8BFC-5D2F6F2BC8F5}"/>
          </ac:spMkLst>
        </pc:spChg>
        <pc:spChg chg="add del">
          <ac:chgData name="Jones, Katie" userId="S::katiej@smu.edu::d6557db2-3227-4e3a-b253-df205624e65e" providerId="AD" clId="Web-{4233F6B1-068D-4861-8984-0B0A1E7D5E46}" dt="2022-08-28T02:02:24.720" v="296"/>
          <ac:spMkLst>
            <pc:docMk/>
            <pc:sldMk cId="650176764" sldId="272"/>
            <ac:spMk id="18" creationId="{A9137C97-2B38-7CC0-8BFC-5D2F6F2BC8F5}"/>
          </ac:spMkLst>
        </pc:spChg>
        <pc:spChg chg="add del">
          <ac:chgData name="Jones, Katie" userId="S::katiej@smu.edu::d6557db2-3227-4e3a-b253-df205624e65e" providerId="AD" clId="Web-{4233F6B1-068D-4861-8984-0B0A1E7D5E46}" dt="2022-08-28T02:03:48.691" v="307"/>
          <ac:spMkLst>
            <pc:docMk/>
            <pc:sldMk cId="650176764" sldId="272"/>
            <ac:spMk id="35" creationId="{E3E51905-F374-4E1A-97CF-B741584B74D5}"/>
          </ac:spMkLst>
        </pc:spChg>
        <pc:spChg chg="add del">
          <ac:chgData name="Jones, Katie" userId="S::katiej@smu.edu::d6557db2-3227-4e3a-b253-df205624e65e" providerId="AD" clId="Web-{4233F6B1-068D-4861-8984-0B0A1E7D5E46}" dt="2022-08-28T02:02:33.361" v="298"/>
          <ac:spMkLst>
            <pc:docMk/>
            <pc:sldMk cId="650176764" sldId="272"/>
            <ac:spMk id="36" creationId="{C1000A71-EAA0-4A28-9813-F75E9271631B}"/>
          </ac:spMkLst>
        </pc:spChg>
        <pc:spChg chg="add del">
          <ac:chgData name="Jones, Katie" userId="S::katiej@smu.edu::d6557db2-3227-4e3a-b253-df205624e65e" providerId="AD" clId="Web-{4233F6B1-068D-4861-8984-0B0A1E7D5E46}" dt="2022-08-28T02:02:33.361" v="298"/>
          <ac:spMkLst>
            <pc:docMk/>
            <pc:sldMk cId="650176764" sldId="272"/>
            <ac:spMk id="37" creationId="{D9F5512A-48E1-4C07-B75E-3CCC517B6804}"/>
          </ac:spMkLst>
        </pc:spChg>
        <pc:spChg chg="add del">
          <ac:chgData name="Jones, Katie" userId="S::katiej@smu.edu::d6557db2-3227-4e3a-b253-df205624e65e" providerId="AD" clId="Web-{4233F6B1-068D-4861-8984-0B0A1E7D5E46}" dt="2022-08-28T02:02:33.361" v="298"/>
          <ac:spMkLst>
            <pc:docMk/>
            <pc:sldMk cId="650176764" sldId="272"/>
            <ac:spMk id="39" creationId="{3CD1EA40-7116-4FCB-9369-70F29FAA91EC}"/>
          </ac:spMkLst>
        </pc:spChg>
        <pc:spChg chg="add del">
          <ac:chgData name="Jones, Katie" userId="S::katiej@smu.edu::d6557db2-3227-4e3a-b253-df205624e65e" providerId="AD" clId="Web-{4233F6B1-068D-4861-8984-0B0A1E7D5E46}" dt="2022-08-28T02:02:33.361" v="298"/>
          <ac:spMkLst>
            <pc:docMk/>
            <pc:sldMk cId="650176764" sldId="272"/>
            <ac:spMk id="40" creationId="{A5271697-90F1-4A23-8EF2-0179F2EAFACB}"/>
          </ac:spMkLst>
        </pc:spChg>
        <pc:spChg chg="add del">
          <ac:chgData name="Jones, Katie" userId="S::katiej@smu.edu::d6557db2-3227-4e3a-b253-df205624e65e" providerId="AD" clId="Web-{4233F6B1-068D-4861-8984-0B0A1E7D5E46}" dt="2022-08-28T02:02:33.361" v="298"/>
          <ac:spMkLst>
            <pc:docMk/>
            <pc:sldMk cId="650176764" sldId="272"/>
            <ac:spMk id="46" creationId="{A9137C97-2B38-7CC0-8BFC-5D2F6F2BC8F5}"/>
          </ac:spMkLst>
        </pc:spChg>
        <pc:spChg chg="add del">
          <ac:chgData name="Jones, Katie" userId="S::katiej@smu.edu::d6557db2-3227-4e3a-b253-df205624e65e" providerId="AD" clId="Web-{4233F6B1-068D-4861-8984-0B0A1E7D5E46}" dt="2022-08-28T02:03:48.691" v="307"/>
          <ac:spMkLst>
            <pc:docMk/>
            <pc:sldMk cId="650176764" sldId="272"/>
            <ac:spMk id="50" creationId="{D55CD764-972B-4CA5-A885-53E55C63E174}"/>
          </ac:spMkLst>
        </pc:spChg>
        <pc:spChg chg="add del">
          <ac:chgData name="Jones, Katie" userId="S::katiej@smu.edu::d6557db2-3227-4e3a-b253-df205624e65e" providerId="AD" clId="Web-{4233F6B1-068D-4861-8984-0B0A1E7D5E46}" dt="2022-08-28T02:03:48.691" v="307"/>
          <ac:spMkLst>
            <pc:docMk/>
            <pc:sldMk cId="650176764" sldId="272"/>
            <ac:spMk id="51" creationId="{34165AB3-7006-4430-BCE3-25476BE13322}"/>
          </ac:spMkLst>
        </pc:spChg>
        <pc:spChg chg="add del">
          <ac:chgData name="Jones, Katie" userId="S::katiej@smu.edu::d6557db2-3227-4e3a-b253-df205624e65e" providerId="AD" clId="Web-{4233F6B1-068D-4861-8984-0B0A1E7D5E46}" dt="2022-08-28T02:09:28.280" v="329"/>
          <ac:spMkLst>
            <pc:docMk/>
            <pc:sldMk cId="650176764" sldId="272"/>
            <ac:spMk id="64" creationId="{D55CD764-972B-4CA5-A885-53E55C63E174}"/>
          </ac:spMkLst>
        </pc:spChg>
        <pc:spChg chg="add del">
          <ac:chgData name="Jones, Katie" userId="S::katiej@smu.edu::d6557db2-3227-4e3a-b253-df205624e65e" providerId="AD" clId="Web-{4233F6B1-068D-4861-8984-0B0A1E7D5E46}" dt="2022-08-28T02:09:28.280" v="329"/>
          <ac:spMkLst>
            <pc:docMk/>
            <pc:sldMk cId="650176764" sldId="272"/>
            <ac:spMk id="66" creationId="{34165AB3-7006-4430-BCE3-25476BE13322}"/>
          </ac:spMkLst>
        </pc:spChg>
        <pc:spChg chg="add del">
          <ac:chgData name="Jones, Katie" userId="S::katiej@smu.edu::d6557db2-3227-4e3a-b253-df205624e65e" providerId="AD" clId="Web-{4233F6B1-068D-4861-8984-0B0A1E7D5E46}" dt="2022-08-28T02:09:28.280" v="329"/>
          <ac:spMkLst>
            <pc:docMk/>
            <pc:sldMk cId="650176764" sldId="272"/>
            <ac:spMk id="90" creationId="{E3E51905-F374-4E1A-97CF-B741584B74D5}"/>
          </ac:spMkLst>
        </pc:spChg>
        <pc:spChg chg="add del mod">
          <ac:chgData name="Jones, Katie" userId="S::katiej@smu.edu::d6557db2-3227-4e3a-b253-df205624e65e" providerId="AD" clId="Web-{4233F6B1-068D-4861-8984-0B0A1E7D5E46}" dt="2022-08-28T02:14:39.015" v="349"/>
          <ac:spMkLst>
            <pc:docMk/>
            <pc:sldMk cId="650176764" sldId="272"/>
            <ac:spMk id="95" creationId="{955A2079-FA98-4876-80F0-72364A7D2EA4}"/>
          </ac:spMkLst>
        </pc:spChg>
        <pc:grpChg chg="add del">
          <ac:chgData name="Jones, Katie" userId="S::katiej@smu.edu::d6557db2-3227-4e3a-b253-df205624e65e" providerId="AD" clId="Web-{4233F6B1-068D-4861-8984-0B0A1E7D5E46}" dt="2022-08-28T02:02:33.361" v="298"/>
          <ac:grpSpMkLst>
            <pc:docMk/>
            <pc:sldMk cId="650176764" sldId="272"/>
            <ac:grpSpMk id="41" creationId="{CDEBFF3A-F831-4F03-A169-990BDB6B99BA}"/>
          </ac:grpSpMkLst>
        </pc:grpChg>
        <pc:grpChg chg="add del">
          <ac:chgData name="Jones, Katie" userId="S::katiej@smu.edu::d6557db2-3227-4e3a-b253-df205624e65e" providerId="AD" clId="Web-{4233F6B1-068D-4861-8984-0B0A1E7D5E46}" dt="2022-08-28T02:03:48.691" v="307"/>
          <ac:grpSpMkLst>
            <pc:docMk/>
            <pc:sldMk cId="650176764" sldId="272"/>
            <ac:grpSpMk id="52" creationId="{11999B20-6058-4C55-882E-A1FB050B69DD}"/>
          </ac:grpSpMkLst>
        </pc:grpChg>
        <pc:grpChg chg="add del">
          <ac:chgData name="Jones, Katie" userId="S::katiej@smu.edu::d6557db2-3227-4e3a-b253-df205624e65e" providerId="AD" clId="Web-{4233F6B1-068D-4861-8984-0B0A1E7D5E46}" dt="2022-08-28T02:09:28.280" v="329"/>
          <ac:grpSpMkLst>
            <pc:docMk/>
            <pc:sldMk cId="650176764" sldId="272"/>
            <ac:grpSpMk id="68" creationId="{11999B20-6058-4C55-882E-A1FB050B69DD}"/>
          </ac:grpSpMkLst>
        </pc:grpChg>
        <pc:graphicFrameChg chg="add del">
          <ac:chgData name="Jones, Katie" userId="S::katiej@smu.edu::d6557db2-3227-4e3a-b253-df205624e65e" providerId="AD" clId="Web-{4233F6B1-068D-4861-8984-0B0A1E7D5E46}" dt="2022-08-28T02:01:53.375" v="292"/>
          <ac:graphicFrameMkLst>
            <pc:docMk/>
            <pc:sldMk cId="650176764" sldId="272"/>
            <ac:graphicFrameMk id="5" creationId="{61CBADCC-33B7-34F5-980B-9E3D14AF412D}"/>
          </ac:graphicFrameMkLst>
        </pc:graphicFrameChg>
        <pc:graphicFrameChg chg="add del">
          <ac:chgData name="Jones, Katie" userId="S::katiej@smu.edu::d6557db2-3227-4e3a-b253-df205624e65e" providerId="AD" clId="Web-{4233F6B1-068D-4861-8984-0B0A1E7D5E46}" dt="2022-08-28T02:02:45.674" v="300"/>
          <ac:graphicFrameMkLst>
            <pc:docMk/>
            <pc:sldMk cId="650176764" sldId="272"/>
            <ac:graphicFrameMk id="48" creationId="{978DEF4E-3945-DEDD-2A02-DABBC956F9CA}"/>
          </ac:graphicFrameMkLst>
        </pc:graphicFrameChg>
        <pc:graphicFrameChg chg="add mod ord modGraphic">
          <ac:chgData name="Jones, Katie" userId="S::katiej@smu.edu::d6557db2-3227-4e3a-b253-df205624e65e" providerId="AD" clId="Web-{4233F6B1-068D-4861-8984-0B0A1E7D5E46}" dt="2022-08-28T02:14:39.015" v="349"/>
          <ac:graphicFrameMkLst>
            <pc:docMk/>
            <pc:sldMk cId="650176764" sldId="272"/>
            <ac:graphicFrameMk id="59" creationId="{1B5B428A-9B12-2930-CF2B-B6AA596655B9}"/>
          </ac:graphicFrameMkLst>
        </pc:graphicFrameChg>
        <pc:picChg chg="add del">
          <ac:chgData name="Jones, Katie" userId="S::katiej@smu.edu::d6557db2-3227-4e3a-b253-df205624e65e" providerId="AD" clId="Web-{4233F6B1-068D-4861-8984-0B0A1E7D5E46}" dt="2022-08-28T02:02:12.360" v="294"/>
          <ac:picMkLst>
            <pc:docMk/>
            <pc:sldMk cId="650176764" sldId="272"/>
            <ac:picMk id="14" creationId="{A71858B9-052D-C2B4-53F4-3D83C3E8FD1F}"/>
          </ac:picMkLst>
        </pc:picChg>
        <pc:picChg chg="add del">
          <ac:chgData name="Jones, Katie" userId="S::katiej@smu.edu::d6557db2-3227-4e3a-b253-df205624e65e" providerId="AD" clId="Web-{4233F6B1-068D-4861-8984-0B0A1E7D5E46}" dt="2022-08-28T02:02:24.720" v="296"/>
          <ac:picMkLst>
            <pc:docMk/>
            <pc:sldMk cId="650176764" sldId="272"/>
            <ac:picMk id="19" creationId="{F3F0C8E7-7FF0-37D1-12A6-0AE85F29F990}"/>
          </ac:picMkLst>
        </pc:picChg>
        <pc:picChg chg="add del">
          <ac:chgData name="Jones, Katie" userId="S::katiej@smu.edu::d6557db2-3227-4e3a-b253-df205624e65e" providerId="AD" clId="Web-{4233F6B1-068D-4861-8984-0B0A1E7D5E46}" dt="2022-08-28T02:02:33.361" v="298"/>
          <ac:picMkLst>
            <pc:docMk/>
            <pc:sldMk cId="650176764" sldId="272"/>
            <ac:picMk id="38" creationId="{D57DF818-E528-CD67-2FEE-B02202A5BE3D}"/>
          </ac:picMkLst>
        </pc:picChg>
        <pc:cxnChg chg="add del">
          <ac:chgData name="Jones, Katie" userId="S::katiej@smu.edu::d6557db2-3227-4e3a-b253-df205624e65e" providerId="AD" clId="Web-{4233F6B1-068D-4861-8984-0B0A1E7D5E46}" dt="2022-08-28T02:02:12.360" v="294"/>
          <ac:cxnSpMkLst>
            <pc:docMk/>
            <pc:sldMk cId="650176764" sldId="272"/>
            <ac:cxnSpMk id="15" creationId="{67182200-4859-4C8D-BCBB-55B245C28BA3}"/>
          </ac:cxnSpMkLst>
        </pc:cxnChg>
        <pc:cxnChg chg="add del">
          <ac:chgData name="Jones, Katie" userId="S::katiej@smu.edu::d6557db2-3227-4e3a-b253-df205624e65e" providerId="AD" clId="Web-{4233F6B1-068D-4861-8984-0B0A1E7D5E46}" dt="2022-08-28T02:02:24.720" v="296"/>
          <ac:cxnSpMkLst>
            <pc:docMk/>
            <pc:sldMk cId="650176764" sldId="272"/>
            <ac:cxnSpMk id="20" creationId="{A7F400EE-A8A5-48AF-B4D6-291B52C6F0B0}"/>
          </ac:cxnSpMkLst>
        </pc:cxnChg>
      </pc:sldChg>
      <pc:sldMasterChg chg="add del addSldLayout delSldLayout">
        <pc:chgData name="Jones, Katie" userId="S::katiej@smu.edu::d6557db2-3227-4e3a-b253-df205624e65e" providerId="AD" clId="Web-{4233F6B1-068D-4861-8984-0B0A1E7D5E46}" dt="2022-08-28T02:14:39.015" v="349"/>
        <pc:sldMasterMkLst>
          <pc:docMk/>
          <pc:sldMasterMk cId="286406761" sldId="2147483708"/>
        </pc:sldMasterMkLst>
        <pc:sldLayoutChg chg="add del">
          <pc:chgData name="Jones, Katie" userId="S::katiej@smu.edu::d6557db2-3227-4e3a-b253-df205624e65e" providerId="AD" clId="Web-{4233F6B1-068D-4861-8984-0B0A1E7D5E46}" dt="2022-08-28T02:14:39.015" v="349"/>
          <pc:sldLayoutMkLst>
            <pc:docMk/>
            <pc:sldMasterMk cId="286406761" sldId="2147483708"/>
            <pc:sldLayoutMk cId="118403365" sldId="2147483709"/>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3113798777" sldId="2147483710"/>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2892799102" sldId="2147483711"/>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3653595790" sldId="2147483712"/>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3107920592" sldId="2147483713"/>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618609014" sldId="2147483714"/>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1129134410" sldId="2147483715"/>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2793756033" sldId="2147483716"/>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4180335052" sldId="2147483717"/>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348782576" sldId="2147483718"/>
          </pc:sldLayoutMkLst>
        </pc:sldLayoutChg>
        <pc:sldLayoutChg chg="add del">
          <pc:chgData name="Jones, Katie" userId="S::katiej@smu.edu::d6557db2-3227-4e3a-b253-df205624e65e" providerId="AD" clId="Web-{4233F6B1-068D-4861-8984-0B0A1E7D5E46}" dt="2022-08-28T02:14:39.015" v="349"/>
          <pc:sldLayoutMkLst>
            <pc:docMk/>
            <pc:sldMasterMk cId="286406761" sldId="2147483708"/>
            <pc:sldLayoutMk cId="1794870513" sldId="2147483719"/>
          </pc:sldLayoutMkLst>
        </pc:sldLayoutChg>
      </pc:sldMasterChg>
      <pc:sldMasterChg chg="add del addSldLayout delSldLayout modSldLayout">
        <pc:chgData name="Jones, Katie" userId="S::katiej@smu.edu::d6557db2-3227-4e3a-b253-df205624e65e" providerId="AD" clId="Web-{4233F6B1-068D-4861-8984-0B0A1E7D5E46}" dt="2022-08-28T02:14:39.015" v="349"/>
        <pc:sldMasterMkLst>
          <pc:docMk/>
          <pc:sldMasterMk cId="1390813448" sldId="2147483720"/>
        </pc:sldMasterMkLst>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3500879603" sldId="2147483721"/>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880710811" sldId="2147483722"/>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206603164" sldId="2147483723"/>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3313171020" sldId="2147483724"/>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2189144798" sldId="2147483725"/>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1901241467" sldId="2147483726"/>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3621957004" sldId="2147483727"/>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2347892138" sldId="2147483728"/>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4164648684" sldId="2147483729"/>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522968435" sldId="2147483730"/>
          </pc:sldLayoutMkLst>
        </pc:sldLayoutChg>
        <pc:sldLayoutChg chg="add del mod replId">
          <pc:chgData name="Jones, Katie" userId="S::katiej@smu.edu::d6557db2-3227-4e3a-b253-df205624e65e" providerId="AD" clId="Web-{4233F6B1-068D-4861-8984-0B0A1E7D5E46}" dt="2022-08-28T02:14:39.015" v="349"/>
          <pc:sldLayoutMkLst>
            <pc:docMk/>
            <pc:sldMasterMk cId="1390813448" sldId="2147483720"/>
            <pc:sldLayoutMk cId="1251160442" sldId="2147483731"/>
          </pc:sldLayoutMkLst>
        </pc:sldLayoutChg>
      </pc:sldMasterChg>
      <pc:sldMasterChg chg="add del addSldLayout delSldLayout modSldLayout">
        <pc:chgData name="Jones, Katie" userId="S::katiej@smu.edu::d6557db2-3227-4e3a-b253-df205624e65e" providerId="AD" clId="Web-{4233F6B1-068D-4861-8984-0B0A1E7D5E46}" dt="2022-08-28T02:14:36.765" v="348"/>
        <pc:sldMasterMkLst>
          <pc:docMk/>
          <pc:sldMasterMk cId="2605450103" sldId="2147483732"/>
        </pc:sldMasterMkLst>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1166434358" sldId="2147483733"/>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2870678915" sldId="2147483734"/>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2261779203" sldId="2147483735"/>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3430487506" sldId="2147483736"/>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1295700386" sldId="2147483737"/>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3958552760" sldId="2147483738"/>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4146971891" sldId="2147483739"/>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1874155409" sldId="2147483740"/>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707521565" sldId="2147483741"/>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3658033299" sldId="2147483742"/>
          </pc:sldLayoutMkLst>
        </pc:sldLayoutChg>
        <pc:sldLayoutChg chg="add del mod replId">
          <pc:chgData name="Jones, Katie" userId="S::katiej@smu.edu::d6557db2-3227-4e3a-b253-df205624e65e" providerId="AD" clId="Web-{4233F6B1-068D-4861-8984-0B0A1E7D5E46}" dt="2022-08-28T02:14:36.765" v="348"/>
          <pc:sldLayoutMkLst>
            <pc:docMk/>
            <pc:sldMasterMk cId="2605450103" sldId="2147483732"/>
            <pc:sldLayoutMk cId="2843815696" sldId="2147483743"/>
          </pc:sldLayoutMkLst>
        </pc:sldLayoutChg>
      </pc:sldMasterChg>
    </pc:docChg>
  </pc:docChgLst>
  <pc:docChgLst>
    <pc:chgData name="Khan, Sahar" userId="59af738d-d237-4da9-98e2-340e7fffaba9" providerId="ADAL" clId="{3218204E-0675-4CFE-83F7-FB0C141AB0EA}"/>
    <pc:docChg chg="undo redo custSel addSld modSld">
      <pc:chgData name="Khan, Sahar" userId="59af738d-d237-4da9-98e2-340e7fffaba9" providerId="ADAL" clId="{3218204E-0675-4CFE-83F7-FB0C141AB0EA}" dt="2022-08-25T04:32:05.775" v="768" actId="20577"/>
      <pc:docMkLst>
        <pc:docMk/>
      </pc:docMkLst>
      <pc:sldChg chg="addSp modSp mod">
        <pc:chgData name="Khan, Sahar" userId="59af738d-d237-4da9-98e2-340e7fffaba9" providerId="ADAL" clId="{3218204E-0675-4CFE-83F7-FB0C141AB0EA}" dt="2022-08-25T01:34:39.670" v="103" actId="14100"/>
        <pc:sldMkLst>
          <pc:docMk/>
          <pc:sldMk cId="1255420110" sldId="258"/>
        </pc:sldMkLst>
        <pc:spChg chg="mod">
          <ac:chgData name="Khan, Sahar" userId="59af738d-d237-4da9-98e2-340e7fffaba9" providerId="ADAL" clId="{3218204E-0675-4CFE-83F7-FB0C141AB0EA}" dt="2022-08-25T01:34:18.175" v="94" actId="14100"/>
          <ac:spMkLst>
            <pc:docMk/>
            <pc:sldMk cId="1255420110" sldId="258"/>
            <ac:spMk id="2" creationId="{B0B2DEB7-786F-E44A-2FC4-F6E5248BD616}"/>
          </ac:spMkLst>
        </pc:spChg>
        <pc:spChg chg="add mod">
          <ac:chgData name="Khan, Sahar" userId="59af738d-d237-4da9-98e2-340e7fffaba9" providerId="ADAL" clId="{3218204E-0675-4CFE-83F7-FB0C141AB0EA}" dt="2022-08-25T01:31:04.158" v="86"/>
          <ac:spMkLst>
            <pc:docMk/>
            <pc:sldMk cId="1255420110" sldId="258"/>
            <ac:spMk id="3" creationId="{92EA45D8-408B-90D2-4900-9FD6D781BFBE}"/>
          </ac:spMkLst>
        </pc:spChg>
        <pc:picChg chg="mod">
          <ac:chgData name="Khan, Sahar" userId="59af738d-d237-4da9-98e2-340e7fffaba9" providerId="ADAL" clId="{3218204E-0675-4CFE-83F7-FB0C141AB0EA}" dt="2022-08-25T01:34:39.670" v="103" actId="14100"/>
          <ac:picMkLst>
            <pc:docMk/>
            <pc:sldMk cId="1255420110" sldId="258"/>
            <ac:picMk id="4" creationId="{764EA231-CE94-BB0D-A6AD-E6EAC234A805}"/>
          </ac:picMkLst>
        </pc:picChg>
        <pc:picChg chg="mod">
          <ac:chgData name="Khan, Sahar" userId="59af738d-d237-4da9-98e2-340e7fffaba9" providerId="ADAL" clId="{3218204E-0675-4CFE-83F7-FB0C141AB0EA}" dt="2022-08-25T01:34:36.465" v="101" actId="14100"/>
          <ac:picMkLst>
            <pc:docMk/>
            <pc:sldMk cId="1255420110" sldId="258"/>
            <ac:picMk id="5" creationId="{02798163-84DB-4119-F9CD-D03018EC7CC9}"/>
          </ac:picMkLst>
        </pc:picChg>
        <pc:picChg chg="mod">
          <ac:chgData name="Khan, Sahar" userId="59af738d-d237-4da9-98e2-340e7fffaba9" providerId="ADAL" clId="{3218204E-0675-4CFE-83F7-FB0C141AB0EA}" dt="2022-08-25T01:34:32.811" v="100" actId="14100"/>
          <ac:picMkLst>
            <pc:docMk/>
            <pc:sldMk cId="1255420110" sldId="258"/>
            <ac:picMk id="6" creationId="{54356673-D784-D985-FB89-0F89E977E03F}"/>
          </ac:picMkLst>
        </pc:picChg>
      </pc:sldChg>
      <pc:sldChg chg="addSp delSp modSp new mod setBg">
        <pc:chgData name="Khan, Sahar" userId="59af738d-d237-4da9-98e2-340e7fffaba9" providerId="ADAL" clId="{3218204E-0675-4CFE-83F7-FB0C141AB0EA}" dt="2022-08-25T03:07:33.849" v="540" actId="27918"/>
        <pc:sldMkLst>
          <pc:docMk/>
          <pc:sldMk cId="2959897135" sldId="259"/>
        </pc:sldMkLst>
        <pc:spChg chg="mod">
          <ac:chgData name="Khan, Sahar" userId="59af738d-d237-4da9-98e2-340e7fffaba9" providerId="ADAL" clId="{3218204E-0675-4CFE-83F7-FB0C141AB0EA}" dt="2022-08-25T02:03:40.948" v="128" actId="26606"/>
          <ac:spMkLst>
            <pc:docMk/>
            <pc:sldMk cId="2959897135" sldId="259"/>
            <ac:spMk id="2" creationId="{64194958-761E-A5F1-349F-A12C3DEE8C5A}"/>
          </ac:spMkLst>
        </pc:spChg>
        <pc:spChg chg="del">
          <ac:chgData name="Khan, Sahar" userId="59af738d-d237-4da9-98e2-340e7fffaba9" providerId="ADAL" clId="{3218204E-0675-4CFE-83F7-FB0C141AB0EA}" dt="2022-08-25T02:03:03.155" v="121"/>
          <ac:spMkLst>
            <pc:docMk/>
            <pc:sldMk cId="2959897135" sldId="259"/>
            <ac:spMk id="3" creationId="{08F39FEC-6ED5-70BF-ACCE-534AB00AA42C}"/>
          </ac:spMkLst>
        </pc:spChg>
        <pc:spChg chg="add mod">
          <ac:chgData name="Khan, Sahar" userId="59af738d-d237-4da9-98e2-340e7fffaba9" providerId="ADAL" clId="{3218204E-0675-4CFE-83F7-FB0C141AB0EA}" dt="2022-08-25T03:07:17.638" v="538" actId="5793"/>
          <ac:spMkLst>
            <pc:docMk/>
            <pc:sldMk cId="2959897135" sldId="259"/>
            <ac:spMk id="6" creationId="{D3C14A65-CC25-DD4B-78C0-483770D9F6CD}"/>
          </ac:spMkLst>
        </pc:spChg>
        <pc:spChg chg="add">
          <ac:chgData name="Khan, Sahar" userId="59af738d-d237-4da9-98e2-340e7fffaba9" providerId="ADAL" clId="{3218204E-0675-4CFE-83F7-FB0C141AB0EA}" dt="2022-08-25T02:03:40.948" v="128" actId="26606"/>
          <ac:spMkLst>
            <pc:docMk/>
            <pc:sldMk cId="2959897135" sldId="259"/>
            <ac:spMk id="10" creationId="{A5711A0E-A428-4ED1-96CB-33D69FD842E4}"/>
          </ac:spMkLst>
        </pc:spChg>
        <pc:graphicFrameChg chg="add mod">
          <ac:chgData name="Khan, Sahar" userId="59af738d-d237-4da9-98e2-340e7fffaba9" providerId="ADAL" clId="{3218204E-0675-4CFE-83F7-FB0C141AB0EA}" dt="2022-08-25T02:03:53.750" v="131" actId="14100"/>
          <ac:graphicFrameMkLst>
            <pc:docMk/>
            <pc:sldMk cId="2959897135" sldId="259"/>
            <ac:graphicFrameMk id="4" creationId="{53E83BE5-EF77-4715-46FD-8E2EAAEDCB50}"/>
          </ac:graphicFrameMkLst>
        </pc:graphicFrameChg>
        <pc:graphicFrameChg chg="add mod ord">
          <ac:chgData name="Khan, Sahar" userId="59af738d-d237-4da9-98e2-340e7fffaba9" providerId="ADAL" clId="{3218204E-0675-4CFE-83F7-FB0C141AB0EA}" dt="2022-08-25T02:03:40.948" v="128" actId="26606"/>
          <ac:graphicFrameMkLst>
            <pc:docMk/>
            <pc:sldMk cId="2959897135" sldId="259"/>
            <ac:graphicFrameMk id="5" creationId="{EC78590C-3841-470A-944D-B0246532FC31}"/>
          </ac:graphicFrameMkLst>
        </pc:graphicFrameChg>
      </pc:sldChg>
      <pc:sldChg chg="addSp delSp modSp new mod">
        <pc:chgData name="Khan, Sahar" userId="59af738d-d237-4da9-98e2-340e7fffaba9" providerId="ADAL" clId="{3218204E-0675-4CFE-83F7-FB0C141AB0EA}" dt="2022-08-25T04:32:05.775" v="768" actId="20577"/>
        <pc:sldMkLst>
          <pc:docMk/>
          <pc:sldMk cId="1307930952" sldId="260"/>
        </pc:sldMkLst>
        <pc:spChg chg="mod">
          <ac:chgData name="Khan, Sahar" userId="59af738d-d237-4da9-98e2-340e7fffaba9" providerId="ADAL" clId="{3218204E-0675-4CFE-83F7-FB0C141AB0EA}" dt="2022-08-25T02:26:02.597" v="143" actId="20577"/>
          <ac:spMkLst>
            <pc:docMk/>
            <pc:sldMk cId="1307930952" sldId="260"/>
            <ac:spMk id="2" creationId="{86457FDD-3939-5F86-4BBA-7A3EDD0752D1}"/>
          </ac:spMkLst>
        </pc:spChg>
        <pc:spChg chg="mod">
          <ac:chgData name="Khan, Sahar" userId="59af738d-d237-4da9-98e2-340e7fffaba9" providerId="ADAL" clId="{3218204E-0675-4CFE-83F7-FB0C141AB0EA}" dt="2022-08-25T04:32:05.775" v="768" actId="20577"/>
          <ac:spMkLst>
            <pc:docMk/>
            <pc:sldMk cId="1307930952" sldId="260"/>
            <ac:spMk id="3" creationId="{01ABE20A-8CDA-82BF-3CE2-B6E201AB5CEB}"/>
          </ac:spMkLst>
        </pc:spChg>
        <pc:graphicFrameChg chg="add del mod">
          <ac:chgData name="Khan, Sahar" userId="59af738d-d237-4da9-98e2-340e7fffaba9" providerId="ADAL" clId="{3218204E-0675-4CFE-83F7-FB0C141AB0EA}" dt="2022-08-25T03:20:12.111" v="674"/>
          <ac:graphicFrameMkLst>
            <pc:docMk/>
            <pc:sldMk cId="1307930952" sldId="260"/>
            <ac:graphicFrameMk id="4" creationId="{B5C674AE-BCF7-1F40-D3BD-B11DECCDBE4C}"/>
          </ac:graphicFrameMkLst>
        </pc:graphicFrameChg>
        <pc:graphicFrameChg chg="add del mod modGraphic">
          <ac:chgData name="Khan, Sahar" userId="59af738d-d237-4da9-98e2-340e7fffaba9" providerId="ADAL" clId="{3218204E-0675-4CFE-83F7-FB0C141AB0EA}" dt="2022-08-25T04:31:51.337" v="745" actId="20577"/>
          <ac:graphicFrameMkLst>
            <pc:docMk/>
            <pc:sldMk cId="1307930952" sldId="260"/>
            <ac:graphicFrameMk id="5" creationId="{6FD048B4-0376-A454-6143-F99B7A1F904D}"/>
          </ac:graphicFrameMkLst>
        </pc:graphicFrameChg>
      </pc:sldChg>
    </pc:docChg>
  </pc:docChgLst>
  <pc:docChgLst>
    <pc:chgData name="Jones, Katie" userId="S::katiej@smu.edu::d6557db2-3227-4e3a-b253-df205624e65e" providerId="AD" clId="Web-{1753AB95-3F07-4E46-965D-8AC4C1A5621C}"/>
    <pc:docChg chg="modSld">
      <pc:chgData name="Jones, Katie" userId="S::katiej@smu.edu::d6557db2-3227-4e3a-b253-df205624e65e" providerId="AD" clId="Web-{1753AB95-3F07-4E46-965D-8AC4C1A5621C}" dt="2022-08-28T22:47:10.138" v="2" actId="1076"/>
      <pc:docMkLst>
        <pc:docMk/>
      </pc:docMkLst>
      <pc:sldChg chg="addSp modSp">
        <pc:chgData name="Jones, Katie" userId="S::katiej@smu.edu::d6557db2-3227-4e3a-b253-df205624e65e" providerId="AD" clId="Web-{1753AB95-3F07-4E46-965D-8AC4C1A5621C}" dt="2022-08-28T22:47:10.138" v="2" actId="1076"/>
        <pc:sldMkLst>
          <pc:docMk/>
          <pc:sldMk cId="2959897135" sldId="259"/>
        </pc:sldMkLst>
        <pc:picChg chg="add mod">
          <ac:chgData name="Jones, Katie" userId="S::katiej@smu.edu::d6557db2-3227-4e3a-b253-df205624e65e" providerId="AD" clId="Web-{1753AB95-3F07-4E46-965D-8AC4C1A5621C}" dt="2022-08-28T22:47:10.138" v="2" actId="1076"/>
          <ac:picMkLst>
            <pc:docMk/>
            <pc:sldMk cId="2959897135" sldId="259"/>
            <ac:picMk id="41" creationId="{8D0CFEA3-858E-5215-4F4C-76644B0BBA84}"/>
          </ac:picMkLst>
        </pc:picChg>
      </pc:sldChg>
      <pc:sldChg chg="addSp delSp modSp">
        <pc:chgData name="Jones, Katie" userId="S::katiej@smu.edu::d6557db2-3227-4e3a-b253-df205624e65e" providerId="AD" clId="Web-{1753AB95-3F07-4E46-965D-8AC4C1A5621C}" dt="2022-08-28T22:47:00.700" v="0"/>
        <pc:sldMkLst>
          <pc:docMk/>
          <pc:sldMk cId="3360807511" sldId="274"/>
        </pc:sldMkLst>
        <pc:spChg chg="add mod">
          <ac:chgData name="Jones, Katie" userId="S::katiej@smu.edu::d6557db2-3227-4e3a-b253-df205624e65e" providerId="AD" clId="Web-{1753AB95-3F07-4E46-965D-8AC4C1A5621C}" dt="2022-08-28T22:47:00.700" v="0"/>
          <ac:spMkLst>
            <pc:docMk/>
            <pc:sldMk cId="3360807511" sldId="274"/>
            <ac:spMk id="4" creationId="{903D667A-A0D2-B4C1-07E0-04B92D163B37}"/>
          </ac:spMkLst>
        </pc:spChg>
        <pc:picChg chg="del">
          <ac:chgData name="Jones, Katie" userId="S::katiej@smu.edu::d6557db2-3227-4e3a-b253-df205624e65e" providerId="AD" clId="Web-{1753AB95-3F07-4E46-965D-8AC4C1A5621C}" dt="2022-08-28T22:47:00.700" v="0"/>
          <ac:picMkLst>
            <pc:docMk/>
            <pc:sldMk cId="3360807511" sldId="274"/>
            <ac:picMk id="7" creationId="{D77BE8D9-2138-4307-1542-12F09AA82AA5}"/>
          </ac:picMkLst>
        </pc:picChg>
      </pc:sldChg>
    </pc:docChg>
  </pc:docChgLst>
  <pc:docChgLst>
    <pc:chgData name="Jones, Katie" userId="S::katiej@smu.edu::d6557db2-3227-4e3a-b253-df205624e65e" providerId="AD" clId="Web-{7DA1A3BB-D7AE-450A-AC22-5C1BE0BB3479}"/>
    <pc:docChg chg="delSld modSld">
      <pc:chgData name="Jones, Katie" userId="S::katiej@smu.edu::d6557db2-3227-4e3a-b253-df205624e65e" providerId="AD" clId="Web-{7DA1A3BB-D7AE-450A-AC22-5C1BE0BB3479}" dt="2022-08-28T20:35:45.661" v="429" actId="20577"/>
      <pc:docMkLst>
        <pc:docMk/>
      </pc:docMkLst>
      <pc:sldChg chg="del">
        <pc:chgData name="Jones, Katie" userId="S::katiej@smu.edu::d6557db2-3227-4e3a-b253-df205624e65e" providerId="AD" clId="Web-{7DA1A3BB-D7AE-450A-AC22-5C1BE0BB3479}" dt="2022-08-28T20:18:14.096" v="143"/>
        <pc:sldMkLst>
          <pc:docMk/>
          <pc:sldMk cId="221759669" sldId="257"/>
        </pc:sldMkLst>
      </pc:sldChg>
      <pc:sldChg chg="del">
        <pc:chgData name="Jones, Katie" userId="S::katiej@smu.edu::d6557db2-3227-4e3a-b253-df205624e65e" providerId="AD" clId="Web-{7DA1A3BB-D7AE-450A-AC22-5C1BE0BB3479}" dt="2022-08-28T20:17:52.252" v="141"/>
        <pc:sldMkLst>
          <pc:docMk/>
          <pc:sldMk cId="1307930952" sldId="260"/>
        </pc:sldMkLst>
      </pc:sldChg>
      <pc:sldChg chg="modSp">
        <pc:chgData name="Jones, Katie" userId="S::katiej@smu.edu::d6557db2-3227-4e3a-b253-df205624e65e" providerId="AD" clId="Web-{7DA1A3BB-D7AE-450A-AC22-5C1BE0BB3479}" dt="2022-08-28T20:09:37.768" v="78" actId="20577"/>
        <pc:sldMkLst>
          <pc:docMk/>
          <pc:sldMk cId="2009750073" sldId="262"/>
        </pc:sldMkLst>
        <pc:spChg chg="mod">
          <ac:chgData name="Jones, Katie" userId="S::katiej@smu.edu::d6557db2-3227-4e3a-b253-df205624e65e" providerId="AD" clId="Web-{7DA1A3BB-D7AE-450A-AC22-5C1BE0BB3479}" dt="2022-08-28T20:09:37.768" v="78" actId="20577"/>
          <ac:spMkLst>
            <pc:docMk/>
            <pc:sldMk cId="2009750073" sldId="262"/>
            <ac:spMk id="3" creationId="{383D5200-5045-AEDC-2261-C98477F18BCF}"/>
          </ac:spMkLst>
        </pc:spChg>
      </pc:sldChg>
      <pc:sldChg chg="addSp modSp">
        <pc:chgData name="Jones, Katie" userId="S::katiej@smu.edu::d6557db2-3227-4e3a-b253-df205624e65e" providerId="AD" clId="Web-{7DA1A3BB-D7AE-450A-AC22-5C1BE0BB3479}" dt="2022-08-28T20:35:45.661" v="429" actId="20577"/>
        <pc:sldMkLst>
          <pc:docMk/>
          <pc:sldMk cId="676684504" sldId="265"/>
        </pc:sldMkLst>
        <pc:spChg chg="add mod">
          <ac:chgData name="Jones, Katie" userId="S::katiej@smu.edu::d6557db2-3227-4e3a-b253-df205624e65e" providerId="AD" clId="Web-{7DA1A3BB-D7AE-450A-AC22-5C1BE0BB3479}" dt="2022-08-28T20:35:45.661" v="429" actId="20577"/>
          <ac:spMkLst>
            <pc:docMk/>
            <pc:sldMk cId="676684504" sldId="265"/>
            <ac:spMk id="13" creationId="{AF1CB83E-7D7B-757E-F93D-8CAD610E9D22}"/>
          </ac:spMkLst>
        </pc:spChg>
      </pc:sldChg>
      <pc:sldChg chg="del">
        <pc:chgData name="Jones, Katie" userId="S::katiej@smu.edu::d6557db2-3227-4e3a-b253-df205624e65e" providerId="AD" clId="Web-{7DA1A3BB-D7AE-450A-AC22-5C1BE0BB3479}" dt="2022-08-28T20:18:09.112" v="142"/>
        <pc:sldMkLst>
          <pc:docMk/>
          <pc:sldMk cId="2524234060" sldId="270"/>
        </pc:sldMkLst>
      </pc:sldChg>
      <pc:sldChg chg="addSp modSp">
        <pc:chgData name="Jones, Katie" userId="S::katiej@smu.edu::d6557db2-3227-4e3a-b253-df205624e65e" providerId="AD" clId="Web-{7DA1A3BB-D7AE-450A-AC22-5C1BE0BB3479}" dt="2022-08-28T20:16:50.047" v="140" actId="1076"/>
        <pc:sldMkLst>
          <pc:docMk/>
          <pc:sldMk cId="1247663690" sldId="271"/>
        </pc:sldMkLst>
        <pc:spChg chg="mod">
          <ac:chgData name="Jones, Katie" userId="S::katiej@smu.edu::d6557db2-3227-4e3a-b253-df205624e65e" providerId="AD" clId="Web-{7DA1A3BB-D7AE-450A-AC22-5C1BE0BB3479}" dt="2022-08-28T20:15:35.201" v="127" actId="20577"/>
          <ac:spMkLst>
            <pc:docMk/>
            <pc:sldMk cId="1247663690" sldId="271"/>
            <ac:spMk id="17" creationId="{41E88F7C-FB7E-D3F2-F3FE-04FC0E314577}"/>
          </ac:spMkLst>
        </pc:spChg>
        <pc:grpChg chg="mod">
          <ac:chgData name="Jones, Katie" userId="S::katiej@smu.edu::d6557db2-3227-4e3a-b253-df205624e65e" providerId="AD" clId="Web-{7DA1A3BB-D7AE-450A-AC22-5C1BE0BB3479}" dt="2022-08-28T20:16:45.703" v="137" actId="1076"/>
          <ac:grpSpMkLst>
            <pc:docMk/>
            <pc:sldMk cId="1247663690" sldId="271"/>
            <ac:grpSpMk id="7" creationId="{5EC7C544-F0E6-61E9-F77E-ACACFB783709}"/>
          </ac:grpSpMkLst>
        </pc:grpChg>
        <pc:grpChg chg="add mod">
          <ac:chgData name="Jones, Katie" userId="S::katiej@smu.edu::d6557db2-3227-4e3a-b253-df205624e65e" providerId="AD" clId="Web-{7DA1A3BB-D7AE-450A-AC22-5C1BE0BB3479}" dt="2022-08-28T20:16:45.672" v="136" actId="1076"/>
          <ac:grpSpMkLst>
            <pc:docMk/>
            <pc:sldMk cId="1247663690" sldId="271"/>
            <ac:grpSpMk id="9" creationId="{6E48C9A4-23E3-46AA-2669-1CE55632A520}"/>
          </ac:grpSpMkLst>
        </pc:grpChg>
        <pc:grpChg chg="mod">
          <ac:chgData name="Jones, Katie" userId="S::katiej@smu.edu::d6557db2-3227-4e3a-b253-df205624e65e" providerId="AD" clId="Web-{7DA1A3BB-D7AE-450A-AC22-5C1BE0BB3479}" dt="2022-08-28T20:16:45.719" v="138" actId="1076"/>
          <ac:grpSpMkLst>
            <pc:docMk/>
            <pc:sldMk cId="1247663690" sldId="271"/>
            <ac:grpSpMk id="12" creationId="{921A92A3-A7C0-26AD-9DA2-C53B539F87ED}"/>
          </ac:grpSpMkLst>
        </pc:grpChg>
        <pc:graphicFrameChg chg="mod">
          <ac:chgData name="Jones, Katie" userId="S::katiej@smu.edu::d6557db2-3227-4e3a-b253-df205624e65e" providerId="AD" clId="Web-{7DA1A3BB-D7AE-450A-AC22-5C1BE0BB3479}" dt="2022-08-28T20:16:36.734" v="135" actId="1076"/>
          <ac:graphicFrameMkLst>
            <pc:docMk/>
            <pc:sldMk cId="1247663690" sldId="271"/>
            <ac:graphicFrameMk id="13" creationId="{90E4E6E8-0F11-B7FB-838B-51EB9FD61B05}"/>
          </ac:graphicFrameMkLst>
        </pc:graphicFrameChg>
        <pc:picChg chg="mod">
          <ac:chgData name="Jones, Katie" userId="S::katiej@smu.edu::d6557db2-3227-4e3a-b253-df205624e65e" providerId="AD" clId="Web-{7DA1A3BB-D7AE-450A-AC22-5C1BE0BB3479}" dt="2022-08-28T20:16:50.047" v="140" actId="1076"/>
          <ac:picMkLst>
            <pc:docMk/>
            <pc:sldMk cId="1247663690" sldId="271"/>
            <ac:picMk id="6" creationId="{71557DD6-C773-8E53-A0B9-ADA78600610C}"/>
          </ac:picMkLst>
        </pc:picChg>
      </pc:sldChg>
    </pc:docChg>
  </pc:docChgLst>
  <pc:docChgLst>
    <pc:chgData name="Jones, Katie" userId="S::katiej@smu.edu::d6557db2-3227-4e3a-b253-df205624e65e" providerId="AD" clId="Web-{629B8CBF-48EE-4AB0-9BE9-E894905BDA74}"/>
    <pc:docChg chg="modSld sldOrd">
      <pc:chgData name="Jones, Katie" userId="S::katiej@smu.edu::d6557db2-3227-4e3a-b253-df205624e65e" providerId="AD" clId="Web-{629B8CBF-48EE-4AB0-9BE9-E894905BDA74}" dt="2022-08-28T01:48:36.540" v="21"/>
      <pc:docMkLst>
        <pc:docMk/>
      </pc:docMkLst>
      <pc:sldChg chg="addSp delSp modSp ord modCm">
        <pc:chgData name="Jones, Katie" userId="S::katiej@smu.edu::d6557db2-3227-4e3a-b253-df205624e65e" providerId="AD" clId="Web-{629B8CBF-48EE-4AB0-9BE9-E894905BDA74}" dt="2022-08-28T01:48:36.540" v="21"/>
        <pc:sldMkLst>
          <pc:docMk/>
          <pc:sldMk cId="4280608981" sldId="267"/>
        </pc:sldMkLst>
        <pc:spChg chg="mod">
          <ac:chgData name="Jones, Katie" userId="S::katiej@smu.edu::d6557db2-3227-4e3a-b253-df205624e65e" providerId="AD" clId="Web-{629B8CBF-48EE-4AB0-9BE9-E894905BDA74}" dt="2022-08-28T01:48:18.508" v="19" actId="20577"/>
          <ac:spMkLst>
            <pc:docMk/>
            <pc:sldMk cId="4280608981" sldId="267"/>
            <ac:spMk id="2" creationId="{B077CD53-551C-C6BC-98A7-B392C3E42081}"/>
          </ac:spMkLst>
        </pc:spChg>
        <pc:spChg chg="mod">
          <ac:chgData name="Jones, Katie" userId="S::katiej@smu.edu::d6557db2-3227-4e3a-b253-df205624e65e" providerId="AD" clId="Web-{629B8CBF-48EE-4AB0-9BE9-E894905BDA74}" dt="2022-08-28T01:47:36.991" v="8"/>
          <ac:spMkLst>
            <pc:docMk/>
            <pc:sldMk cId="4280608981" sldId="267"/>
            <ac:spMk id="3" creationId="{9A0209BC-3B5B-15DF-E4A5-851ADCA8F095}"/>
          </ac:spMkLst>
        </pc:spChg>
        <pc:spChg chg="add del">
          <ac:chgData name="Jones, Katie" userId="S::katiej@smu.edu::d6557db2-3227-4e3a-b253-df205624e65e" providerId="AD" clId="Web-{629B8CBF-48EE-4AB0-9BE9-E894905BDA74}" dt="2022-08-28T01:47:36.991" v="8"/>
          <ac:spMkLst>
            <pc:docMk/>
            <pc:sldMk cId="4280608981" sldId="267"/>
            <ac:spMk id="6" creationId="{D55CD764-972B-4CA5-A885-53E55C63E174}"/>
          </ac:spMkLst>
        </pc:spChg>
        <pc:spChg chg="add del">
          <ac:chgData name="Jones, Katie" userId="S::katiej@smu.edu::d6557db2-3227-4e3a-b253-df205624e65e" providerId="AD" clId="Web-{629B8CBF-48EE-4AB0-9BE9-E894905BDA74}" dt="2022-08-28T01:47:36.991" v="8"/>
          <ac:spMkLst>
            <pc:docMk/>
            <pc:sldMk cId="4280608981" sldId="267"/>
            <ac:spMk id="11" creationId="{34165AB3-7006-4430-BCE3-25476BE13322}"/>
          </ac:spMkLst>
        </pc:spChg>
        <pc:spChg chg="add del">
          <ac:chgData name="Jones, Katie" userId="S::katiej@smu.edu::d6557db2-3227-4e3a-b253-df205624e65e" providerId="AD" clId="Web-{629B8CBF-48EE-4AB0-9BE9-E894905BDA74}" dt="2022-08-28T01:47:36.991" v="8"/>
          <ac:spMkLst>
            <pc:docMk/>
            <pc:sldMk cId="4280608981" sldId="267"/>
            <ac:spMk id="35" creationId="{E3E51905-F374-4E1A-97CF-B741584B74D5}"/>
          </ac:spMkLst>
        </pc:spChg>
        <pc:spChg chg="add del">
          <ac:chgData name="Jones, Katie" userId="S::katiej@smu.edu::d6557db2-3227-4e3a-b253-df205624e65e" providerId="AD" clId="Web-{629B8CBF-48EE-4AB0-9BE9-E894905BDA74}" dt="2022-08-28T01:47:36.991" v="8"/>
          <ac:spMkLst>
            <pc:docMk/>
            <pc:sldMk cId="4280608981" sldId="267"/>
            <ac:spMk id="37" creationId="{D55CD764-972B-4CA5-A885-53E55C63E174}"/>
          </ac:spMkLst>
        </pc:spChg>
        <pc:spChg chg="add del">
          <ac:chgData name="Jones, Katie" userId="S::katiej@smu.edu::d6557db2-3227-4e3a-b253-df205624e65e" providerId="AD" clId="Web-{629B8CBF-48EE-4AB0-9BE9-E894905BDA74}" dt="2022-08-28T01:46:51.693" v="3"/>
          <ac:spMkLst>
            <pc:docMk/>
            <pc:sldMk cId="4280608981" sldId="267"/>
            <ac:spMk id="40" creationId="{23127454-05ED-4566-85B8-9B19E8D6DC63}"/>
          </ac:spMkLst>
        </pc:spChg>
        <pc:spChg chg="add del">
          <ac:chgData name="Jones, Katie" userId="S::katiej@smu.edu::d6557db2-3227-4e3a-b253-df205624e65e" providerId="AD" clId="Web-{629B8CBF-48EE-4AB0-9BE9-E894905BDA74}" dt="2022-08-28T01:47:36.991" v="8"/>
          <ac:spMkLst>
            <pc:docMk/>
            <pc:sldMk cId="4280608981" sldId="267"/>
            <ac:spMk id="64" creationId="{34165AB3-7006-4430-BCE3-25476BE13322}"/>
          </ac:spMkLst>
        </pc:spChg>
        <pc:spChg chg="add del">
          <ac:chgData name="Jones, Katie" userId="S::katiej@smu.edu::d6557db2-3227-4e3a-b253-df205624e65e" providerId="AD" clId="Web-{629B8CBF-48EE-4AB0-9BE9-E894905BDA74}" dt="2022-08-28T01:47:36.991" v="8"/>
          <ac:spMkLst>
            <pc:docMk/>
            <pc:sldMk cId="4280608981" sldId="267"/>
            <ac:spMk id="66" creationId="{E3E51905-F374-4E1A-97CF-B741584B74D5}"/>
          </ac:spMkLst>
        </pc:spChg>
        <pc:grpChg chg="add del">
          <ac:chgData name="Jones, Katie" userId="S::katiej@smu.edu::d6557db2-3227-4e3a-b253-df205624e65e" providerId="AD" clId="Web-{629B8CBF-48EE-4AB0-9BE9-E894905BDA74}" dt="2022-08-28T01:47:36.991" v="8"/>
          <ac:grpSpMkLst>
            <pc:docMk/>
            <pc:sldMk cId="4280608981" sldId="267"/>
            <ac:grpSpMk id="7" creationId="{010D75DD-44F2-4ED9-B464-FBE321FC607B}"/>
          </ac:grpSpMkLst>
        </pc:grpChg>
        <pc:grpChg chg="add del">
          <ac:chgData name="Jones, Katie" userId="S::katiej@smu.edu::d6557db2-3227-4e3a-b253-df205624e65e" providerId="AD" clId="Web-{629B8CBF-48EE-4AB0-9BE9-E894905BDA74}" dt="2022-08-28T01:47:36.991" v="8"/>
          <ac:grpSpMkLst>
            <pc:docMk/>
            <pc:sldMk cId="4280608981" sldId="267"/>
            <ac:grpSpMk id="42" creationId="{BEB2E44E-30A6-416E-A45D-B1E328629559}"/>
          </ac:grpSpMkLst>
        </pc:grpChg>
        <pc:picChg chg="del">
          <ac:chgData name="Jones, Katie" userId="S::katiej@smu.edu::d6557db2-3227-4e3a-b253-df205624e65e" providerId="AD" clId="Web-{629B8CBF-48EE-4AB0-9BE9-E894905BDA74}" dt="2022-08-28T01:46:25.832" v="0"/>
          <ac:picMkLst>
            <pc:docMk/>
            <pc:sldMk cId="4280608981" sldId="267"/>
            <ac:picMk id="4" creationId="{7FA1D9EC-2B32-3BC8-5663-5D15C7C8A43F}"/>
          </ac:picMkLst>
        </pc:picChg>
        <pc:picChg chg="mod">
          <ac:chgData name="Jones, Katie" userId="S::katiej@smu.edu::d6557db2-3227-4e3a-b253-df205624e65e" providerId="AD" clId="Web-{629B8CBF-48EE-4AB0-9BE9-E894905BDA74}" dt="2022-08-28T01:47:36.991" v="8"/>
          <ac:picMkLst>
            <pc:docMk/>
            <pc:sldMk cId="4280608981" sldId="267"/>
            <ac:picMk id="5" creationId="{CE539C38-BD37-D0C8-F1DB-CD70FEFE5498}"/>
          </ac:picMkLst>
        </pc:picChg>
      </pc:sldChg>
    </pc:docChg>
  </pc:docChgLst>
  <pc:docChgLst>
    <pc:chgData name="Nimmala, Ganesh" userId="S::gnimmala@smu.edu::0f853f44-604a-4990-afb5-a064c9c670bc" providerId="AD" clId="Web-{8A68A5EE-043E-431D-A0B1-4D05EFEFAA69}"/>
    <pc:docChg chg="addSld delSld modSld">
      <pc:chgData name="Nimmala, Ganesh" userId="S::gnimmala@smu.edu::0f853f44-604a-4990-afb5-a064c9c670bc" providerId="AD" clId="Web-{8A68A5EE-043E-431D-A0B1-4D05EFEFAA69}" dt="2022-08-29T15:17:04.148" v="32"/>
      <pc:docMkLst>
        <pc:docMk/>
      </pc:docMkLst>
      <pc:sldChg chg="modSp">
        <pc:chgData name="Nimmala, Ganesh" userId="S::gnimmala@smu.edu::0f853f44-604a-4990-afb5-a064c9c670bc" providerId="AD" clId="Web-{8A68A5EE-043E-431D-A0B1-4D05EFEFAA69}" dt="2022-08-28T04:16:08.407" v="28" actId="20577"/>
        <pc:sldMkLst>
          <pc:docMk/>
          <pc:sldMk cId="2627796019" sldId="269"/>
        </pc:sldMkLst>
        <pc:spChg chg="mod">
          <ac:chgData name="Nimmala, Ganesh" userId="S::gnimmala@smu.edu::0f853f44-604a-4990-afb5-a064c9c670bc" providerId="AD" clId="Web-{8A68A5EE-043E-431D-A0B1-4D05EFEFAA69}" dt="2022-08-28T04:16:08.407" v="28" actId="20577"/>
          <ac:spMkLst>
            <pc:docMk/>
            <pc:sldMk cId="2627796019" sldId="269"/>
            <ac:spMk id="46" creationId="{7895DC63-BE26-7986-7E9D-4BA48E84F868}"/>
          </ac:spMkLst>
        </pc:spChg>
      </pc:sldChg>
      <pc:sldChg chg="new del">
        <pc:chgData name="Nimmala, Ganesh" userId="S::gnimmala@smu.edu::0f853f44-604a-4990-afb5-a064c9c670bc" providerId="AD" clId="Web-{8A68A5EE-043E-431D-A0B1-4D05EFEFAA69}" dt="2022-08-29T15:17:04.148" v="32"/>
        <pc:sldMkLst>
          <pc:docMk/>
          <pc:sldMk cId="847455313" sldId="274"/>
        </pc:sldMkLst>
      </pc:sldChg>
      <pc:sldChg chg="new del">
        <pc:chgData name="Nimmala, Ganesh" userId="S::gnimmala@smu.edu::0f853f44-604a-4990-afb5-a064c9c670bc" providerId="AD" clId="Web-{8A68A5EE-043E-431D-A0B1-4D05EFEFAA69}" dt="2022-08-29T15:16:58.757" v="31"/>
        <pc:sldMkLst>
          <pc:docMk/>
          <pc:sldMk cId="1910491347" sldId="275"/>
        </pc:sldMkLst>
      </pc:sldChg>
    </pc:docChg>
  </pc:docChgLst>
  <pc:docChgLst>
    <pc:chgData name="Nair, Sumita" userId="S::sumitan@smu.edu::cc8be854-0a13-4578-ad56-9ab0fa61435e" providerId="AD" clId="Web-{32DFD7F0-3121-448E-A2C7-94DD89688671}"/>
    <pc:docChg chg="modSld">
      <pc:chgData name="Nair, Sumita" userId="S::sumitan@smu.edu::cc8be854-0a13-4578-ad56-9ab0fa61435e" providerId="AD" clId="Web-{32DFD7F0-3121-448E-A2C7-94DD89688671}" dt="2022-08-28T16:49:44.168" v="590"/>
      <pc:docMkLst>
        <pc:docMk/>
      </pc:docMkLst>
      <pc:sldChg chg="modSp">
        <pc:chgData name="Nair, Sumita" userId="S::sumitan@smu.edu::cc8be854-0a13-4578-ad56-9ab0fa61435e" providerId="AD" clId="Web-{32DFD7F0-3121-448E-A2C7-94DD89688671}" dt="2022-08-28T16:02:08.969" v="55" actId="14100"/>
        <pc:sldMkLst>
          <pc:docMk/>
          <pc:sldMk cId="2009750073" sldId="262"/>
        </pc:sldMkLst>
        <pc:spChg chg="mod">
          <ac:chgData name="Nair, Sumita" userId="S::sumitan@smu.edu::cc8be854-0a13-4578-ad56-9ab0fa61435e" providerId="AD" clId="Web-{32DFD7F0-3121-448E-A2C7-94DD89688671}" dt="2022-08-28T16:01:36.452" v="36" actId="20577"/>
          <ac:spMkLst>
            <pc:docMk/>
            <pc:sldMk cId="2009750073" sldId="262"/>
            <ac:spMk id="7" creationId="{975AA47E-79E7-A828-11DB-EDE6B4E03424}"/>
          </ac:spMkLst>
        </pc:spChg>
        <pc:spChg chg="mod">
          <ac:chgData name="Nair, Sumita" userId="S::sumitan@smu.edu::cc8be854-0a13-4578-ad56-9ab0fa61435e" providerId="AD" clId="Web-{32DFD7F0-3121-448E-A2C7-94DD89688671}" dt="2022-08-28T16:02:08.969" v="55" actId="14100"/>
          <ac:spMkLst>
            <pc:docMk/>
            <pc:sldMk cId="2009750073" sldId="262"/>
            <ac:spMk id="9" creationId="{8F152F67-2562-23D2-E8CA-A78D9FB3C83D}"/>
          </ac:spMkLst>
        </pc:spChg>
      </pc:sldChg>
      <pc:sldChg chg="addSp modSp">
        <pc:chgData name="Nair, Sumita" userId="S::sumitan@smu.edu::cc8be854-0a13-4578-ad56-9ab0fa61435e" providerId="AD" clId="Web-{32DFD7F0-3121-448E-A2C7-94DD89688671}" dt="2022-08-28T16:06:46.729" v="127" actId="20577"/>
        <pc:sldMkLst>
          <pc:docMk/>
          <pc:sldMk cId="533042707" sldId="263"/>
        </pc:sldMkLst>
        <pc:spChg chg="add mod">
          <ac:chgData name="Nair, Sumita" userId="S::sumitan@smu.edu::cc8be854-0a13-4578-ad56-9ab0fa61435e" providerId="AD" clId="Web-{32DFD7F0-3121-448E-A2C7-94DD89688671}" dt="2022-08-28T16:06:46.729" v="127" actId="20577"/>
          <ac:spMkLst>
            <pc:docMk/>
            <pc:sldMk cId="533042707" sldId="263"/>
            <ac:spMk id="45" creationId="{7C807EC0-54E0-008A-5952-7FCAE07F6AE1}"/>
          </ac:spMkLst>
        </pc:spChg>
        <pc:graphicFrameChg chg="mod">
          <ac:chgData name="Nair, Sumita" userId="S::sumitan@smu.edu::cc8be854-0a13-4578-ad56-9ab0fa61435e" providerId="AD" clId="Web-{32DFD7F0-3121-448E-A2C7-94DD89688671}" dt="2022-08-28T16:05:27.444" v="95" actId="14100"/>
          <ac:graphicFrameMkLst>
            <pc:docMk/>
            <pc:sldMk cId="533042707" sldId="263"/>
            <ac:graphicFrameMk id="156" creationId="{0A60793C-5152-EAE3-2E41-811452A02649}"/>
          </ac:graphicFrameMkLst>
        </pc:graphicFrameChg>
      </pc:sldChg>
      <pc:sldChg chg="addSp delSp modSp mod setBg">
        <pc:chgData name="Nair, Sumita" userId="S::sumitan@smu.edu::cc8be854-0a13-4578-ad56-9ab0fa61435e" providerId="AD" clId="Web-{32DFD7F0-3121-448E-A2C7-94DD89688671}" dt="2022-08-28T16:49:44.168" v="590"/>
        <pc:sldMkLst>
          <pc:docMk/>
          <pc:sldMk cId="2524234060" sldId="270"/>
        </pc:sldMkLst>
        <pc:spChg chg="mod">
          <ac:chgData name="Nair, Sumita" userId="S::sumitan@smu.edu::cc8be854-0a13-4578-ad56-9ab0fa61435e" providerId="AD" clId="Web-{32DFD7F0-3121-448E-A2C7-94DD89688671}" dt="2022-08-28T16:49:44.168" v="590"/>
          <ac:spMkLst>
            <pc:docMk/>
            <pc:sldMk cId="2524234060" sldId="270"/>
            <ac:spMk id="2" creationId="{2E4A562F-27EB-5DB1-326A-47CDFD264951}"/>
          </ac:spMkLst>
        </pc:spChg>
        <pc:spChg chg="mod">
          <ac:chgData name="Nair, Sumita" userId="S::sumitan@smu.edu::cc8be854-0a13-4578-ad56-9ab0fa61435e" providerId="AD" clId="Web-{32DFD7F0-3121-448E-A2C7-94DD89688671}" dt="2022-08-28T16:49:44.168" v="590"/>
          <ac:spMkLst>
            <pc:docMk/>
            <pc:sldMk cId="2524234060" sldId="270"/>
            <ac:spMk id="3" creationId="{471907B8-BA3D-B060-230E-93B3212F4548}"/>
          </ac:spMkLst>
        </pc:spChg>
        <pc:spChg chg="add del">
          <ac:chgData name="Nair, Sumita" userId="S::sumitan@smu.edu::cc8be854-0a13-4578-ad56-9ab0fa61435e" providerId="AD" clId="Web-{32DFD7F0-3121-448E-A2C7-94DD89688671}" dt="2022-08-28T16:48:58.213" v="589"/>
          <ac:spMkLst>
            <pc:docMk/>
            <pc:sldMk cId="2524234060" sldId="270"/>
            <ac:spMk id="9" creationId="{7FF47CB7-972F-479F-A36D-9E72D26EC8DA}"/>
          </ac:spMkLst>
        </pc:spChg>
        <pc:spChg chg="add del">
          <ac:chgData name="Nair, Sumita" userId="S::sumitan@smu.edu::cc8be854-0a13-4578-ad56-9ab0fa61435e" providerId="AD" clId="Web-{32DFD7F0-3121-448E-A2C7-94DD89688671}" dt="2022-08-28T16:48:58.213" v="589"/>
          <ac:spMkLst>
            <pc:docMk/>
            <pc:sldMk cId="2524234060" sldId="270"/>
            <ac:spMk id="11" creationId="{0D153B68-5844-490D-8E67-F616D6D721CA}"/>
          </ac:spMkLst>
        </pc:spChg>
        <pc:spChg chg="add del">
          <ac:chgData name="Nair, Sumita" userId="S::sumitan@smu.edu::cc8be854-0a13-4578-ad56-9ab0fa61435e" providerId="AD" clId="Web-{32DFD7F0-3121-448E-A2C7-94DD89688671}" dt="2022-08-28T16:48:58.213" v="589"/>
          <ac:spMkLst>
            <pc:docMk/>
            <pc:sldMk cId="2524234060" sldId="270"/>
            <ac:spMk id="13" creationId="{9A0D773F-7A7D-4DBB-9DEA-86BB8B8F4BC8}"/>
          </ac:spMkLst>
        </pc:spChg>
        <pc:spChg chg="add del">
          <ac:chgData name="Nair, Sumita" userId="S::sumitan@smu.edu::cc8be854-0a13-4578-ad56-9ab0fa61435e" providerId="AD" clId="Web-{32DFD7F0-3121-448E-A2C7-94DD89688671}" dt="2022-08-28T16:48:40.744" v="576"/>
          <ac:spMkLst>
            <pc:docMk/>
            <pc:sldMk cId="2524234060" sldId="270"/>
            <ac:spMk id="18" creationId="{5D13CC36-B950-4F02-9BAF-9A7EB267398C}"/>
          </ac:spMkLst>
        </pc:spChg>
        <pc:spChg chg="add del">
          <ac:chgData name="Nair, Sumita" userId="S::sumitan@smu.edu::cc8be854-0a13-4578-ad56-9ab0fa61435e" providerId="AD" clId="Web-{32DFD7F0-3121-448E-A2C7-94DD89688671}" dt="2022-08-28T16:48:40.744" v="576"/>
          <ac:spMkLst>
            <pc:docMk/>
            <pc:sldMk cId="2524234060" sldId="270"/>
            <ac:spMk id="20" creationId="{4F2E2428-58BA-458D-AA54-05502E63F32F}"/>
          </ac:spMkLst>
        </pc:spChg>
        <pc:spChg chg="add del">
          <ac:chgData name="Nair, Sumita" userId="S::sumitan@smu.edu::cc8be854-0a13-4578-ad56-9ab0fa61435e" providerId="AD" clId="Web-{32DFD7F0-3121-448E-A2C7-94DD89688671}" dt="2022-08-28T16:48:44.635" v="578"/>
          <ac:spMkLst>
            <pc:docMk/>
            <pc:sldMk cId="2524234060" sldId="270"/>
            <ac:spMk id="22" creationId="{9A0D773F-7A7D-4DBB-9DEA-86BB8B8F4BC8}"/>
          </ac:spMkLst>
        </pc:spChg>
        <pc:spChg chg="add del">
          <ac:chgData name="Nair, Sumita" userId="S::sumitan@smu.edu::cc8be854-0a13-4578-ad56-9ab0fa61435e" providerId="AD" clId="Web-{32DFD7F0-3121-448E-A2C7-94DD89688671}" dt="2022-08-28T16:48:44.635" v="578"/>
          <ac:spMkLst>
            <pc:docMk/>
            <pc:sldMk cId="2524234060" sldId="270"/>
            <ac:spMk id="23" creationId="{7FF47CB7-972F-479F-A36D-9E72D26EC8DA}"/>
          </ac:spMkLst>
        </pc:spChg>
        <pc:spChg chg="add del">
          <ac:chgData name="Nair, Sumita" userId="S::sumitan@smu.edu::cc8be854-0a13-4578-ad56-9ab0fa61435e" providerId="AD" clId="Web-{32DFD7F0-3121-448E-A2C7-94DD89688671}" dt="2022-08-28T16:48:44.635" v="578"/>
          <ac:spMkLst>
            <pc:docMk/>
            <pc:sldMk cId="2524234060" sldId="270"/>
            <ac:spMk id="24" creationId="{0D153B68-5844-490D-8E67-F616D6D721CA}"/>
          </ac:spMkLst>
        </pc:spChg>
        <pc:spChg chg="add del">
          <ac:chgData name="Nair, Sumita" userId="S::sumitan@smu.edu::cc8be854-0a13-4578-ad56-9ab0fa61435e" providerId="AD" clId="Web-{32DFD7F0-3121-448E-A2C7-94DD89688671}" dt="2022-08-28T16:48:46.963" v="580"/>
          <ac:spMkLst>
            <pc:docMk/>
            <pc:sldMk cId="2524234060" sldId="270"/>
            <ac:spMk id="26" creationId="{18FD74D4-C0F3-4E5B-9628-885593F0B528}"/>
          </ac:spMkLst>
        </pc:spChg>
        <pc:spChg chg="add del">
          <ac:chgData name="Nair, Sumita" userId="S::sumitan@smu.edu::cc8be854-0a13-4578-ad56-9ab0fa61435e" providerId="AD" clId="Web-{32DFD7F0-3121-448E-A2C7-94DD89688671}" dt="2022-08-28T16:48:46.963" v="580"/>
          <ac:spMkLst>
            <pc:docMk/>
            <pc:sldMk cId="2524234060" sldId="270"/>
            <ac:spMk id="27" creationId="{067CFD9A-AD7C-42E8-898D-F51A83B12D73}"/>
          </ac:spMkLst>
        </pc:spChg>
        <pc:spChg chg="add del">
          <ac:chgData name="Nair, Sumita" userId="S::sumitan@smu.edu::cc8be854-0a13-4578-ad56-9ab0fa61435e" providerId="AD" clId="Web-{32DFD7F0-3121-448E-A2C7-94DD89688671}" dt="2022-08-28T16:48:50.416" v="582"/>
          <ac:spMkLst>
            <pc:docMk/>
            <pc:sldMk cId="2524234060" sldId="270"/>
            <ac:spMk id="29" creationId="{46F7435D-E3DB-47B1-BA61-B00ACC83A9DE}"/>
          </ac:spMkLst>
        </pc:spChg>
        <pc:spChg chg="add del">
          <ac:chgData name="Nair, Sumita" userId="S::sumitan@smu.edu::cc8be854-0a13-4578-ad56-9ab0fa61435e" providerId="AD" clId="Web-{32DFD7F0-3121-448E-A2C7-94DD89688671}" dt="2022-08-28T16:48:50.416" v="582"/>
          <ac:spMkLst>
            <pc:docMk/>
            <pc:sldMk cId="2524234060" sldId="270"/>
            <ac:spMk id="30" creationId="{F263A0B5-F8C4-4116-809F-78A768EA79A6}"/>
          </ac:spMkLst>
        </pc:spChg>
        <pc:spChg chg="add del">
          <ac:chgData name="Nair, Sumita" userId="S::sumitan@smu.edu::cc8be854-0a13-4578-ad56-9ab0fa61435e" providerId="AD" clId="Web-{32DFD7F0-3121-448E-A2C7-94DD89688671}" dt="2022-08-28T16:48:52.838" v="584"/>
          <ac:spMkLst>
            <pc:docMk/>
            <pc:sldMk cId="2524234060" sldId="270"/>
            <ac:spMk id="33" creationId="{1E020063-2385-44AC-BD67-258E1F0B9FCE}"/>
          </ac:spMkLst>
        </pc:spChg>
        <pc:spChg chg="add del">
          <ac:chgData name="Nair, Sumita" userId="S::sumitan@smu.edu::cc8be854-0a13-4578-ad56-9ab0fa61435e" providerId="AD" clId="Web-{32DFD7F0-3121-448E-A2C7-94DD89688671}" dt="2022-08-28T16:48:52.838" v="584"/>
          <ac:spMkLst>
            <pc:docMk/>
            <pc:sldMk cId="2524234060" sldId="270"/>
            <ac:spMk id="34" creationId="{7E014A0B-5338-4077-AFE9-A90D04D4492B}"/>
          </ac:spMkLst>
        </pc:spChg>
        <pc:spChg chg="add del">
          <ac:chgData name="Nair, Sumita" userId="S::sumitan@smu.edu::cc8be854-0a13-4578-ad56-9ab0fa61435e" providerId="AD" clId="Web-{32DFD7F0-3121-448E-A2C7-94DD89688671}" dt="2022-08-28T16:48:55.182" v="586"/>
          <ac:spMkLst>
            <pc:docMk/>
            <pc:sldMk cId="2524234060" sldId="270"/>
            <ac:spMk id="42" creationId="{18FD74D4-C0F3-4E5B-9628-885593F0B528}"/>
          </ac:spMkLst>
        </pc:spChg>
        <pc:spChg chg="add del">
          <ac:chgData name="Nair, Sumita" userId="S::sumitan@smu.edu::cc8be854-0a13-4578-ad56-9ab0fa61435e" providerId="AD" clId="Web-{32DFD7F0-3121-448E-A2C7-94DD89688671}" dt="2022-08-28T16:48:55.182" v="586"/>
          <ac:spMkLst>
            <pc:docMk/>
            <pc:sldMk cId="2524234060" sldId="270"/>
            <ac:spMk id="43" creationId="{067CFD9A-AD7C-42E8-898D-F51A83B12D73}"/>
          </ac:spMkLst>
        </pc:spChg>
        <pc:spChg chg="add del">
          <ac:chgData name="Nair, Sumita" userId="S::sumitan@smu.edu::cc8be854-0a13-4578-ad56-9ab0fa61435e" providerId="AD" clId="Web-{32DFD7F0-3121-448E-A2C7-94DD89688671}" dt="2022-08-28T16:48:58.213" v="588"/>
          <ac:spMkLst>
            <pc:docMk/>
            <pc:sldMk cId="2524234060" sldId="270"/>
            <ac:spMk id="45" creationId="{5D13CC36-B950-4F02-9BAF-9A7EB267398C}"/>
          </ac:spMkLst>
        </pc:spChg>
        <pc:spChg chg="add del">
          <ac:chgData name="Nair, Sumita" userId="S::sumitan@smu.edu::cc8be854-0a13-4578-ad56-9ab0fa61435e" providerId="AD" clId="Web-{32DFD7F0-3121-448E-A2C7-94DD89688671}" dt="2022-08-28T16:48:58.213" v="588"/>
          <ac:spMkLst>
            <pc:docMk/>
            <pc:sldMk cId="2524234060" sldId="270"/>
            <ac:spMk id="46" creationId="{C1657055-16FE-41A2-B207-7880F6DCAB24}"/>
          </ac:spMkLst>
        </pc:spChg>
        <pc:spChg chg="add del">
          <ac:chgData name="Nair, Sumita" userId="S::sumitan@smu.edu::cc8be854-0a13-4578-ad56-9ab0fa61435e" providerId="AD" clId="Web-{32DFD7F0-3121-448E-A2C7-94DD89688671}" dt="2022-08-28T16:48:58.213" v="588"/>
          <ac:spMkLst>
            <pc:docMk/>
            <pc:sldMk cId="2524234060" sldId="270"/>
            <ac:spMk id="47" creationId="{F3BD3BB9-3CB5-4253-A27D-6B7904723DE3}"/>
          </ac:spMkLst>
        </pc:spChg>
        <pc:spChg chg="add del">
          <ac:chgData name="Nair, Sumita" userId="S::sumitan@smu.edu::cc8be854-0a13-4578-ad56-9ab0fa61435e" providerId="AD" clId="Web-{32DFD7F0-3121-448E-A2C7-94DD89688671}" dt="2022-08-28T16:49:44.168" v="590"/>
          <ac:spMkLst>
            <pc:docMk/>
            <pc:sldMk cId="2524234060" sldId="270"/>
            <ac:spMk id="49" creationId="{CEB41C5C-0F34-4DDA-9D7C-5E717F35F60C}"/>
          </ac:spMkLst>
        </pc:spChg>
        <pc:spChg chg="add">
          <ac:chgData name="Nair, Sumita" userId="S::sumitan@smu.edu::cc8be854-0a13-4578-ad56-9ab0fa61435e" providerId="AD" clId="Web-{32DFD7F0-3121-448E-A2C7-94DD89688671}" dt="2022-08-28T16:49:44.168" v="590"/>
          <ac:spMkLst>
            <pc:docMk/>
            <pc:sldMk cId="2524234060" sldId="270"/>
            <ac:spMk id="54" creationId="{F821940F-7A1D-4ACC-85B4-A932898ABB37}"/>
          </ac:spMkLst>
        </pc:spChg>
        <pc:spChg chg="add">
          <ac:chgData name="Nair, Sumita" userId="S::sumitan@smu.edu::cc8be854-0a13-4578-ad56-9ab0fa61435e" providerId="AD" clId="Web-{32DFD7F0-3121-448E-A2C7-94DD89688671}" dt="2022-08-28T16:49:44.168" v="590"/>
          <ac:spMkLst>
            <pc:docMk/>
            <pc:sldMk cId="2524234060" sldId="270"/>
            <ac:spMk id="56" creationId="{16674508-81D3-48CF-96BF-7FC60EAA572A}"/>
          </ac:spMkLst>
        </pc:spChg>
        <pc:grpChg chg="add del">
          <ac:chgData name="Nair, Sumita" userId="S::sumitan@smu.edu::cc8be854-0a13-4578-ad56-9ab0fa61435e" providerId="AD" clId="Web-{32DFD7F0-3121-448E-A2C7-94DD89688671}" dt="2022-08-28T16:48:52.838" v="584"/>
          <ac:grpSpMkLst>
            <pc:docMk/>
            <pc:sldMk cId="2524234060" sldId="270"/>
            <ac:grpSpMk id="28" creationId="{466920E5-8640-4C24-A775-8647637094A7}"/>
          </ac:grpSpMkLst>
        </pc:grpChg>
        <pc:grpChg chg="add del">
          <ac:chgData name="Nair, Sumita" userId="S::sumitan@smu.edu::cc8be854-0a13-4578-ad56-9ab0fa61435e" providerId="AD" clId="Web-{32DFD7F0-3121-448E-A2C7-94DD89688671}" dt="2022-08-28T16:48:52.838" v="584"/>
          <ac:grpSpMkLst>
            <pc:docMk/>
            <pc:sldMk cId="2524234060" sldId="270"/>
            <ac:grpSpMk id="35" creationId="{78127680-150F-4A90-9950-F66392578116}"/>
          </ac:grpSpMkLst>
        </pc:grpChg>
        <pc:picChg chg="add mod">
          <ac:chgData name="Nair, Sumita" userId="S::sumitan@smu.edu::cc8be854-0a13-4578-ad56-9ab0fa61435e" providerId="AD" clId="Web-{32DFD7F0-3121-448E-A2C7-94DD89688671}" dt="2022-08-28T16:49:44.168" v="590"/>
          <ac:picMkLst>
            <pc:docMk/>
            <pc:sldMk cId="2524234060" sldId="270"/>
            <ac:picMk id="4" creationId="{C4F15C20-5A39-8E26-DDF8-44D26EB3B069}"/>
          </ac:picMkLst>
        </pc:picChg>
      </pc:sldChg>
    </pc:docChg>
  </pc:docChgLst>
  <pc:docChgLst>
    <pc:chgData name="Jones, Katie" userId="S::katiej@smu.edu::d6557db2-3227-4e3a-b253-df205624e65e" providerId="AD" clId="Web-{56F29221-F8FA-46A3-B630-2E8C48620555}"/>
    <pc:docChg chg="addSld modSld sldOrd">
      <pc:chgData name="Jones, Katie" userId="S::katiej@smu.edu::d6557db2-3227-4e3a-b253-df205624e65e" providerId="AD" clId="Web-{56F29221-F8FA-46A3-B630-2E8C48620555}" dt="2022-08-27T16:27:06.701" v="545" actId="20577"/>
      <pc:docMkLst>
        <pc:docMk/>
      </pc:docMkLst>
      <pc:sldChg chg="ord">
        <pc:chgData name="Jones, Katie" userId="S::katiej@smu.edu::d6557db2-3227-4e3a-b253-df205624e65e" providerId="AD" clId="Web-{56F29221-F8FA-46A3-B630-2E8C48620555}" dt="2022-08-27T16:19:11.998" v="268"/>
        <pc:sldMkLst>
          <pc:docMk/>
          <pc:sldMk cId="2959897135" sldId="259"/>
        </pc:sldMkLst>
      </pc:sldChg>
      <pc:sldChg chg="modSp modNotes">
        <pc:chgData name="Jones, Katie" userId="S::katiej@smu.edu::d6557db2-3227-4e3a-b253-df205624e65e" providerId="AD" clId="Web-{56F29221-F8FA-46A3-B630-2E8C48620555}" dt="2022-08-27T16:24:24.180" v="523"/>
        <pc:sldMkLst>
          <pc:docMk/>
          <pc:sldMk cId="2009750073" sldId="262"/>
        </pc:sldMkLst>
        <pc:spChg chg="mod">
          <ac:chgData name="Jones, Katie" userId="S::katiej@smu.edu::d6557db2-3227-4e3a-b253-df205624e65e" providerId="AD" clId="Web-{56F29221-F8FA-46A3-B630-2E8C48620555}" dt="2022-08-27T16:06:20.223" v="0" actId="14100"/>
          <ac:spMkLst>
            <pc:docMk/>
            <pc:sldMk cId="2009750073" sldId="262"/>
            <ac:spMk id="3" creationId="{383D5200-5045-AEDC-2261-C98477F18BCF}"/>
          </ac:spMkLst>
        </pc:spChg>
        <pc:graphicFrameChg chg="mod modGraphic">
          <ac:chgData name="Jones, Katie" userId="S::katiej@smu.edu::d6557db2-3227-4e3a-b253-df205624e65e" providerId="AD" clId="Web-{56F29221-F8FA-46A3-B630-2E8C48620555}" dt="2022-08-27T16:21:31.503" v="270" actId="1076"/>
          <ac:graphicFrameMkLst>
            <pc:docMk/>
            <pc:sldMk cId="2009750073" sldId="262"/>
            <ac:graphicFrameMk id="10" creationId="{151A9346-0165-3B17-2C86-666831BB7E8E}"/>
          </ac:graphicFrameMkLst>
        </pc:graphicFrameChg>
      </pc:sldChg>
      <pc:sldChg chg="modSp">
        <pc:chgData name="Jones, Katie" userId="S::katiej@smu.edu::d6557db2-3227-4e3a-b253-df205624e65e" providerId="AD" clId="Web-{56F29221-F8FA-46A3-B630-2E8C48620555}" dt="2022-08-27T16:09:02.744" v="55" actId="20577"/>
        <pc:sldMkLst>
          <pc:docMk/>
          <pc:sldMk cId="533042707" sldId="263"/>
        </pc:sldMkLst>
        <pc:spChg chg="mod">
          <ac:chgData name="Jones, Katie" userId="S::katiej@smu.edu::d6557db2-3227-4e3a-b253-df205624e65e" providerId="AD" clId="Web-{56F29221-F8FA-46A3-B630-2E8C48620555}" dt="2022-08-27T16:09:02.744" v="55" actId="20577"/>
          <ac:spMkLst>
            <pc:docMk/>
            <pc:sldMk cId="533042707" sldId="263"/>
            <ac:spMk id="17" creationId="{7C2BD507-DF8D-C883-73AC-E84577E1E152}"/>
          </ac:spMkLst>
        </pc:spChg>
      </pc:sldChg>
      <pc:sldChg chg="modSp">
        <pc:chgData name="Jones, Katie" userId="S::katiej@smu.edu::d6557db2-3227-4e3a-b253-df205624e65e" providerId="AD" clId="Web-{56F29221-F8FA-46A3-B630-2E8C48620555}" dt="2022-08-27T16:07:59.367" v="5" actId="20577"/>
        <pc:sldMkLst>
          <pc:docMk/>
          <pc:sldMk cId="676684504" sldId="265"/>
        </pc:sldMkLst>
        <pc:spChg chg="mod">
          <ac:chgData name="Jones, Katie" userId="S::katiej@smu.edu::d6557db2-3227-4e3a-b253-df205624e65e" providerId="AD" clId="Web-{56F29221-F8FA-46A3-B630-2E8C48620555}" dt="2022-08-27T16:07:59.367" v="5" actId="20577"/>
          <ac:spMkLst>
            <pc:docMk/>
            <pc:sldMk cId="676684504" sldId="265"/>
            <ac:spMk id="80" creationId="{12F05A4E-9565-47FC-349D-9CE66A4BBFB8}"/>
          </ac:spMkLst>
        </pc:spChg>
      </pc:sldChg>
      <pc:sldChg chg="ord modNotes">
        <pc:chgData name="Jones, Katie" userId="S::katiej@smu.edu::d6557db2-3227-4e3a-b253-df205624e65e" providerId="AD" clId="Web-{56F29221-F8FA-46A3-B630-2E8C48620555}" dt="2022-08-27T16:20:02.047" v="269"/>
        <pc:sldMkLst>
          <pc:docMk/>
          <pc:sldMk cId="3813974319" sldId="268"/>
        </pc:sldMkLst>
      </pc:sldChg>
      <pc:sldChg chg="modNotes">
        <pc:chgData name="Jones, Katie" userId="S::katiej@smu.edu::d6557db2-3227-4e3a-b253-df205624e65e" providerId="AD" clId="Web-{56F29221-F8FA-46A3-B630-2E8C48620555}" dt="2022-08-27T16:11:15.623" v="138"/>
        <pc:sldMkLst>
          <pc:docMk/>
          <pc:sldMk cId="2627796019" sldId="269"/>
        </pc:sldMkLst>
      </pc:sldChg>
      <pc:sldChg chg="modSp new">
        <pc:chgData name="Jones, Katie" userId="S::katiej@smu.edu::d6557db2-3227-4e3a-b253-df205624e65e" providerId="AD" clId="Web-{56F29221-F8FA-46A3-B630-2E8C48620555}" dt="2022-08-27T16:27:06.701" v="545" actId="20577"/>
        <pc:sldMkLst>
          <pc:docMk/>
          <pc:sldMk cId="2524234060" sldId="270"/>
        </pc:sldMkLst>
        <pc:spChg chg="mod">
          <ac:chgData name="Jones, Katie" userId="S::katiej@smu.edu::d6557db2-3227-4e3a-b253-df205624e65e" providerId="AD" clId="Web-{56F29221-F8FA-46A3-B630-2E8C48620555}" dt="2022-08-27T16:27:06.701" v="545" actId="20577"/>
          <ac:spMkLst>
            <pc:docMk/>
            <pc:sldMk cId="2524234060" sldId="270"/>
            <ac:spMk id="2" creationId="{2E4A562F-27EB-5DB1-326A-47CDFD264951}"/>
          </ac:spMkLst>
        </pc:spChg>
      </pc:sldChg>
    </pc:docChg>
  </pc:docChgLst>
  <pc:docChgLst>
    <pc:chgData name="Khan, Sahar" userId="S::saharkhank@smu.edu::59af738d-d237-4da9-98e2-340e7fffaba9" providerId="AD" clId="Web-{BED2FC82-1543-418F-951E-013B68611CCE}"/>
    <pc:docChg chg="modSld">
      <pc:chgData name="Khan, Sahar" userId="S::saharkhank@smu.edu::59af738d-d237-4da9-98e2-340e7fffaba9" providerId="AD" clId="Web-{BED2FC82-1543-418F-951E-013B68611CCE}" dt="2022-08-26T14:54:01.494" v="96"/>
      <pc:docMkLst>
        <pc:docMk/>
      </pc:docMkLst>
      <pc:sldChg chg="addSp delSp modSp modNotes">
        <pc:chgData name="Khan, Sahar" userId="S::saharkhank@smu.edu::59af738d-d237-4da9-98e2-340e7fffaba9" providerId="AD" clId="Web-{BED2FC82-1543-418F-951E-013B68611CCE}" dt="2022-08-26T14:54:01.494" v="96"/>
        <pc:sldMkLst>
          <pc:docMk/>
          <pc:sldMk cId="1255420110" sldId="258"/>
        </pc:sldMkLst>
        <pc:spChg chg="mod">
          <ac:chgData name="Khan, Sahar" userId="S::saharkhank@smu.edu::59af738d-d237-4da9-98e2-340e7fffaba9" providerId="AD" clId="Web-{BED2FC82-1543-418F-951E-013B68611CCE}" dt="2022-08-26T14:53:39.634" v="90" actId="20577"/>
          <ac:spMkLst>
            <pc:docMk/>
            <pc:sldMk cId="1255420110" sldId="258"/>
            <ac:spMk id="3" creationId="{92EA45D8-408B-90D2-4900-9FD6D781BFBE}"/>
          </ac:spMkLst>
        </pc:spChg>
        <pc:spChg chg="add del mod">
          <ac:chgData name="Khan, Sahar" userId="S::saharkhank@smu.edu::59af738d-d237-4da9-98e2-340e7fffaba9" providerId="AD" clId="Web-{BED2FC82-1543-418F-951E-013B68611CCE}" dt="2022-08-26T14:53:27.258" v="86"/>
          <ac:spMkLst>
            <pc:docMk/>
            <pc:sldMk cId="1255420110" sldId="258"/>
            <ac:spMk id="10" creationId="{3D686FC9-697F-A7A5-B4D5-FB3B3B7DC1EA}"/>
          </ac:spMkLst>
        </pc:spChg>
        <pc:picChg chg="del">
          <ac:chgData name="Khan, Sahar" userId="S::saharkhank@smu.edu::59af738d-d237-4da9-98e2-340e7fffaba9" providerId="AD" clId="Web-{BED2FC82-1543-418F-951E-013B68611CCE}" dt="2022-08-26T14:53:25.946" v="85"/>
          <ac:picMkLst>
            <pc:docMk/>
            <pc:sldMk cId="1255420110" sldId="258"/>
            <ac:picMk id="4" creationId="{764EA231-CE94-BB0D-A6AD-E6EAC234A805}"/>
          </ac:picMkLst>
        </pc:picChg>
        <pc:picChg chg="del">
          <ac:chgData name="Khan, Sahar" userId="S::saharkhank@smu.edu::59af738d-d237-4da9-98e2-340e7fffaba9" providerId="AD" clId="Web-{BED2FC82-1543-418F-951E-013B68611CCE}" dt="2022-08-26T14:53:07.804" v="81"/>
          <ac:picMkLst>
            <pc:docMk/>
            <pc:sldMk cId="1255420110" sldId="258"/>
            <ac:picMk id="5" creationId="{02798163-84DB-4119-F9CD-D03018EC7CC9}"/>
          </ac:picMkLst>
        </pc:picChg>
        <pc:picChg chg="del">
          <ac:chgData name="Khan, Sahar" userId="S::saharkhank@smu.edu::59af738d-d237-4da9-98e2-340e7fffaba9" providerId="AD" clId="Web-{BED2FC82-1543-418F-951E-013B68611CCE}" dt="2022-08-26T14:52:50.788" v="75"/>
          <ac:picMkLst>
            <pc:docMk/>
            <pc:sldMk cId="1255420110" sldId="258"/>
            <ac:picMk id="6" creationId="{54356673-D784-D985-FB89-0F89E977E03F}"/>
          </ac:picMkLst>
        </pc:picChg>
        <pc:picChg chg="add mod">
          <ac:chgData name="Khan, Sahar" userId="S::saharkhank@smu.edu::59af738d-d237-4da9-98e2-340e7fffaba9" providerId="AD" clId="Web-{BED2FC82-1543-418F-951E-013B68611CCE}" dt="2022-08-26T14:52:52.960" v="76" actId="1076"/>
          <ac:picMkLst>
            <pc:docMk/>
            <pc:sldMk cId="1255420110" sldId="258"/>
            <ac:picMk id="7" creationId="{33338932-CB03-DA67-B274-1A4E69EEAF72}"/>
          </ac:picMkLst>
        </pc:picChg>
        <pc:picChg chg="add mod">
          <ac:chgData name="Khan, Sahar" userId="S::saharkhank@smu.edu::59af738d-d237-4da9-98e2-340e7fffaba9" providerId="AD" clId="Web-{BED2FC82-1543-418F-951E-013B68611CCE}" dt="2022-08-26T14:53:14.195" v="84" actId="14100"/>
          <ac:picMkLst>
            <pc:docMk/>
            <pc:sldMk cId="1255420110" sldId="258"/>
            <ac:picMk id="8" creationId="{DEF2DBE4-6913-8199-8BAB-1AED40C592F7}"/>
          </ac:picMkLst>
        </pc:picChg>
        <pc:picChg chg="add mod ord">
          <ac:chgData name="Khan, Sahar" userId="S::saharkhank@smu.edu::59af738d-d237-4da9-98e2-340e7fffaba9" providerId="AD" clId="Web-{BED2FC82-1543-418F-951E-013B68611CCE}" dt="2022-08-26T14:53:29.571" v="87" actId="1076"/>
          <ac:picMkLst>
            <pc:docMk/>
            <pc:sldMk cId="1255420110" sldId="258"/>
            <ac:picMk id="11" creationId="{F5D4D45A-9DFB-F6A9-9C43-9BA4C79944F3}"/>
          </ac:picMkLst>
        </pc:picChg>
      </pc:sldChg>
      <pc:sldChg chg="addSp delSp modSp modNotes">
        <pc:chgData name="Khan, Sahar" userId="S::saharkhank@smu.edu::59af738d-d237-4da9-98e2-340e7fffaba9" providerId="AD" clId="Web-{BED2FC82-1543-418F-951E-013B68611CCE}" dt="2022-08-26T14:53:58.962" v="95"/>
        <pc:sldMkLst>
          <pc:docMk/>
          <pc:sldMk cId="2959897135" sldId="259"/>
        </pc:sldMkLst>
        <pc:spChg chg="add del mod">
          <ac:chgData name="Khan, Sahar" userId="S::saharkhank@smu.edu::59af738d-d237-4da9-98e2-340e7fffaba9" providerId="AD" clId="Web-{BED2FC82-1543-418F-951E-013B68611CCE}" dt="2022-08-26T14:29:52.462" v="3"/>
          <ac:spMkLst>
            <pc:docMk/>
            <pc:sldMk cId="2959897135" sldId="259"/>
            <ac:spMk id="8" creationId="{BE55E7E9-C83D-6309-AA00-E6398157BF92}"/>
          </ac:spMkLst>
        </pc:spChg>
        <pc:spChg chg="add del mod">
          <ac:chgData name="Khan, Sahar" userId="S::saharkhank@smu.edu::59af738d-d237-4da9-98e2-340e7fffaba9" providerId="AD" clId="Web-{BED2FC82-1543-418F-951E-013B68611CCE}" dt="2022-08-26T14:32:29.374" v="8"/>
          <ac:spMkLst>
            <pc:docMk/>
            <pc:sldMk cId="2959897135" sldId="259"/>
            <ac:spMk id="11" creationId="{BD7A7708-29DE-07C1-3BC0-63C2A7FC7BD3}"/>
          </ac:spMkLst>
        </pc:spChg>
        <pc:spChg chg="add del mod">
          <ac:chgData name="Khan, Sahar" userId="S::saharkhank@smu.edu::59af738d-d237-4da9-98e2-340e7fffaba9" providerId="AD" clId="Web-{BED2FC82-1543-418F-951E-013B68611CCE}" dt="2022-08-26T14:50:51.331" v="66"/>
          <ac:spMkLst>
            <pc:docMk/>
            <pc:sldMk cId="2959897135" sldId="259"/>
            <ac:spMk id="15" creationId="{E8F02B03-D987-B703-DC0F-09F063EEDB23}"/>
          </ac:spMkLst>
        </pc:spChg>
        <pc:graphicFrameChg chg="del">
          <ac:chgData name="Khan, Sahar" userId="S::saharkhank@smu.edu::59af738d-d237-4da9-98e2-340e7fffaba9" providerId="AD" clId="Web-{BED2FC82-1543-418F-951E-013B68611CCE}" dt="2022-08-26T14:29:50.368" v="2"/>
          <ac:graphicFrameMkLst>
            <pc:docMk/>
            <pc:sldMk cId="2959897135" sldId="259"/>
            <ac:graphicFrameMk id="4" creationId="{53E83BE5-EF77-4715-46FD-8E2EAAEDCB50}"/>
          </ac:graphicFrameMkLst>
        </pc:graphicFrameChg>
        <pc:graphicFrameChg chg="del">
          <ac:chgData name="Khan, Sahar" userId="S::saharkhank@smu.edu::59af738d-d237-4da9-98e2-340e7fffaba9" providerId="AD" clId="Web-{BED2FC82-1543-418F-951E-013B68611CCE}" dt="2022-08-26T14:32:35.811" v="11"/>
          <ac:graphicFrameMkLst>
            <pc:docMk/>
            <pc:sldMk cId="2959897135" sldId="259"/>
            <ac:graphicFrameMk id="5" creationId="{EC78590C-3841-470A-944D-B0246532FC31}"/>
          </ac:graphicFrameMkLst>
        </pc:graphicFrameChg>
        <pc:picChg chg="add del mod">
          <ac:chgData name="Khan, Sahar" userId="S::saharkhank@smu.edu::59af738d-d237-4da9-98e2-340e7fffaba9" providerId="AD" clId="Web-{BED2FC82-1543-418F-951E-013B68611CCE}" dt="2022-08-26T14:29:48.650" v="1"/>
          <ac:picMkLst>
            <pc:docMk/>
            <pc:sldMk cId="2959897135" sldId="259"/>
            <ac:picMk id="3" creationId="{A7AF83B2-BA5B-711A-9220-6500E48BE72D}"/>
          </ac:picMkLst>
        </pc:picChg>
        <pc:picChg chg="add del mod ord">
          <ac:chgData name="Khan, Sahar" userId="S::saharkhank@smu.edu::59af738d-d237-4da9-98e2-340e7fffaba9" providerId="AD" clId="Web-{BED2FC82-1543-418F-951E-013B68611CCE}" dt="2022-08-26T14:32:27.577" v="7"/>
          <ac:picMkLst>
            <pc:docMk/>
            <pc:sldMk cId="2959897135" sldId="259"/>
            <ac:picMk id="9" creationId="{F93831FF-542A-FC3E-58B3-4DA141A0D55D}"/>
          </ac:picMkLst>
        </pc:picChg>
        <pc:picChg chg="add del mod ord">
          <ac:chgData name="Khan, Sahar" userId="S::saharkhank@smu.edu::59af738d-d237-4da9-98e2-340e7fffaba9" providerId="AD" clId="Web-{BED2FC82-1543-418F-951E-013B68611CCE}" dt="2022-08-26T14:50:50.581" v="65"/>
          <ac:picMkLst>
            <pc:docMk/>
            <pc:sldMk cId="2959897135" sldId="259"/>
            <ac:picMk id="12" creationId="{01820BC6-E157-7428-F92D-B1862BF4729A}"/>
          </ac:picMkLst>
        </pc:picChg>
        <pc:picChg chg="add del mod">
          <ac:chgData name="Khan, Sahar" userId="S::saharkhank@smu.edu::59af738d-d237-4da9-98e2-340e7fffaba9" providerId="AD" clId="Web-{BED2FC82-1543-418F-951E-013B68611CCE}" dt="2022-08-26T14:51:05.707" v="68"/>
          <ac:picMkLst>
            <pc:docMk/>
            <pc:sldMk cId="2959897135" sldId="259"/>
            <ac:picMk id="13" creationId="{23F62B15-6160-A5CA-C539-AE5ACF1B5608}"/>
          </ac:picMkLst>
        </pc:picChg>
        <pc:picChg chg="add mod ord">
          <ac:chgData name="Khan, Sahar" userId="S::saharkhank@smu.edu::59af738d-d237-4da9-98e2-340e7fffaba9" providerId="AD" clId="Web-{BED2FC82-1543-418F-951E-013B68611CCE}" dt="2022-08-26T14:51:12.926" v="71" actId="14100"/>
          <ac:picMkLst>
            <pc:docMk/>
            <pc:sldMk cId="2959897135" sldId="259"/>
            <ac:picMk id="16" creationId="{ED9F30B5-CA59-CFEE-E6F2-751973AA11F4}"/>
          </ac:picMkLst>
        </pc:picChg>
        <pc:picChg chg="add mod">
          <ac:chgData name="Khan, Sahar" userId="S::saharkhank@smu.edu::59af738d-d237-4da9-98e2-340e7fffaba9" providerId="AD" clId="Web-{BED2FC82-1543-418F-951E-013B68611CCE}" dt="2022-08-26T14:51:18.660" v="73" actId="1076"/>
          <ac:picMkLst>
            <pc:docMk/>
            <pc:sldMk cId="2959897135" sldId="259"/>
            <ac:picMk id="17" creationId="{3FD89E76-AE2B-6475-3951-40C89BD8E9C5}"/>
          </ac:picMkLst>
        </pc:picChg>
      </pc:sldChg>
    </pc:docChg>
  </pc:docChgLst>
  <pc:docChgLst>
    <pc:chgData name="Nimmala, Ganesh" userId="S::gnimmala@smu.edu::0f853f44-604a-4990-afb5-a064c9c670bc" providerId="AD" clId="Web-{5194713A-E567-4455-8143-E2E3B01DD662}"/>
    <pc:docChg chg="modSld">
      <pc:chgData name="Nimmala, Ganesh" userId="S::gnimmala@smu.edu::0f853f44-604a-4990-afb5-a064c9c670bc" providerId="AD" clId="Web-{5194713A-E567-4455-8143-E2E3B01DD662}" dt="2022-08-27T14:44:50.621" v="8" actId="1076"/>
      <pc:docMkLst>
        <pc:docMk/>
      </pc:docMkLst>
      <pc:sldChg chg="modSp">
        <pc:chgData name="Nimmala, Ganesh" userId="S::gnimmala@smu.edu::0f853f44-604a-4990-afb5-a064c9c670bc" providerId="AD" clId="Web-{5194713A-E567-4455-8143-E2E3B01DD662}" dt="2022-08-27T14:44:50.621" v="8" actId="1076"/>
        <pc:sldMkLst>
          <pc:docMk/>
          <pc:sldMk cId="2627796019" sldId="269"/>
        </pc:sldMkLst>
        <pc:picChg chg="mod">
          <ac:chgData name="Nimmala, Ganesh" userId="S::gnimmala@smu.edu::0f853f44-604a-4990-afb5-a064c9c670bc" providerId="AD" clId="Web-{5194713A-E567-4455-8143-E2E3B01DD662}" dt="2022-08-27T05:52:39.711" v="4" actId="14100"/>
          <ac:picMkLst>
            <pc:docMk/>
            <pc:sldMk cId="2627796019" sldId="269"/>
            <ac:picMk id="3" creationId="{ED6B4ED6-755F-9D31-2596-C7CF71BB00E9}"/>
          </ac:picMkLst>
        </pc:picChg>
        <pc:picChg chg="mod">
          <ac:chgData name="Nimmala, Ganesh" userId="S::gnimmala@smu.edu::0f853f44-604a-4990-afb5-a064c9c670bc" providerId="AD" clId="Web-{5194713A-E567-4455-8143-E2E3B01DD662}" dt="2022-08-27T14:44:50.621" v="8" actId="1076"/>
          <ac:picMkLst>
            <pc:docMk/>
            <pc:sldMk cId="2627796019" sldId="269"/>
            <ac:picMk id="4" creationId="{4D3231C8-C1AF-2912-D218-5859DEF20030}"/>
          </ac:picMkLst>
        </pc:picChg>
      </pc:sldChg>
    </pc:docChg>
  </pc:docChgLst>
  <pc:docChgLst>
    <pc:chgData name="Jones, Katie" userId="S::katiej@smu.edu::d6557db2-3227-4e3a-b253-df205624e65e" providerId="AD" clId="Web-{B27CB659-F3F6-47C6-B433-B18EA1E75143}"/>
    <pc:docChg chg="modSld">
      <pc:chgData name="Jones, Katie" userId="S::katiej@smu.edu::d6557db2-3227-4e3a-b253-df205624e65e" providerId="AD" clId="Web-{B27CB659-F3F6-47C6-B433-B18EA1E75143}" dt="2022-08-27T05:45:55.120" v="3" actId="20577"/>
      <pc:docMkLst>
        <pc:docMk/>
      </pc:docMkLst>
      <pc:sldChg chg="modSp">
        <pc:chgData name="Jones, Katie" userId="S::katiej@smu.edu::d6557db2-3227-4e3a-b253-df205624e65e" providerId="AD" clId="Web-{B27CB659-F3F6-47C6-B433-B18EA1E75143}" dt="2022-08-27T05:45:55.120" v="3" actId="20577"/>
        <pc:sldMkLst>
          <pc:docMk/>
          <pc:sldMk cId="533042707" sldId="263"/>
        </pc:sldMkLst>
        <pc:spChg chg="mod">
          <ac:chgData name="Jones, Katie" userId="S::katiej@smu.edu::d6557db2-3227-4e3a-b253-df205624e65e" providerId="AD" clId="Web-{B27CB659-F3F6-47C6-B433-B18EA1E75143}" dt="2022-08-27T05:45:55.120" v="3" actId="20577"/>
          <ac:spMkLst>
            <pc:docMk/>
            <pc:sldMk cId="533042707" sldId="263"/>
            <ac:spMk id="17" creationId="{7C2BD507-DF8D-C883-73AC-E84577E1E152}"/>
          </ac:spMkLst>
        </pc:spChg>
        <pc:picChg chg="mod">
          <ac:chgData name="Jones, Katie" userId="S::katiej@smu.edu::d6557db2-3227-4e3a-b253-df205624e65e" providerId="AD" clId="Web-{B27CB659-F3F6-47C6-B433-B18EA1E75143}" dt="2022-08-27T05:45:33.463" v="1" actId="14100"/>
          <ac:picMkLst>
            <pc:docMk/>
            <pc:sldMk cId="533042707" sldId="263"/>
            <ac:picMk id="4" creationId="{AFB40A39-C215-6D0E-1028-E7CDB4019A7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leep_cool_stud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aharlhan_best_rest_brand_stud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aharlhan_best_rest_brand_stud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aharlhan_best_rest_brand_stud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aharlhan_best_rest_brand_stud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aharlhan_best_rest_brand_study.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leep_cool_stu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leep_cool_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XENSVR\%7bFD34A37F%7d\EXT\H8\mattress_industry_repor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tats%20ChengLyu.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Stats%20ChengLyu.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best_rest_brand_study_G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best_rest_brand_study_G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mu365.sharepoint.com/sites/365_Team2MAST6201/Shared%20Documents/General/best_rest_brand_study_G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Does Temperature Matter?</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v>Sleep Cool</c:v>
          </c:tx>
          <c:spPr>
            <a:solidFill>
              <a:srgbClr val="FF5050"/>
            </a:solidFill>
            <a:ln>
              <a:solidFill>
                <a:srgbClr val="FF5050"/>
              </a:solidFill>
            </a:ln>
            <a:effectLst>
              <a:innerShdw blurRad="114300">
                <a:schemeClr val="accent1">
                  <a:shade val="65000"/>
                </a:schemeClr>
              </a:innerShdw>
            </a:effectLst>
          </c:spPr>
          <c:invertIfNegative val="0"/>
          <c:cat>
            <c:numRef>
              <c:f>'Q1Temp reviews'!$A$3:$A$149</c:f>
              <c:numCache>
                <c:formatCode>General</c:formatCode>
                <c:ptCount val="1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numCache>
            </c:numRef>
          </c:cat>
          <c:val>
            <c:numRef>
              <c:f>'Q1Temp reviews'!$B$3:$B$149</c:f>
              <c:numCache>
                <c:formatCode>_(* #,##0_);_(* \(#,##0\);_(* "-"??_);_(@_)</c:formatCode>
                <c:ptCount val="147"/>
                <c:pt idx="0">
                  <c:v>3</c:v>
                </c:pt>
                <c:pt idx="1">
                  <c:v>1</c:v>
                </c:pt>
                <c:pt idx="2">
                  <c:v>1</c:v>
                </c:pt>
                <c:pt idx="3">
                  <c:v>2</c:v>
                </c:pt>
                <c:pt idx="4">
                  <c:v>3</c:v>
                </c:pt>
                <c:pt idx="5">
                  <c:v>2</c:v>
                </c:pt>
                <c:pt idx="6">
                  <c:v>1</c:v>
                </c:pt>
                <c:pt idx="7">
                  <c:v>3</c:v>
                </c:pt>
                <c:pt idx="8">
                  <c:v>1</c:v>
                </c:pt>
                <c:pt idx="9">
                  <c:v>1</c:v>
                </c:pt>
                <c:pt idx="10">
                  <c:v>1</c:v>
                </c:pt>
                <c:pt idx="11">
                  <c:v>2</c:v>
                </c:pt>
                <c:pt idx="12">
                  <c:v>3</c:v>
                </c:pt>
                <c:pt idx="13">
                  <c:v>2</c:v>
                </c:pt>
                <c:pt idx="14">
                  <c:v>1</c:v>
                </c:pt>
                <c:pt idx="15">
                  <c:v>2</c:v>
                </c:pt>
                <c:pt idx="16">
                  <c:v>1</c:v>
                </c:pt>
                <c:pt idx="17">
                  <c:v>1</c:v>
                </c:pt>
                <c:pt idx="18">
                  <c:v>2</c:v>
                </c:pt>
                <c:pt idx="19">
                  <c:v>2</c:v>
                </c:pt>
                <c:pt idx="20">
                  <c:v>3</c:v>
                </c:pt>
                <c:pt idx="21">
                  <c:v>3</c:v>
                </c:pt>
                <c:pt idx="22">
                  <c:v>1</c:v>
                </c:pt>
                <c:pt idx="23">
                  <c:v>1</c:v>
                </c:pt>
                <c:pt idx="24">
                  <c:v>4</c:v>
                </c:pt>
                <c:pt idx="25">
                  <c:v>2</c:v>
                </c:pt>
                <c:pt idx="26">
                  <c:v>1</c:v>
                </c:pt>
                <c:pt idx="27">
                  <c:v>1</c:v>
                </c:pt>
                <c:pt idx="28">
                  <c:v>3</c:v>
                </c:pt>
                <c:pt idx="29">
                  <c:v>1</c:v>
                </c:pt>
                <c:pt idx="30">
                  <c:v>4</c:v>
                </c:pt>
                <c:pt idx="31">
                  <c:v>2</c:v>
                </c:pt>
                <c:pt idx="32">
                  <c:v>2</c:v>
                </c:pt>
                <c:pt idx="33">
                  <c:v>2</c:v>
                </c:pt>
                <c:pt idx="34">
                  <c:v>4</c:v>
                </c:pt>
                <c:pt idx="35">
                  <c:v>2</c:v>
                </c:pt>
                <c:pt idx="36">
                  <c:v>1</c:v>
                </c:pt>
                <c:pt idx="37">
                  <c:v>4</c:v>
                </c:pt>
                <c:pt idx="38">
                  <c:v>1</c:v>
                </c:pt>
                <c:pt idx="39">
                  <c:v>4</c:v>
                </c:pt>
                <c:pt idx="40">
                  <c:v>3</c:v>
                </c:pt>
                <c:pt idx="41">
                  <c:v>4</c:v>
                </c:pt>
                <c:pt idx="42">
                  <c:v>2</c:v>
                </c:pt>
                <c:pt idx="43">
                  <c:v>1</c:v>
                </c:pt>
                <c:pt idx="44">
                  <c:v>3</c:v>
                </c:pt>
                <c:pt idx="45">
                  <c:v>1</c:v>
                </c:pt>
                <c:pt idx="46">
                  <c:v>1</c:v>
                </c:pt>
                <c:pt idx="47">
                  <c:v>3</c:v>
                </c:pt>
                <c:pt idx="48">
                  <c:v>3</c:v>
                </c:pt>
                <c:pt idx="49">
                  <c:v>3</c:v>
                </c:pt>
                <c:pt idx="50">
                  <c:v>1</c:v>
                </c:pt>
                <c:pt idx="51">
                  <c:v>4</c:v>
                </c:pt>
                <c:pt idx="52">
                  <c:v>3</c:v>
                </c:pt>
                <c:pt idx="53">
                  <c:v>1</c:v>
                </c:pt>
                <c:pt idx="54">
                  <c:v>1</c:v>
                </c:pt>
                <c:pt idx="55">
                  <c:v>2</c:v>
                </c:pt>
                <c:pt idx="56">
                  <c:v>2</c:v>
                </c:pt>
                <c:pt idx="57">
                  <c:v>2</c:v>
                </c:pt>
                <c:pt idx="58">
                  <c:v>2</c:v>
                </c:pt>
                <c:pt idx="59">
                  <c:v>2</c:v>
                </c:pt>
                <c:pt idx="60">
                  <c:v>2</c:v>
                </c:pt>
                <c:pt idx="61">
                  <c:v>3</c:v>
                </c:pt>
                <c:pt idx="62">
                  <c:v>1</c:v>
                </c:pt>
                <c:pt idx="63">
                  <c:v>3</c:v>
                </c:pt>
                <c:pt idx="64">
                  <c:v>1</c:v>
                </c:pt>
                <c:pt idx="65">
                  <c:v>4</c:v>
                </c:pt>
                <c:pt idx="66">
                  <c:v>1</c:v>
                </c:pt>
                <c:pt idx="67">
                  <c:v>4</c:v>
                </c:pt>
                <c:pt idx="68">
                  <c:v>3</c:v>
                </c:pt>
                <c:pt idx="69">
                  <c:v>2</c:v>
                </c:pt>
                <c:pt idx="70">
                  <c:v>2</c:v>
                </c:pt>
                <c:pt idx="71">
                  <c:v>1</c:v>
                </c:pt>
                <c:pt idx="72">
                  <c:v>1</c:v>
                </c:pt>
                <c:pt idx="73">
                  <c:v>1</c:v>
                </c:pt>
                <c:pt idx="74">
                  <c:v>1</c:v>
                </c:pt>
                <c:pt idx="75">
                  <c:v>4</c:v>
                </c:pt>
                <c:pt idx="76">
                  <c:v>4</c:v>
                </c:pt>
                <c:pt idx="77">
                  <c:v>1</c:v>
                </c:pt>
                <c:pt idx="78">
                  <c:v>2</c:v>
                </c:pt>
                <c:pt idx="79">
                  <c:v>2</c:v>
                </c:pt>
                <c:pt idx="80">
                  <c:v>1</c:v>
                </c:pt>
                <c:pt idx="81">
                  <c:v>1</c:v>
                </c:pt>
                <c:pt idx="82">
                  <c:v>2</c:v>
                </c:pt>
                <c:pt idx="83">
                  <c:v>1</c:v>
                </c:pt>
                <c:pt idx="84">
                  <c:v>4</c:v>
                </c:pt>
                <c:pt idx="85">
                  <c:v>2</c:v>
                </c:pt>
                <c:pt idx="86">
                  <c:v>1</c:v>
                </c:pt>
                <c:pt idx="87">
                  <c:v>4</c:v>
                </c:pt>
                <c:pt idx="88">
                  <c:v>2</c:v>
                </c:pt>
                <c:pt idx="89">
                  <c:v>3</c:v>
                </c:pt>
                <c:pt idx="90">
                  <c:v>1</c:v>
                </c:pt>
                <c:pt idx="91">
                  <c:v>3</c:v>
                </c:pt>
                <c:pt idx="92">
                  <c:v>3</c:v>
                </c:pt>
                <c:pt idx="93">
                  <c:v>2</c:v>
                </c:pt>
                <c:pt idx="94">
                  <c:v>1</c:v>
                </c:pt>
                <c:pt idx="95">
                  <c:v>1</c:v>
                </c:pt>
                <c:pt idx="96">
                  <c:v>3</c:v>
                </c:pt>
                <c:pt idx="97">
                  <c:v>1</c:v>
                </c:pt>
                <c:pt idx="98">
                  <c:v>3</c:v>
                </c:pt>
                <c:pt idx="99">
                  <c:v>3</c:v>
                </c:pt>
                <c:pt idx="100">
                  <c:v>1</c:v>
                </c:pt>
                <c:pt idx="101">
                  <c:v>3</c:v>
                </c:pt>
                <c:pt idx="102">
                  <c:v>1</c:v>
                </c:pt>
                <c:pt idx="103">
                  <c:v>2</c:v>
                </c:pt>
                <c:pt idx="104">
                  <c:v>2</c:v>
                </c:pt>
                <c:pt idx="105">
                  <c:v>2</c:v>
                </c:pt>
                <c:pt idx="106">
                  <c:v>3</c:v>
                </c:pt>
                <c:pt idx="107">
                  <c:v>1</c:v>
                </c:pt>
                <c:pt idx="108">
                  <c:v>1</c:v>
                </c:pt>
                <c:pt idx="109">
                  <c:v>1</c:v>
                </c:pt>
                <c:pt idx="110">
                  <c:v>5</c:v>
                </c:pt>
                <c:pt idx="111">
                  <c:v>3</c:v>
                </c:pt>
                <c:pt idx="112">
                  <c:v>1</c:v>
                </c:pt>
                <c:pt idx="113">
                  <c:v>4</c:v>
                </c:pt>
                <c:pt idx="114">
                  <c:v>1</c:v>
                </c:pt>
                <c:pt idx="115">
                  <c:v>1</c:v>
                </c:pt>
                <c:pt idx="116">
                  <c:v>1</c:v>
                </c:pt>
                <c:pt idx="117">
                  <c:v>1</c:v>
                </c:pt>
                <c:pt idx="118">
                  <c:v>3</c:v>
                </c:pt>
                <c:pt idx="119">
                  <c:v>2</c:v>
                </c:pt>
                <c:pt idx="120">
                  <c:v>3</c:v>
                </c:pt>
                <c:pt idx="121">
                  <c:v>4</c:v>
                </c:pt>
                <c:pt idx="122">
                  <c:v>1</c:v>
                </c:pt>
                <c:pt idx="123">
                  <c:v>3</c:v>
                </c:pt>
                <c:pt idx="124">
                  <c:v>1</c:v>
                </c:pt>
                <c:pt idx="125">
                  <c:v>1</c:v>
                </c:pt>
                <c:pt idx="126">
                  <c:v>1</c:v>
                </c:pt>
                <c:pt idx="127">
                  <c:v>2</c:v>
                </c:pt>
                <c:pt idx="128">
                  <c:v>1</c:v>
                </c:pt>
                <c:pt idx="129">
                  <c:v>1</c:v>
                </c:pt>
                <c:pt idx="130">
                  <c:v>4</c:v>
                </c:pt>
                <c:pt idx="131">
                  <c:v>1</c:v>
                </c:pt>
                <c:pt idx="132">
                  <c:v>3</c:v>
                </c:pt>
                <c:pt idx="133">
                  <c:v>1</c:v>
                </c:pt>
                <c:pt idx="134">
                  <c:v>1</c:v>
                </c:pt>
                <c:pt idx="135">
                  <c:v>4</c:v>
                </c:pt>
                <c:pt idx="136">
                  <c:v>2</c:v>
                </c:pt>
                <c:pt idx="137">
                  <c:v>1</c:v>
                </c:pt>
                <c:pt idx="138">
                  <c:v>1</c:v>
                </c:pt>
                <c:pt idx="139">
                  <c:v>3</c:v>
                </c:pt>
                <c:pt idx="140">
                  <c:v>1</c:v>
                </c:pt>
                <c:pt idx="141">
                  <c:v>1</c:v>
                </c:pt>
                <c:pt idx="142">
                  <c:v>2</c:v>
                </c:pt>
                <c:pt idx="143">
                  <c:v>3</c:v>
                </c:pt>
                <c:pt idx="144">
                  <c:v>3</c:v>
                </c:pt>
                <c:pt idx="145">
                  <c:v>1</c:v>
                </c:pt>
                <c:pt idx="146">
                  <c:v>1</c:v>
                </c:pt>
              </c:numCache>
            </c:numRef>
          </c:val>
          <c:extLst>
            <c:ext xmlns:c16="http://schemas.microsoft.com/office/drawing/2014/chart" uri="{C3380CC4-5D6E-409C-BE32-E72D297353CC}">
              <c16:uniqueId val="{00000000-5A7C-45A9-A762-414C089214A2}"/>
            </c:ext>
          </c:extLst>
        </c:ser>
        <c:ser>
          <c:idx val="1"/>
          <c:order val="1"/>
          <c:tx>
            <c:v>Casper</c:v>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'Q1Temp reviews'!$A$3:$A$149</c:f>
              <c:numCache>
                <c:formatCode>General</c:formatCode>
                <c:ptCount val="1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numCache>
            </c:numRef>
          </c:cat>
          <c:val>
            <c:numRef>
              <c:f>'Q1Temp reviews'!$C$3:$C$149</c:f>
              <c:numCache>
                <c:formatCode>_(* #,##0_);_(* \(#,##0\);_(* "-"??_);_(@_)</c:formatCode>
                <c:ptCount val="147"/>
                <c:pt idx="0">
                  <c:v>3</c:v>
                </c:pt>
                <c:pt idx="1">
                  <c:v>2</c:v>
                </c:pt>
                <c:pt idx="2">
                  <c:v>1</c:v>
                </c:pt>
                <c:pt idx="3">
                  <c:v>4</c:v>
                </c:pt>
                <c:pt idx="4">
                  <c:v>5</c:v>
                </c:pt>
                <c:pt idx="5">
                  <c:v>3</c:v>
                </c:pt>
                <c:pt idx="6">
                  <c:v>3</c:v>
                </c:pt>
                <c:pt idx="7">
                  <c:v>2</c:v>
                </c:pt>
                <c:pt idx="8">
                  <c:v>5</c:v>
                </c:pt>
                <c:pt idx="9">
                  <c:v>3</c:v>
                </c:pt>
                <c:pt idx="10">
                  <c:v>7</c:v>
                </c:pt>
                <c:pt idx="11">
                  <c:v>4</c:v>
                </c:pt>
                <c:pt idx="12">
                  <c:v>1</c:v>
                </c:pt>
                <c:pt idx="13">
                  <c:v>6</c:v>
                </c:pt>
                <c:pt idx="14">
                  <c:v>6</c:v>
                </c:pt>
                <c:pt idx="15">
                  <c:v>3</c:v>
                </c:pt>
                <c:pt idx="16">
                  <c:v>3</c:v>
                </c:pt>
                <c:pt idx="17">
                  <c:v>5</c:v>
                </c:pt>
                <c:pt idx="18">
                  <c:v>3</c:v>
                </c:pt>
                <c:pt idx="19">
                  <c:v>3</c:v>
                </c:pt>
                <c:pt idx="20">
                  <c:v>4</c:v>
                </c:pt>
                <c:pt idx="21">
                  <c:v>3</c:v>
                </c:pt>
                <c:pt idx="22">
                  <c:v>2</c:v>
                </c:pt>
                <c:pt idx="23">
                  <c:v>3</c:v>
                </c:pt>
                <c:pt idx="24">
                  <c:v>2</c:v>
                </c:pt>
                <c:pt idx="25">
                  <c:v>2</c:v>
                </c:pt>
                <c:pt idx="26">
                  <c:v>2</c:v>
                </c:pt>
                <c:pt idx="27">
                  <c:v>2</c:v>
                </c:pt>
                <c:pt idx="28">
                  <c:v>3</c:v>
                </c:pt>
                <c:pt idx="29">
                  <c:v>5</c:v>
                </c:pt>
                <c:pt idx="30">
                  <c:v>3</c:v>
                </c:pt>
                <c:pt idx="31">
                  <c:v>3</c:v>
                </c:pt>
                <c:pt idx="32">
                  <c:v>3</c:v>
                </c:pt>
                <c:pt idx="33">
                  <c:v>3</c:v>
                </c:pt>
                <c:pt idx="34">
                  <c:v>6</c:v>
                </c:pt>
                <c:pt idx="35">
                  <c:v>4</c:v>
                </c:pt>
                <c:pt idx="36">
                  <c:v>3</c:v>
                </c:pt>
                <c:pt idx="37">
                  <c:v>1</c:v>
                </c:pt>
                <c:pt idx="38">
                  <c:v>2</c:v>
                </c:pt>
                <c:pt idx="39">
                  <c:v>3</c:v>
                </c:pt>
                <c:pt idx="40">
                  <c:v>3</c:v>
                </c:pt>
                <c:pt idx="41">
                  <c:v>5</c:v>
                </c:pt>
                <c:pt idx="42">
                  <c:v>4</c:v>
                </c:pt>
                <c:pt idx="43">
                  <c:v>4</c:v>
                </c:pt>
                <c:pt idx="44">
                  <c:v>4</c:v>
                </c:pt>
                <c:pt idx="45">
                  <c:v>3</c:v>
                </c:pt>
                <c:pt idx="46">
                  <c:v>4</c:v>
                </c:pt>
                <c:pt idx="47">
                  <c:v>6</c:v>
                </c:pt>
                <c:pt idx="48">
                  <c:v>3</c:v>
                </c:pt>
                <c:pt idx="49">
                  <c:v>1</c:v>
                </c:pt>
                <c:pt idx="50">
                  <c:v>1</c:v>
                </c:pt>
                <c:pt idx="51">
                  <c:v>2</c:v>
                </c:pt>
                <c:pt idx="52">
                  <c:v>2</c:v>
                </c:pt>
                <c:pt idx="53">
                  <c:v>5</c:v>
                </c:pt>
                <c:pt idx="54">
                  <c:v>3</c:v>
                </c:pt>
                <c:pt idx="55">
                  <c:v>2</c:v>
                </c:pt>
                <c:pt idx="56">
                  <c:v>5</c:v>
                </c:pt>
                <c:pt idx="57">
                  <c:v>1</c:v>
                </c:pt>
                <c:pt idx="58">
                  <c:v>5</c:v>
                </c:pt>
                <c:pt idx="59">
                  <c:v>7</c:v>
                </c:pt>
                <c:pt idx="60">
                  <c:v>1</c:v>
                </c:pt>
                <c:pt idx="61">
                  <c:v>2</c:v>
                </c:pt>
                <c:pt idx="62">
                  <c:v>4</c:v>
                </c:pt>
                <c:pt idx="63">
                  <c:v>6</c:v>
                </c:pt>
                <c:pt idx="64">
                  <c:v>6</c:v>
                </c:pt>
                <c:pt idx="65">
                  <c:v>4</c:v>
                </c:pt>
                <c:pt idx="66">
                  <c:v>1</c:v>
                </c:pt>
                <c:pt idx="67">
                  <c:v>1</c:v>
                </c:pt>
                <c:pt idx="68">
                  <c:v>2</c:v>
                </c:pt>
                <c:pt idx="69">
                  <c:v>5</c:v>
                </c:pt>
                <c:pt idx="70">
                  <c:v>3</c:v>
                </c:pt>
                <c:pt idx="71">
                  <c:v>2</c:v>
                </c:pt>
                <c:pt idx="72">
                  <c:v>3</c:v>
                </c:pt>
                <c:pt idx="73">
                  <c:v>3</c:v>
                </c:pt>
                <c:pt idx="74">
                  <c:v>4</c:v>
                </c:pt>
                <c:pt idx="75">
                  <c:v>4</c:v>
                </c:pt>
                <c:pt idx="76">
                  <c:v>4</c:v>
                </c:pt>
                <c:pt idx="77">
                  <c:v>4</c:v>
                </c:pt>
                <c:pt idx="78">
                  <c:v>4</c:v>
                </c:pt>
                <c:pt idx="79">
                  <c:v>2</c:v>
                </c:pt>
                <c:pt idx="80">
                  <c:v>4</c:v>
                </c:pt>
                <c:pt idx="81">
                  <c:v>1</c:v>
                </c:pt>
                <c:pt idx="82">
                  <c:v>1</c:v>
                </c:pt>
                <c:pt idx="83">
                  <c:v>7</c:v>
                </c:pt>
                <c:pt idx="84">
                  <c:v>4</c:v>
                </c:pt>
                <c:pt idx="85">
                  <c:v>5</c:v>
                </c:pt>
                <c:pt idx="86">
                  <c:v>1</c:v>
                </c:pt>
                <c:pt idx="87">
                  <c:v>3</c:v>
                </c:pt>
                <c:pt idx="88">
                  <c:v>4</c:v>
                </c:pt>
                <c:pt idx="89">
                  <c:v>4</c:v>
                </c:pt>
                <c:pt idx="90">
                  <c:v>1</c:v>
                </c:pt>
                <c:pt idx="91">
                  <c:v>3</c:v>
                </c:pt>
                <c:pt idx="92">
                  <c:v>1</c:v>
                </c:pt>
                <c:pt idx="93">
                  <c:v>5</c:v>
                </c:pt>
                <c:pt idx="94">
                  <c:v>4</c:v>
                </c:pt>
                <c:pt idx="95">
                  <c:v>3</c:v>
                </c:pt>
                <c:pt idx="96">
                  <c:v>4</c:v>
                </c:pt>
                <c:pt idx="97">
                  <c:v>3</c:v>
                </c:pt>
                <c:pt idx="98">
                  <c:v>2</c:v>
                </c:pt>
                <c:pt idx="99">
                  <c:v>6</c:v>
                </c:pt>
                <c:pt idx="100">
                  <c:v>2</c:v>
                </c:pt>
                <c:pt idx="101">
                  <c:v>2</c:v>
                </c:pt>
                <c:pt idx="102">
                  <c:v>7</c:v>
                </c:pt>
                <c:pt idx="103">
                  <c:v>5</c:v>
                </c:pt>
                <c:pt idx="104">
                  <c:v>3</c:v>
                </c:pt>
                <c:pt idx="105">
                  <c:v>4</c:v>
                </c:pt>
                <c:pt idx="106">
                  <c:v>4</c:v>
                </c:pt>
                <c:pt idx="107">
                  <c:v>5</c:v>
                </c:pt>
                <c:pt idx="108">
                  <c:v>4</c:v>
                </c:pt>
                <c:pt idx="109">
                  <c:v>2</c:v>
                </c:pt>
                <c:pt idx="110">
                  <c:v>2</c:v>
                </c:pt>
                <c:pt idx="111">
                  <c:v>2</c:v>
                </c:pt>
                <c:pt idx="112">
                  <c:v>1</c:v>
                </c:pt>
                <c:pt idx="113">
                  <c:v>3</c:v>
                </c:pt>
                <c:pt idx="114">
                  <c:v>3</c:v>
                </c:pt>
                <c:pt idx="115">
                  <c:v>2</c:v>
                </c:pt>
                <c:pt idx="116">
                  <c:v>2</c:v>
                </c:pt>
                <c:pt idx="117">
                  <c:v>4</c:v>
                </c:pt>
                <c:pt idx="118">
                  <c:v>4</c:v>
                </c:pt>
                <c:pt idx="119">
                  <c:v>2</c:v>
                </c:pt>
                <c:pt idx="120">
                  <c:v>3</c:v>
                </c:pt>
                <c:pt idx="121">
                  <c:v>2</c:v>
                </c:pt>
                <c:pt idx="122">
                  <c:v>2</c:v>
                </c:pt>
                <c:pt idx="123">
                  <c:v>3</c:v>
                </c:pt>
                <c:pt idx="124">
                  <c:v>5</c:v>
                </c:pt>
                <c:pt idx="125">
                  <c:v>5</c:v>
                </c:pt>
                <c:pt idx="126">
                  <c:v>3</c:v>
                </c:pt>
                <c:pt idx="127">
                  <c:v>4</c:v>
                </c:pt>
                <c:pt idx="128">
                  <c:v>4</c:v>
                </c:pt>
                <c:pt idx="129">
                  <c:v>4</c:v>
                </c:pt>
                <c:pt idx="130">
                  <c:v>3</c:v>
                </c:pt>
                <c:pt idx="131">
                  <c:v>1</c:v>
                </c:pt>
                <c:pt idx="132">
                  <c:v>5</c:v>
                </c:pt>
                <c:pt idx="133">
                  <c:v>2</c:v>
                </c:pt>
                <c:pt idx="134">
                  <c:v>3</c:v>
                </c:pt>
                <c:pt idx="135">
                  <c:v>4</c:v>
                </c:pt>
                <c:pt idx="136">
                  <c:v>2</c:v>
                </c:pt>
                <c:pt idx="137">
                  <c:v>5</c:v>
                </c:pt>
                <c:pt idx="138">
                  <c:v>5</c:v>
                </c:pt>
                <c:pt idx="139">
                  <c:v>3</c:v>
                </c:pt>
                <c:pt idx="140">
                  <c:v>2</c:v>
                </c:pt>
                <c:pt idx="141">
                  <c:v>3</c:v>
                </c:pt>
                <c:pt idx="142">
                  <c:v>1</c:v>
                </c:pt>
                <c:pt idx="143">
                  <c:v>3</c:v>
                </c:pt>
                <c:pt idx="144">
                  <c:v>1</c:v>
                </c:pt>
                <c:pt idx="145">
                  <c:v>4</c:v>
                </c:pt>
                <c:pt idx="146">
                  <c:v>1</c:v>
                </c:pt>
              </c:numCache>
            </c:numRef>
          </c:val>
          <c:extLst>
            <c:ext xmlns:c16="http://schemas.microsoft.com/office/drawing/2014/chart" uri="{C3380CC4-5D6E-409C-BE32-E72D297353CC}">
              <c16:uniqueId val="{00000001-5A7C-45A9-A762-414C089214A2}"/>
            </c:ext>
          </c:extLst>
        </c:ser>
        <c:ser>
          <c:idx val="2"/>
          <c:order val="2"/>
          <c:tx>
            <c:v>Tempur-Pedic</c:v>
          </c:tx>
          <c:spPr>
            <a:pattFill prst="narHorz">
              <a:fgClr>
                <a:schemeClr val="accent1">
                  <a:tint val="65000"/>
                </a:schemeClr>
              </a:fgClr>
              <a:bgClr>
                <a:schemeClr val="accent1">
                  <a:tint val="65000"/>
                  <a:lumMod val="20000"/>
                  <a:lumOff val="80000"/>
                </a:schemeClr>
              </a:bgClr>
            </a:pattFill>
            <a:ln>
              <a:noFill/>
            </a:ln>
            <a:effectLst>
              <a:innerShdw blurRad="114300">
                <a:schemeClr val="accent1">
                  <a:tint val="65000"/>
                </a:schemeClr>
              </a:innerShdw>
            </a:effectLst>
          </c:spPr>
          <c:invertIfNegative val="0"/>
          <c:cat>
            <c:numRef>
              <c:f>'Q1Temp reviews'!$A$3:$A$149</c:f>
              <c:numCache>
                <c:formatCode>General</c:formatCode>
                <c:ptCount val="14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numCache>
            </c:numRef>
          </c:cat>
          <c:val>
            <c:numRef>
              <c:f>'Q1Temp reviews'!$D$3:$D$149</c:f>
              <c:numCache>
                <c:formatCode>_(* #,##0_);_(* \(#,##0\);_(* "-"??_);_(@_)</c:formatCode>
                <c:ptCount val="147"/>
                <c:pt idx="0">
                  <c:v>7</c:v>
                </c:pt>
                <c:pt idx="1">
                  <c:v>6</c:v>
                </c:pt>
                <c:pt idx="2">
                  <c:v>5</c:v>
                </c:pt>
                <c:pt idx="3">
                  <c:v>3</c:v>
                </c:pt>
                <c:pt idx="4">
                  <c:v>4</c:v>
                </c:pt>
                <c:pt idx="5">
                  <c:v>3</c:v>
                </c:pt>
                <c:pt idx="6">
                  <c:v>5</c:v>
                </c:pt>
                <c:pt idx="7">
                  <c:v>5</c:v>
                </c:pt>
                <c:pt idx="8">
                  <c:v>4</c:v>
                </c:pt>
                <c:pt idx="9">
                  <c:v>2</c:v>
                </c:pt>
                <c:pt idx="10">
                  <c:v>2</c:v>
                </c:pt>
                <c:pt idx="11">
                  <c:v>1</c:v>
                </c:pt>
                <c:pt idx="12">
                  <c:v>2</c:v>
                </c:pt>
                <c:pt idx="13">
                  <c:v>3</c:v>
                </c:pt>
                <c:pt idx="14">
                  <c:v>2</c:v>
                </c:pt>
                <c:pt idx="15">
                  <c:v>3</c:v>
                </c:pt>
                <c:pt idx="16">
                  <c:v>4</c:v>
                </c:pt>
                <c:pt idx="17">
                  <c:v>5</c:v>
                </c:pt>
                <c:pt idx="18">
                  <c:v>3</c:v>
                </c:pt>
                <c:pt idx="19">
                  <c:v>1</c:v>
                </c:pt>
                <c:pt idx="20">
                  <c:v>3</c:v>
                </c:pt>
                <c:pt idx="21">
                  <c:v>5</c:v>
                </c:pt>
                <c:pt idx="22">
                  <c:v>4</c:v>
                </c:pt>
                <c:pt idx="23">
                  <c:v>4</c:v>
                </c:pt>
                <c:pt idx="24">
                  <c:v>2</c:v>
                </c:pt>
                <c:pt idx="25">
                  <c:v>3</c:v>
                </c:pt>
                <c:pt idx="26">
                  <c:v>1</c:v>
                </c:pt>
                <c:pt idx="27">
                  <c:v>5</c:v>
                </c:pt>
                <c:pt idx="28">
                  <c:v>7</c:v>
                </c:pt>
                <c:pt idx="29">
                  <c:v>4</c:v>
                </c:pt>
                <c:pt idx="30">
                  <c:v>4</c:v>
                </c:pt>
                <c:pt idx="31">
                  <c:v>4</c:v>
                </c:pt>
                <c:pt idx="32">
                  <c:v>4</c:v>
                </c:pt>
                <c:pt idx="33">
                  <c:v>5</c:v>
                </c:pt>
                <c:pt idx="34">
                  <c:v>1</c:v>
                </c:pt>
                <c:pt idx="35">
                  <c:v>3</c:v>
                </c:pt>
                <c:pt idx="36">
                  <c:v>3</c:v>
                </c:pt>
                <c:pt idx="37">
                  <c:v>3</c:v>
                </c:pt>
                <c:pt idx="38">
                  <c:v>2</c:v>
                </c:pt>
                <c:pt idx="39">
                  <c:v>2</c:v>
                </c:pt>
                <c:pt idx="40">
                  <c:v>3</c:v>
                </c:pt>
                <c:pt idx="41">
                  <c:v>6</c:v>
                </c:pt>
                <c:pt idx="42">
                  <c:v>3</c:v>
                </c:pt>
                <c:pt idx="43">
                  <c:v>1</c:v>
                </c:pt>
                <c:pt idx="44">
                  <c:v>1</c:v>
                </c:pt>
                <c:pt idx="45">
                  <c:v>3</c:v>
                </c:pt>
                <c:pt idx="46">
                  <c:v>4</c:v>
                </c:pt>
                <c:pt idx="47">
                  <c:v>2</c:v>
                </c:pt>
                <c:pt idx="48">
                  <c:v>6</c:v>
                </c:pt>
                <c:pt idx="49">
                  <c:v>6</c:v>
                </c:pt>
                <c:pt idx="50">
                  <c:v>2</c:v>
                </c:pt>
                <c:pt idx="51">
                  <c:v>1</c:v>
                </c:pt>
                <c:pt idx="52">
                  <c:v>1</c:v>
                </c:pt>
                <c:pt idx="53">
                  <c:v>3</c:v>
                </c:pt>
                <c:pt idx="54">
                  <c:v>3</c:v>
                </c:pt>
                <c:pt idx="55">
                  <c:v>4</c:v>
                </c:pt>
                <c:pt idx="56">
                  <c:v>2</c:v>
                </c:pt>
                <c:pt idx="57">
                  <c:v>3</c:v>
                </c:pt>
                <c:pt idx="58">
                  <c:v>3</c:v>
                </c:pt>
                <c:pt idx="59">
                  <c:v>4</c:v>
                </c:pt>
                <c:pt idx="60">
                  <c:v>5</c:v>
                </c:pt>
                <c:pt idx="61">
                  <c:v>3</c:v>
                </c:pt>
                <c:pt idx="62">
                  <c:v>3</c:v>
                </c:pt>
                <c:pt idx="63">
                  <c:v>2</c:v>
                </c:pt>
                <c:pt idx="64">
                  <c:v>3</c:v>
                </c:pt>
                <c:pt idx="65">
                  <c:v>2</c:v>
                </c:pt>
                <c:pt idx="66">
                  <c:v>3</c:v>
                </c:pt>
                <c:pt idx="67">
                  <c:v>4</c:v>
                </c:pt>
                <c:pt idx="68">
                  <c:v>3</c:v>
                </c:pt>
                <c:pt idx="69">
                  <c:v>5</c:v>
                </c:pt>
                <c:pt idx="70">
                  <c:v>3</c:v>
                </c:pt>
                <c:pt idx="71">
                  <c:v>1</c:v>
                </c:pt>
                <c:pt idx="72">
                  <c:v>7</c:v>
                </c:pt>
                <c:pt idx="73">
                  <c:v>2</c:v>
                </c:pt>
                <c:pt idx="74">
                  <c:v>2</c:v>
                </c:pt>
                <c:pt idx="75">
                  <c:v>5</c:v>
                </c:pt>
                <c:pt idx="76">
                  <c:v>5</c:v>
                </c:pt>
                <c:pt idx="77">
                  <c:v>1</c:v>
                </c:pt>
                <c:pt idx="78">
                  <c:v>4</c:v>
                </c:pt>
                <c:pt idx="79">
                  <c:v>4</c:v>
                </c:pt>
                <c:pt idx="80">
                  <c:v>6</c:v>
                </c:pt>
                <c:pt idx="81">
                  <c:v>1</c:v>
                </c:pt>
                <c:pt idx="82">
                  <c:v>5</c:v>
                </c:pt>
                <c:pt idx="83">
                  <c:v>2</c:v>
                </c:pt>
                <c:pt idx="84">
                  <c:v>4</c:v>
                </c:pt>
                <c:pt idx="85">
                  <c:v>2</c:v>
                </c:pt>
                <c:pt idx="86">
                  <c:v>6</c:v>
                </c:pt>
                <c:pt idx="87">
                  <c:v>4</c:v>
                </c:pt>
                <c:pt idx="88">
                  <c:v>2</c:v>
                </c:pt>
                <c:pt idx="89">
                  <c:v>3</c:v>
                </c:pt>
                <c:pt idx="90">
                  <c:v>1</c:v>
                </c:pt>
                <c:pt idx="91">
                  <c:v>2</c:v>
                </c:pt>
                <c:pt idx="92">
                  <c:v>4</c:v>
                </c:pt>
                <c:pt idx="93">
                  <c:v>4</c:v>
                </c:pt>
                <c:pt idx="94">
                  <c:v>2</c:v>
                </c:pt>
                <c:pt idx="95">
                  <c:v>3</c:v>
                </c:pt>
                <c:pt idx="96">
                  <c:v>7</c:v>
                </c:pt>
                <c:pt idx="97">
                  <c:v>2</c:v>
                </c:pt>
                <c:pt idx="98">
                  <c:v>2</c:v>
                </c:pt>
                <c:pt idx="99">
                  <c:v>4</c:v>
                </c:pt>
                <c:pt idx="100">
                  <c:v>3</c:v>
                </c:pt>
                <c:pt idx="101">
                  <c:v>4</c:v>
                </c:pt>
                <c:pt idx="102">
                  <c:v>5</c:v>
                </c:pt>
                <c:pt idx="103">
                  <c:v>5</c:v>
                </c:pt>
                <c:pt idx="104">
                  <c:v>3</c:v>
                </c:pt>
                <c:pt idx="105">
                  <c:v>3</c:v>
                </c:pt>
                <c:pt idx="106">
                  <c:v>2</c:v>
                </c:pt>
                <c:pt idx="107">
                  <c:v>4</c:v>
                </c:pt>
                <c:pt idx="108">
                  <c:v>2</c:v>
                </c:pt>
                <c:pt idx="109">
                  <c:v>3</c:v>
                </c:pt>
                <c:pt idx="110">
                  <c:v>5</c:v>
                </c:pt>
                <c:pt idx="111">
                  <c:v>4</c:v>
                </c:pt>
                <c:pt idx="112">
                  <c:v>2</c:v>
                </c:pt>
                <c:pt idx="113">
                  <c:v>6</c:v>
                </c:pt>
                <c:pt idx="114">
                  <c:v>2</c:v>
                </c:pt>
                <c:pt idx="115">
                  <c:v>5</c:v>
                </c:pt>
                <c:pt idx="116">
                  <c:v>1</c:v>
                </c:pt>
                <c:pt idx="117">
                  <c:v>2</c:v>
                </c:pt>
                <c:pt idx="118">
                  <c:v>4</c:v>
                </c:pt>
                <c:pt idx="119">
                  <c:v>5</c:v>
                </c:pt>
                <c:pt idx="120">
                  <c:v>4</c:v>
                </c:pt>
                <c:pt idx="121">
                  <c:v>3</c:v>
                </c:pt>
                <c:pt idx="122">
                  <c:v>1</c:v>
                </c:pt>
                <c:pt idx="123">
                  <c:v>7</c:v>
                </c:pt>
                <c:pt idx="124">
                  <c:v>1</c:v>
                </c:pt>
                <c:pt idx="125">
                  <c:v>4</c:v>
                </c:pt>
                <c:pt idx="126">
                  <c:v>4</c:v>
                </c:pt>
                <c:pt idx="127">
                  <c:v>5</c:v>
                </c:pt>
                <c:pt idx="128">
                  <c:v>3</c:v>
                </c:pt>
                <c:pt idx="129">
                  <c:v>1</c:v>
                </c:pt>
                <c:pt idx="130">
                  <c:v>5</c:v>
                </c:pt>
                <c:pt idx="131">
                  <c:v>3</c:v>
                </c:pt>
                <c:pt idx="132">
                  <c:v>3</c:v>
                </c:pt>
                <c:pt idx="133">
                  <c:v>1</c:v>
                </c:pt>
                <c:pt idx="134">
                  <c:v>5</c:v>
                </c:pt>
                <c:pt idx="135">
                  <c:v>4</c:v>
                </c:pt>
                <c:pt idx="136">
                  <c:v>4</c:v>
                </c:pt>
                <c:pt idx="137">
                  <c:v>3</c:v>
                </c:pt>
                <c:pt idx="138">
                  <c:v>1</c:v>
                </c:pt>
                <c:pt idx="139">
                  <c:v>3</c:v>
                </c:pt>
                <c:pt idx="140">
                  <c:v>4</c:v>
                </c:pt>
                <c:pt idx="141">
                  <c:v>2</c:v>
                </c:pt>
                <c:pt idx="142">
                  <c:v>4</c:v>
                </c:pt>
                <c:pt idx="143">
                  <c:v>2</c:v>
                </c:pt>
                <c:pt idx="144">
                  <c:v>1</c:v>
                </c:pt>
                <c:pt idx="145">
                  <c:v>5</c:v>
                </c:pt>
                <c:pt idx="146">
                  <c:v>4</c:v>
                </c:pt>
              </c:numCache>
            </c:numRef>
          </c:val>
          <c:extLst>
            <c:ext xmlns:c16="http://schemas.microsoft.com/office/drawing/2014/chart" uri="{C3380CC4-5D6E-409C-BE32-E72D297353CC}">
              <c16:uniqueId val="{00000002-5A7C-45A9-A762-414C089214A2}"/>
            </c:ext>
          </c:extLst>
        </c:ser>
        <c:dLbls>
          <c:showLegendKey val="0"/>
          <c:showVal val="0"/>
          <c:showCatName val="0"/>
          <c:showSerName val="0"/>
          <c:showPercent val="0"/>
          <c:showBubbleSize val="0"/>
        </c:dLbls>
        <c:gapWidth val="164"/>
        <c:overlap val="-22"/>
        <c:axId val="1043214975"/>
        <c:axId val="1214053647"/>
      </c:barChart>
      <c:catAx>
        <c:axId val="104321497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Sleep Subjects </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053647"/>
        <c:crosses val="autoZero"/>
        <c:auto val="1"/>
        <c:lblAlgn val="ctr"/>
        <c:lblOffset val="100"/>
        <c:noMultiLvlLbl val="0"/>
      </c:catAx>
      <c:valAx>
        <c:axId val="1214053647"/>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1 – Cool 7- Hot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321497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Expected Online Purchase</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v>Frequency</c:v>
          </c:tx>
          <c:dPt>
            <c:idx val="0"/>
            <c:bubble3D val="0"/>
            <c:spPr>
              <a:pattFill prst="ltUpDiag">
                <a:fgClr>
                  <a:schemeClr val="accent1">
                    <a:shade val="65000"/>
                  </a:schemeClr>
                </a:fgClr>
                <a:bgClr>
                  <a:schemeClr val="accent1">
                    <a:shade val="65000"/>
                    <a:lumMod val="20000"/>
                    <a:lumOff val="80000"/>
                  </a:schemeClr>
                </a:bgClr>
              </a:pattFill>
              <a:ln w="19050">
                <a:solidFill>
                  <a:schemeClr val="lt1"/>
                </a:solidFill>
              </a:ln>
              <a:effectLst>
                <a:innerShdw blurRad="114300">
                  <a:schemeClr val="accent1">
                    <a:shade val="65000"/>
                  </a:schemeClr>
                </a:innerShdw>
              </a:effectLst>
            </c:spPr>
            <c:extLst>
              <c:ext xmlns:c16="http://schemas.microsoft.com/office/drawing/2014/chart" uri="{C3380CC4-5D6E-409C-BE32-E72D297353CC}">
                <c16:uniqueId val="{00000001-DDE5-4E06-9DF2-76B6A1C27A98}"/>
              </c:ext>
            </c:extLst>
          </c:dPt>
          <c:dPt>
            <c:idx val="1"/>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3-DDE5-4E06-9DF2-76B6A1C27A98}"/>
              </c:ext>
            </c:extLst>
          </c:dPt>
          <c:dPt>
            <c:idx val="2"/>
            <c:bubble3D val="0"/>
            <c:spPr>
              <a:pattFill prst="ltUpDiag">
                <a:fgClr>
                  <a:schemeClr val="accent1">
                    <a:tint val="65000"/>
                  </a:schemeClr>
                </a:fgClr>
                <a:bgClr>
                  <a:schemeClr val="accent1">
                    <a:tint val="65000"/>
                    <a:lumMod val="20000"/>
                    <a:lumOff val="80000"/>
                  </a:schemeClr>
                </a:bgClr>
              </a:pattFill>
              <a:ln w="19050">
                <a:solidFill>
                  <a:schemeClr val="lt1"/>
                </a:solidFill>
              </a:ln>
              <a:effectLst>
                <a:innerShdw blurRad="114300">
                  <a:schemeClr val="accent1">
                    <a:tint val="65000"/>
                  </a:schemeClr>
                </a:innerShdw>
              </a:effectLst>
            </c:spPr>
            <c:extLst>
              <c:ext xmlns:c16="http://schemas.microsoft.com/office/drawing/2014/chart" uri="{C3380CC4-5D6E-409C-BE32-E72D297353CC}">
                <c16:uniqueId val="{00000005-DDE5-4E06-9DF2-76B6A1C27A9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'Online Mattress Attitudes'!$P$25:$P$27</c:f>
              <c:strCache>
                <c:ptCount val="3"/>
                <c:pt idx="0">
                  <c:v>Disagree</c:v>
                </c:pt>
                <c:pt idx="1">
                  <c:v>Neither Agree or Disagree</c:v>
                </c:pt>
                <c:pt idx="2">
                  <c:v>Agree</c:v>
                </c:pt>
              </c:strCache>
            </c:strRef>
          </c:cat>
          <c:val>
            <c:numRef>
              <c:f>'Online Mattress Attitudes'!$Q$25:$Q$27</c:f>
              <c:numCache>
                <c:formatCode>General</c:formatCode>
                <c:ptCount val="3"/>
                <c:pt idx="0">
                  <c:v>103</c:v>
                </c:pt>
                <c:pt idx="1">
                  <c:v>67</c:v>
                </c:pt>
                <c:pt idx="2">
                  <c:v>226</c:v>
                </c:pt>
              </c:numCache>
            </c:numRef>
          </c:val>
          <c:extLst>
            <c:ext xmlns:c16="http://schemas.microsoft.com/office/drawing/2014/chart" uri="{C3380CC4-5D6E-409C-BE32-E72D297353CC}">
              <c16:uniqueId val="{00000006-DDE5-4E06-9DF2-76B6A1C27A98}"/>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Online Reviews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v>Frequency</c:v>
          </c:tx>
          <c:dPt>
            <c:idx val="0"/>
            <c:bubble3D val="0"/>
            <c:spPr>
              <a:pattFill prst="ltUpDiag">
                <a:fgClr>
                  <a:schemeClr val="accent1">
                    <a:shade val="65000"/>
                  </a:schemeClr>
                </a:fgClr>
                <a:bgClr>
                  <a:schemeClr val="accent1">
                    <a:shade val="65000"/>
                    <a:lumMod val="20000"/>
                    <a:lumOff val="80000"/>
                  </a:schemeClr>
                </a:bgClr>
              </a:pattFill>
              <a:ln w="19050">
                <a:solidFill>
                  <a:schemeClr val="lt1"/>
                </a:solidFill>
              </a:ln>
              <a:effectLst>
                <a:innerShdw blurRad="114300">
                  <a:schemeClr val="accent1">
                    <a:shade val="65000"/>
                  </a:schemeClr>
                </a:innerShdw>
              </a:effectLst>
            </c:spPr>
            <c:extLst>
              <c:ext xmlns:c16="http://schemas.microsoft.com/office/drawing/2014/chart" uri="{C3380CC4-5D6E-409C-BE32-E72D297353CC}">
                <c16:uniqueId val="{00000001-5585-4112-A676-558AD60E6866}"/>
              </c:ext>
            </c:extLst>
          </c:dPt>
          <c:dPt>
            <c:idx val="1"/>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3-5585-4112-A676-558AD60E6866}"/>
              </c:ext>
            </c:extLst>
          </c:dPt>
          <c:dPt>
            <c:idx val="2"/>
            <c:bubble3D val="0"/>
            <c:spPr>
              <a:pattFill prst="ltUpDiag">
                <a:fgClr>
                  <a:schemeClr val="accent1">
                    <a:tint val="65000"/>
                  </a:schemeClr>
                </a:fgClr>
                <a:bgClr>
                  <a:schemeClr val="accent1">
                    <a:tint val="65000"/>
                    <a:lumMod val="20000"/>
                    <a:lumOff val="80000"/>
                  </a:schemeClr>
                </a:bgClr>
              </a:pattFill>
              <a:ln w="19050">
                <a:solidFill>
                  <a:schemeClr val="lt1"/>
                </a:solidFill>
              </a:ln>
              <a:effectLst>
                <a:innerShdw blurRad="114300">
                  <a:schemeClr val="accent1">
                    <a:tint val="65000"/>
                  </a:schemeClr>
                </a:innerShdw>
              </a:effectLst>
            </c:spPr>
            <c:extLst>
              <c:ext xmlns:c16="http://schemas.microsoft.com/office/drawing/2014/chart" uri="{C3380CC4-5D6E-409C-BE32-E72D297353CC}">
                <c16:uniqueId val="{00000005-5585-4112-A676-558AD60E686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'Online Mattress Attitudes'!$P$38:$P$40</c:f>
              <c:strCache>
                <c:ptCount val="3"/>
                <c:pt idx="0">
                  <c:v>Disagree</c:v>
                </c:pt>
                <c:pt idx="1">
                  <c:v>Neither Agree or Disagree</c:v>
                </c:pt>
                <c:pt idx="2">
                  <c:v>Agree</c:v>
                </c:pt>
              </c:strCache>
            </c:strRef>
          </c:cat>
          <c:val>
            <c:numRef>
              <c:f>'Online Mattress Attitudes'!$Q$38:$Q$40</c:f>
              <c:numCache>
                <c:formatCode>General</c:formatCode>
                <c:ptCount val="3"/>
                <c:pt idx="0">
                  <c:v>96</c:v>
                </c:pt>
                <c:pt idx="1">
                  <c:v>62</c:v>
                </c:pt>
                <c:pt idx="2">
                  <c:v>238</c:v>
                </c:pt>
              </c:numCache>
            </c:numRef>
          </c:val>
          <c:extLst>
            <c:ext xmlns:c16="http://schemas.microsoft.com/office/drawing/2014/chart" uri="{C3380CC4-5D6E-409C-BE32-E72D297353CC}">
              <c16:uniqueId val="{00000006-5585-4112-A676-558AD60E686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Product Quality</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v>Frequency</c:v>
          </c:tx>
          <c:dPt>
            <c:idx val="0"/>
            <c:bubble3D val="0"/>
            <c:spPr>
              <a:pattFill prst="ltUpDiag">
                <a:fgClr>
                  <a:schemeClr val="accent1">
                    <a:shade val="65000"/>
                  </a:schemeClr>
                </a:fgClr>
                <a:bgClr>
                  <a:schemeClr val="accent1">
                    <a:shade val="65000"/>
                    <a:lumMod val="20000"/>
                    <a:lumOff val="80000"/>
                  </a:schemeClr>
                </a:bgClr>
              </a:pattFill>
              <a:ln w="19050">
                <a:solidFill>
                  <a:schemeClr val="lt1"/>
                </a:solidFill>
              </a:ln>
              <a:effectLst>
                <a:innerShdw blurRad="114300">
                  <a:schemeClr val="accent1">
                    <a:shade val="65000"/>
                  </a:schemeClr>
                </a:innerShdw>
              </a:effectLst>
            </c:spPr>
            <c:extLst>
              <c:ext xmlns:c16="http://schemas.microsoft.com/office/drawing/2014/chart" uri="{C3380CC4-5D6E-409C-BE32-E72D297353CC}">
                <c16:uniqueId val="{00000001-68FE-46E5-B767-5C41BE67FD7D}"/>
              </c:ext>
            </c:extLst>
          </c:dPt>
          <c:dPt>
            <c:idx val="1"/>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3-68FE-46E5-B767-5C41BE67FD7D}"/>
              </c:ext>
            </c:extLst>
          </c:dPt>
          <c:dPt>
            <c:idx val="2"/>
            <c:bubble3D val="0"/>
            <c:spPr>
              <a:pattFill prst="ltUpDiag">
                <a:fgClr>
                  <a:schemeClr val="accent1">
                    <a:tint val="65000"/>
                  </a:schemeClr>
                </a:fgClr>
                <a:bgClr>
                  <a:schemeClr val="accent1">
                    <a:tint val="65000"/>
                    <a:lumMod val="20000"/>
                    <a:lumOff val="80000"/>
                  </a:schemeClr>
                </a:bgClr>
              </a:pattFill>
              <a:ln w="19050">
                <a:solidFill>
                  <a:schemeClr val="lt1"/>
                </a:solidFill>
              </a:ln>
              <a:effectLst>
                <a:innerShdw blurRad="114300">
                  <a:schemeClr val="accent1">
                    <a:tint val="65000"/>
                  </a:schemeClr>
                </a:innerShdw>
              </a:effectLst>
            </c:spPr>
            <c:extLst>
              <c:ext xmlns:c16="http://schemas.microsoft.com/office/drawing/2014/chart" uri="{C3380CC4-5D6E-409C-BE32-E72D297353CC}">
                <c16:uniqueId val="{00000005-68FE-46E5-B767-5C41BE67FD7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'Best Rest Brand Attitudes'!$N$23:$N$25</c:f>
              <c:strCache>
                <c:ptCount val="3"/>
                <c:pt idx="0">
                  <c:v>Disagree</c:v>
                </c:pt>
                <c:pt idx="1">
                  <c:v>Neither Agree or Disagree</c:v>
                </c:pt>
                <c:pt idx="2">
                  <c:v>Agree</c:v>
                </c:pt>
              </c:strCache>
            </c:strRef>
          </c:cat>
          <c:val>
            <c:numRef>
              <c:f>'Best Rest Brand Attitudes'!$O$23:$O$25</c:f>
              <c:numCache>
                <c:formatCode>General</c:formatCode>
                <c:ptCount val="3"/>
                <c:pt idx="0">
                  <c:v>40</c:v>
                </c:pt>
                <c:pt idx="1">
                  <c:v>64</c:v>
                </c:pt>
                <c:pt idx="2">
                  <c:v>292</c:v>
                </c:pt>
              </c:numCache>
            </c:numRef>
          </c:val>
          <c:extLst>
            <c:ext xmlns:c16="http://schemas.microsoft.com/office/drawing/2014/chart" uri="{C3380CC4-5D6E-409C-BE32-E72D297353CC}">
              <c16:uniqueId val="{00000006-68FE-46E5-B767-5C41BE67FD7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Brand Trust</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v>Frequency</c:v>
          </c:tx>
          <c:dPt>
            <c:idx val="0"/>
            <c:bubble3D val="0"/>
            <c:spPr>
              <a:pattFill prst="ltUpDiag">
                <a:fgClr>
                  <a:schemeClr val="accent1">
                    <a:shade val="65000"/>
                  </a:schemeClr>
                </a:fgClr>
                <a:bgClr>
                  <a:schemeClr val="accent1">
                    <a:shade val="65000"/>
                    <a:lumMod val="20000"/>
                    <a:lumOff val="80000"/>
                  </a:schemeClr>
                </a:bgClr>
              </a:pattFill>
              <a:ln w="19050">
                <a:solidFill>
                  <a:schemeClr val="lt1"/>
                </a:solidFill>
              </a:ln>
              <a:effectLst>
                <a:innerShdw blurRad="114300">
                  <a:schemeClr val="accent1">
                    <a:shade val="65000"/>
                  </a:schemeClr>
                </a:innerShdw>
              </a:effectLst>
            </c:spPr>
            <c:extLst>
              <c:ext xmlns:c16="http://schemas.microsoft.com/office/drawing/2014/chart" uri="{C3380CC4-5D6E-409C-BE32-E72D297353CC}">
                <c16:uniqueId val="{00000001-CD88-49A4-956C-588253E6ED65}"/>
              </c:ext>
            </c:extLst>
          </c:dPt>
          <c:dPt>
            <c:idx val="1"/>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3-CD88-49A4-956C-588253E6ED65}"/>
              </c:ext>
            </c:extLst>
          </c:dPt>
          <c:dPt>
            <c:idx val="2"/>
            <c:bubble3D val="0"/>
            <c:spPr>
              <a:pattFill prst="ltUpDiag">
                <a:fgClr>
                  <a:schemeClr val="accent1">
                    <a:tint val="65000"/>
                  </a:schemeClr>
                </a:fgClr>
                <a:bgClr>
                  <a:schemeClr val="accent1">
                    <a:tint val="65000"/>
                    <a:lumMod val="20000"/>
                    <a:lumOff val="80000"/>
                  </a:schemeClr>
                </a:bgClr>
              </a:pattFill>
              <a:ln w="19050">
                <a:solidFill>
                  <a:schemeClr val="lt1"/>
                </a:solidFill>
              </a:ln>
              <a:effectLst>
                <a:innerShdw blurRad="114300">
                  <a:schemeClr val="accent1">
                    <a:tint val="65000"/>
                  </a:schemeClr>
                </a:innerShdw>
              </a:effectLst>
            </c:spPr>
            <c:extLst>
              <c:ext xmlns:c16="http://schemas.microsoft.com/office/drawing/2014/chart" uri="{C3380CC4-5D6E-409C-BE32-E72D297353CC}">
                <c16:uniqueId val="{00000005-CD88-49A4-956C-588253E6ED6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'Best Rest Brand Attitudes'!$R$38:$R$40</c:f>
              <c:strCache>
                <c:ptCount val="3"/>
                <c:pt idx="0">
                  <c:v>Disagree</c:v>
                </c:pt>
                <c:pt idx="1">
                  <c:v>Neither Agree or Disagree</c:v>
                </c:pt>
                <c:pt idx="2">
                  <c:v>Agree</c:v>
                </c:pt>
              </c:strCache>
            </c:strRef>
          </c:cat>
          <c:val>
            <c:numRef>
              <c:f>'Best Rest Brand Attitudes'!$S$38:$S$40</c:f>
              <c:numCache>
                <c:formatCode>General</c:formatCode>
                <c:ptCount val="3"/>
                <c:pt idx="0">
                  <c:v>35</c:v>
                </c:pt>
                <c:pt idx="1">
                  <c:v>92</c:v>
                </c:pt>
                <c:pt idx="2">
                  <c:v>269</c:v>
                </c:pt>
              </c:numCache>
            </c:numRef>
          </c:val>
          <c:extLst>
            <c:ext xmlns:c16="http://schemas.microsoft.com/office/drawing/2014/chart" uri="{C3380CC4-5D6E-409C-BE32-E72D297353CC}">
              <c16:uniqueId val="{00000006-CD88-49A4-956C-588253E6ED6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Brand Quality</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v>Frequency</c:v>
          </c:tx>
          <c:dPt>
            <c:idx val="0"/>
            <c:bubble3D val="0"/>
            <c:spPr>
              <a:pattFill prst="ltUpDiag">
                <a:fgClr>
                  <a:schemeClr val="accent1">
                    <a:shade val="65000"/>
                  </a:schemeClr>
                </a:fgClr>
                <a:bgClr>
                  <a:schemeClr val="accent1">
                    <a:shade val="65000"/>
                    <a:lumMod val="20000"/>
                    <a:lumOff val="80000"/>
                  </a:schemeClr>
                </a:bgClr>
              </a:pattFill>
              <a:ln w="19050">
                <a:solidFill>
                  <a:schemeClr val="lt1"/>
                </a:solidFill>
              </a:ln>
              <a:effectLst>
                <a:innerShdw blurRad="114300">
                  <a:schemeClr val="accent1">
                    <a:shade val="65000"/>
                  </a:schemeClr>
                </a:innerShdw>
              </a:effectLst>
            </c:spPr>
            <c:extLst>
              <c:ext xmlns:c16="http://schemas.microsoft.com/office/drawing/2014/chart" uri="{C3380CC4-5D6E-409C-BE32-E72D297353CC}">
                <c16:uniqueId val="{00000001-ABDD-43A6-BAA9-B6EE0A845C04}"/>
              </c:ext>
            </c:extLst>
          </c:dPt>
          <c:dPt>
            <c:idx val="1"/>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3-ABDD-43A6-BAA9-B6EE0A845C04}"/>
              </c:ext>
            </c:extLst>
          </c:dPt>
          <c:dPt>
            <c:idx val="2"/>
            <c:bubble3D val="0"/>
            <c:spPr>
              <a:pattFill prst="ltUpDiag">
                <a:fgClr>
                  <a:schemeClr val="accent1">
                    <a:tint val="65000"/>
                  </a:schemeClr>
                </a:fgClr>
                <a:bgClr>
                  <a:schemeClr val="accent1">
                    <a:tint val="65000"/>
                    <a:lumMod val="20000"/>
                    <a:lumOff val="80000"/>
                  </a:schemeClr>
                </a:bgClr>
              </a:pattFill>
              <a:ln w="19050">
                <a:solidFill>
                  <a:schemeClr val="lt1"/>
                </a:solidFill>
              </a:ln>
              <a:effectLst>
                <a:innerShdw blurRad="114300">
                  <a:schemeClr val="accent1">
                    <a:tint val="65000"/>
                  </a:schemeClr>
                </a:innerShdw>
              </a:effectLst>
            </c:spPr>
            <c:extLst>
              <c:ext xmlns:c16="http://schemas.microsoft.com/office/drawing/2014/chart" uri="{C3380CC4-5D6E-409C-BE32-E72D297353CC}">
                <c16:uniqueId val="{00000005-ABDD-43A6-BAA9-B6EE0A845C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'Best Rest Brand Attitudes'!$N$69:$N$71</c:f>
              <c:strCache>
                <c:ptCount val="3"/>
                <c:pt idx="0">
                  <c:v>Disagree</c:v>
                </c:pt>
                <c:pt idx="1">
                  <c:v>Neither Agree or Disagree</c:v>
                </c:pt>
                <c:pt idx="2">
                  <c:v>Agree</c:v>
                </c:pt>
              </c:strCache>
            </c:strRef>
          </c:cat>
          <c:val>
            <c:numRef>
              <c:f>'Best Rest Brand Attitudes'!$O$69:$O$71</c:f>
              <c:numCache>
                <c:formatCode>General</c:formatCode>
                <c:ptCount val="3"/>
                <c:pt idx="0">
                  <c:v>36</c:v>
                </c:pt>
                <c:pt idx="1">
                  <c:v>77</c:v>
                </c:pt>
                <c:pt idx="2">
                  <c:v>283</c:v>
                </c:pt>
              </c:numCache>
            </c:numRef>
          </c:val>
          <c:extLst>
            <c:ext xmlns:c16="http://schemas.microsoft.com/office/drawing/2014/chart" uri="{C3380CC4-5D6E-409C-BE32-E72D297353CC}">
              <c16:uniqueId val="{00000006-ABDD-43A6-BAA9-B6EE0A845C0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Does Temperature affect Deep Sleep?</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Sleep Cool</c:v>
          </c:tx>
          <c:spPr>
            <a:ln w="25400" cap="rnd">
              <a:noFill/>
              <a:round/>
            </a:ln>
            <a:effectLst/>
          </c:spPr>
          <c:marker>
            <c:symbol val="diamond"/>
            <c:size val="6"/>
            <c:spPr>
              <a:solidFill>
                <a:schemeClr val="accent1">
                  <a:shade val="65000"/>
                </a:schemeClr>
              </a:solidFill>
              <a:ln w="9525">
                <a:solidFill>
                  <a:schemeClr val="accent1">
                    <a:shade val="65000"/>
                  </a:schemeClr>
                </a:solidFill>
                <a:round/>
              </a:ln>
              <a:effectLst/>
            </c:spPr>
          </c:marker>
          <c:xVal>
            <c:numRef>
              <c:f>Sheet1!$B$4:$B$150</c:f>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f>Sheet1!$C$4:$C$150</c:f>
              <c:numCache>
                <c:formatCode>_(* #,##0_);_(* \(#,##0\);_(* "-"??_);_(@_)</c:formatCode>
                <c:ptCount val="147"/>
                <c:pt idx="0">
                  <c:v>278</c:v>
                </c:pt>
                <c:pt idx="1">
                  <c:v>264</c:v>
                </c:pt>
                <c:pt idx="2">
                  <c:v>160</c:v>
                </c:pt>
                <c:pt idx="3">
                  <c:v>263</c:v>
                </c:pt>
                <c:pt idx="4">
                  <c:v>300</c:v>
                </c:pt>
                <c:pt idx="5">
                  <c:v>187</c:v>
                </c:pt>
                <c:pt idx="6">
                  <c:v>189</c:v>
                </c:pt>
                <c:pt idx="7">
                  <c:v>204</c:v>
                </c:pt>
                <c:pt idx="8">
                  <c:v>214</c:v>
                </c:pt>
                <c:pt idx="9">
                  <c:v>241</c:v>
                </c:pt>
                <c:pt idx="10">
                  <c:v>280</c:v>
                </c:pt>
                <c:pt idx="11">
                  <c:v>255</c:v>
                </c:pt>
                <c:pt idx="12">
                  <c:v>323</c:v>
                </c:pt>
                <c:pt idx="13">
                  <c:v>255</c:v>
                </c:pt>
                <c:pt idx="14">
                  <c:v>223</c:v>
                </c:pt>
                <c:pt idx="15">
                  <c:v>252</c:v>
                </c:pt>
                <c:pt idx="16">
                  <c:v>261</c:v>
                </c:pt>
                <c:pt idx="17">
                  <c:v>297</c:v>
                </c:pt>
                <c:pt idx="18">
                  <c:v>183</c:v>
                </c:pt>
                <c:pt idx="19">
                  <c:v>282</c:v>
                </c:pt>
                <c:pt idx="20">
                  <c:v>271</c:v>
                </c:pt>
                <c:pt idx="21">
                  <c:v>234</c:v>
                </c:pt>
                <c:pt idx="22">
                  <c:v>281</c:v>
                </c:pt>
                <c:pt idx="23">
                  <c:v>266</c:v>
                </c:pt>
                <c:pt idx="24">
                  <c:v>305</c:v>
                </c:pt>
                <c:pt idx="25">
                  <c:v>248</c:v>
                </c:pt>
                <c:pt idx="26">
                  <c:v>302</c:v>
                </c:pt>
                <c:pt idx="27">
                  <c:v>277</c:v>
                </c:pt>
                <c:pt idx="28">
                  <c:v>338</c:v>
                </c:pt>
                <c:pt idx="29">
                  <c:v>293</c:v>
                </c:pt>
                <c:pt idx="30">
                  <c:v>297</c:v>
                </c:pt>
                <c:pt idx="31">
                  <c:v>308</c:v>
                </c:pt>
                <c:pt idx="32">
                  <c:v>240</c:v>
                </c:pt>
                <c:pt idx="33">
                  <c:v>245</c:v>
                </c:pt>
                <c:pt idx="34">
                  <c:v>315</c:v>
                </c:pt>
                <c:pt idx="35">
                  <c:v>237</c:v>
                </c:pt>
                <c:pt idx="36">
                  <c:v>346</c:v>
                </c:pt>
                <c:pt idx="37">
                  <c:v>246</c:v>
                </c:pt>
                <c:pt idx="38">
                  <c:v>292</c:v>
                </c:pt>
                <c:pt idx="39">
                  <c:v>223</c:v>
                </c:pt>
                <c:pt idx="40">
                  <c:v>259</c:v>
                </c:pt>
                <c:pt idx="41">
                  <c:v>278</c:v>
                </c:pt>
                <c:pt idx="42">
                  <c:v>245</c:v>
                </c:pt>
                <c:pt idx="43">
                  <c:v>239</c:v>
                </c:pt>
                <c:pt idx="44">
                  <c:v>303</c:v>
                </c:pt>
                <c:pt idx="45">
                  <c:v>234</c:v>
                </c:pt>
                <c:pt idx="46">
                  <c:v>236</c:v>
                </c:pt>
                <c:pt idx="47">
                  <c:v>247</c:v>
                </c:pt>
                <c:pt idx="48">
                  <c:v>237</c:v>
                </c:pt>
                <c:pt idx="49">
                  <c:v>265</c:v>
                </c:pt>
                <c:pt idx="50">
                  <c:v>240</c:v>
                </c:pt>
                <c:pt idx="51">
                  <c:v>223</c:v>
                </c:pt>
                <c:pt idx="52">
                  <c:v>297</c:v>
                </c:pt>
                <c:pt idx="53">
                  <c:v>279</c:v>
                </c:pt>
                <c:pt idx="54">
                  <c:v>254</c:v>
                </c:pt>
                <c:pt idx="55">
                  <c:v>266</c:v>
                </c:pt>
                <c:pt idx="56">
                  <c:v>316</c:v>
                </c:pt>
                <c:pt idx="57">
                  <c:v>280</c:v>
                </c:pt>
                <c:pt idx="58">
                  <c:v>276</c:v>
                </c:pt>
                <c:pt idx="59">
                  <c:v>199</c:v>
                </c:pt>
                <c:pt idx="60">
                  <c:v>306</c:v>
                </c:pt>
                <c:pt idx="61">
                  <c:v>265</c:v>
                </c:pt>
                <c:pt idx="62">
                  <c:v>271</c:v>
                </c:pt>
                <c:pt idx="63">
                  <c:v>218</c:v>
                </c:pt>
                <c:pt idx="64">
                  <c:v>179</c:v>
                </c:pt>
                <c:pt idx="65">
                  <c:v>300</c:v>
                </c:pt>
                <c:pt idx="66">
                  <c:v>239</c:v>
                </c:pt>
                <c:pt idx="67">
                  <c:v>201</c:v>
                </c:pt>
                <c:pt idx="68">
                  <c:v>299</c:v>
                </c:pt>
                <c:pt idx="69">
                  <c:v>297</c:v>
                </c:pt>
                <c:pt idx="70">
                  <c:v>209</c:v>
                </c:pt>
                <c:pt idx="71">
                  <c:v>242</c:v>
                </c:pt>
                <c:pt idx="72">
                  <c:v>269</c:v>
                </c:pt>
                <c:pt idx="73">
                  <c:v>308</c:v>
                </c:pt>
                <c:pt idx="74">
                  <c:v>292</c:v>
                </c:pt>
                <c:pt idx="75">
                  <c:v>222</c:v>
                </c:pt>
                <c:pt idx="76">
                  <c:v>175</c:v>
                </c:pt>
                <c:pt idx="77">
                  <c:v>300</c:v>
                </c:pt>
                <c:pt idx="78">
                  <c:v>294</c:v>
                </c:pt>
                <c:pt idx="79">
                  <c:v>339</c:v>
                </c:pt>
                <c:pt idx="80">
                  <c:v>203</c:v>
                </c:pt>
                <c:pt idx="81">
                  <c:v>208</c:v>
                </c:pt>
                <c:pt idx="82">
                  <c:v>230</c:v>
                </c:pt>
                <c:pt idx="83">
                  <c:v>207</c:v>
                </c:pt>
                <c:pt idx="84">
                  <c:v>246</c:v>
                </c:pt>
                <c:pt idx="85">
                  <c:v>281</c:v>
                </c:pt>
                <c:pt idx="86">
                  <c:v>268</c:v>
                </c:pt>
                <c:pt idx="87">
                  <c:v>305</c:v>
                </c:pt>
                <c:pt idx="88">
                  <c:v>239</c:v>
                </c:pt>
                <c:pt idx="89">
                  <c:v>196</c:v>
                </c:pt>
                <c:pt idx="90">
                  <c:v>297</c:v>
                </c:pt>
                <c:pt idx="91">
                  <c:v>298</c:v>
                </c:pt>
                <c:pt idx="92">
                  <c:v>229</c:v>
                </c:pt>
                <c:pt idx="93">
                  <c:v>344</c:v>
                </c:pt>
                <c:pt idx="94">
                  <c:v>276</c:v>
                </c:pt>
                <c:pt idx="95">
                  <c:v>242</c:v>
                </c:pt>
                <c:pt idx="96">
                  <c:v>207</c:v>
                </c:pt>
                <c:pt idx="97">
                  <c:v>219</c:v>
                </c:pt>
                <c:pt idx="98">
                  <c:v>193</c:v>
                </c:pt>
                <c:pt idx="99">
                  <c:v>281</c:v>
                </c:pt>
                <c:pt idx="100">
                  <c:v>223</c:v>
                </c:pt>
                <c:pt idx="101">
                  <c:v>294</c:v>
                </c:pt>
                <c:pt idx="102">
                  <c:v>273</c:v>
                </c:pt>
                <c:pt idx="103">
                  <c:v>246</c:v>
                </c:pt>
                <c:pt idx="104">
                  <c:v>220</c:v>
                </c:pt>
                <c:pt idx="105">
                  <c:v>218</c:v>
                </c:pt>
                <c:pt idx="106">
                  <c:v>328</c:v>
                </c:pt>
                <c:pt idx="107">
                  <c:v>199</c:v>
                </c:pt>
                <c:pt idx="108">
                  <c:v>207</c:v>
                </c:pt>
                <c:pt idx="109">
                  <c:v>296</c:v>
                </c:pt>
                <c:pt idx="110">
                  <c:v>273</c:v>
                </c:pt>
                <c:pt idx="111">
                  <c:v>310</c:v>
                </c:pt>
                <c:pt idx="112">
                  <c:v>336</c:v>
                </c:pt>
                <c:pt idx="113">
                  <c:v>284</c:v>
                </c:pt>
                <c:pt idx="114">
                  <c:v>243</c:v>
                </c:pt>
                <c:pt idx="115">
                  <c:v>246</c:v>
                </c:pt>
                <c:pt idx="116">
                  <c:v>217</c:v>
                </c:pt>
                <c:pt idx="117">
                  <c:v>292</c:v>
                </c:pt>
                <c:pt idx="118">
                  <c:v>208</c:v>
                </c:pt>
                <c:pt idx="119">
                  <c:v>248</c:v>
                </c:pt>
                <c:pt idx="120">
                  <c:v>235</c:v>
                </c:pt>
                <c:pt idx="121">
                  <c:v>240</c:v>
                </c:pt>
                <c:pt idx="122">
                  <c:v>196</c:v>
                </c:pt>
                <c:pt idx="123">
                  <c:v>259</c:v>
                </c:pt>
                <c:pt idx="124">
                  <c:v>298</c:v>
                </c:pt>
                <c:pt idx="125">
                  <c:v>271</c:v>
                </c:pt>
                <c:pt idx="126">
                  <c:v>272</c:v>
                </c:pt>
                <c:pt idx="127">
                  <c:v>211</c:v>
                </c:pt>
                <c:pt idx="128">
                  <c:v>209</c:v>
                </c:pt>
                <c:pt idx="129">
                  <c:v>274</c:v>
                </c:pt>
                <c:pt idx="130">
                  <c:v>333</c:v>
                </c:pt>
                <c:pt idx="131">
                  <c:v>304</c:v>
                </c:pt>
                <c:pt idx="132">
                  <c:v>279</c:v>
                </c:pt>
                <c:pt idx="133">
                  <c:v>279</c:v>
                </c:pt>
                <c:pt idx="134">
                  <c:v>309</c:v>
                </c:pt>
                <c:pt idx="135">
                  <c:v>258</c:v>
                </c:pt>
                <c:pt idx="136">
                  <c:v>218</c:v>
                </c:pt>
                <c:pt idx="137">
                  <c:v>179</c:v>
                </c:pt>
                <c:pt idx="138">
                  <c:v>157</c:v>
                </c:pt>
                <c:pt idx="139">
                  <c:v>288</c:v>
                </c:pt>
                <c:pt idx="140">
                  <c:v>230</c:v>
                </c:pt>
                <c:pt idx="141">
                  <c:v>272</c:v>
                </c:pt>
                <c:pt idx="142">
                  <c:v>208</c:v>
                </c:pt>
                <c:pt idx="143">
                  <c:v>159</c:v>
                </c:pt>
                <c:pt idx="144">
                  <c:v>247</c:v>
                </c:pt>
                <c:pt idx="145">
                  <c:v>312</c:v>
                </c:pt>
                <c:pt idx="146">
                  <c:v>283</c:v>
                </c:pt>
              </c:numCache>
            </c:numRef>
          </c:yVal>
          <c:smooth val="0"/>
          <c:extLst>
            <c:ext xmlns:c16="http://schemas.microsoft.com/office/drawing/2014/chart" uri="{C3380CC4-5D6E-409C-BE32-E72D297353CC}">
              <c16:uniqueId val="{00000000-2D6B-436C-828D-6C674A0CA835}"/>
            </c:ext>
          </c:extLst>
        </c:ser>
        <c:ser>
          <c:idx val="2"/>
          <c:order val="2"/>
          <c:tx>
            <c:v>Tempur-pedic</c:v>
          </c:tx>
          <c:spPr>
            <a:ln w="25400" cap="rnd">
              <a:noFill/>
              <a:round/>
            </a:ln>
            <a:effectLst/>
          </c:spPr>
          <c:marker>
            <c:symbol val="triangle"/>
            <c:size val="6"/>
            <c:spPr>
              <a:solidFill>
                <a:schemeClr val="accent1">
                  <a:tint val="65000"/>
                </a:schemeClr>
              </a:solidFill>
              <a:ln w="9525">
                <a:solidFill>
                  <a:schemeClr val="accent1">
                    <a:tint val="65000"/>
                  </a:schemeClr>
                </a:solidFill>
                <a:round/>
              </a:ln>
              <a:effectLst/>
            </c:spPr>
          </c:marker>
          <c:xVal>
            <c:numRef>
              <c:f>Sheet1!$B$4:$B$150</c:f>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f>Sheet1!$E$4:$E$150</c:f>
              <c:numCache>
                <c:formatCode>_(* #,##0_);_(* \(#,##0\);_(* "-"??_);_(@_)</c:formatCode>
                <c:ptCount val="147"/>
                <c:pt idx="0">
                  <c:v>109</c:v>
                </c:pt>
                <c:pt idx="1">
                  <c:v>154</c:v>
                </c:pt>
                <c:pt idx="2">
                  <c:v>172</c:v>
                </c:pt>
                <c:pt idx="3">
                  <c:v>239</c:v>
                </c:pt>
                <c:pt idx="4">
                  <c:v>138</c:v>
                </c:pt>
                <c:pt idx="5">
                  <c:v>185</c:v>
                </c:pt>
                <c:pt idx="6">
                  <c:v>145</c:v>
                </c:pt>
                <c:pt idx="7">
                  <c:v>149</c:v>
                </c:pt>
                <c:pt idx="8">
                  <c:v>202</c:v>
                </c:pt>
                <c:pt idx="9">
                  <c:v>120</c:v>
                </c:pt>
                <c:pt idx="10">
                  <c:v>151</c:v>
                </c:pt>
                <c:pt idx="11">
                  <c:v>238</c:v>
                </c:pt>
                <c:pt idx="12">
                  <c:v>169</c:v>
                </c:pt>
                <c:pt idx="13">
                  <c:v>194</c:v>
                </c:pt>
                <c:pt idx="14">
                  <c:v>258</c:v>
                </c:pt>
                <c:pt idx="15">
                  <c:v>201</c:v>
                </c:pt>
                <c:pt idx="16">
                  <c:v>134</c:v>
                </c:pt>
                <c:pt idx="17">
                  <c:v>165</c:v>
                </c:pt>
                <c:pt idx="18">
                  <c:v>305</c:v>
                </c:pt>
                <c:pt idx="19">
                  <c:v>252</c:v>
                </c:pt>
                <c:pt idx="20">
                  <c:v>128</c:v>
                </c:pt>
                <c:pt idx="21">
                  <c:v>257</c:v>
                </c:pt>
                <c:pt idx="22">
                  <c:v>211</c:v>
                </c:pt>
                <c:pt idx="23">
                  <c:v>147</c:v>
                </c:pt>
                <c:pt idx="24">
                  <c:v>163</c:v>
                </c:pt>
                <c:pt idx="25">
                  <c:v>288</c:v>
                </c:pt>
                <c:pt idx="26">
                  <c:v>215</c:v>
                </c:pt>
                <c:pt idx="27">
                  <c:v>274</c:v>
                </c:pt>
                <c:pt idx="28">
                  <c:v>115</c:v>
                </c:pt>
                <c:pt idx="29">
                  <c:v>194</c:v>
                </c:pt>
                <c:pt idx="30">
                  <c:v>150</c:v>
                </c:pt>
                <c:pt idx="31">
                  <c:v>173</c:v>
                </c:pt>
                <c:pt idx="32">
                  <c:v>186</c:v>
                </c:pt>
                <c:pt idx="33">
                  <c:v>252</c:v>
                </c:pt>
                <c:pt idx="34">
                  <c:v>125</c:v>
                </c:pt>
                <c:pt idx="35">
                  <c:v>165</c:v>
                </c:pt>
                <c:pt idx="36">
                  <c:v>276</c:v>
                </c:pt>
                <c:pt idx="37">
                  <c:v>229</c:v>
                </c:pt>
                <c:pt idx="38">
                  <c:v>249</c:v>
                </c:pt>
                <c:pt idx="39">
                  <c:v>184</c:v>
                </c:pt>
                <c:pt idx="40">
                  <c:v>247</c:v>
                </c:pt>
                <c:pt idx="41">
                  <c:v>212</c:v>
                </c:pt>
                <c:pt idx="42">
                  <c:v>181</c:v>
                </c:pt>
                <c:pt idx="43">
                  <c:v>227</c:v>
                </c:pt>
                <c:pt idx="44">
                  <c:v>204</c:v>
                </c:pt>
                <c:pt idx="45">
                  <c:v>273</c:v>
                </c:pt>
                <c:pt idx="46">
                  <c:v>207</c:v>
                </c:pt>
                <c:pt idx="47">
                  <c:v>105</c:v>
                </c:pt>
                <c:pt idx="48">
                  <c:v>271</c:v>
                </c:pt>
                <c:pt idx="49">
                  <c:v>158</c:v>
                </c:pt>
                <c:pt idx="50">
                  <c:v>231</c:v>
                </c:pt>
                <c:pt idx="51">
                  <c:v>245</c:v>
                </c:pt>
                <c:pt idx="52">
                  <c:v>183</c:v>
                </c:pt>
                <c:pt idx="53">
                  <c:v>152</c:v>
                </c:pt>
                <c:pt idx="54">
                  <c:v>170</c:v>
                </c:pt>
                <c:pt idx="55">
                  <c:v>185</c:v>
                </c:pt>
                <c:pt idx="56">
                  <c:v>108</c:v>
                </c:pt>
                <c:pt idx="57">
                  <c:v>126</c:v>
                </c:pt>
                <c:pt idx="58">
                  <c:v>226</c:v>
                </c:pt>
                <c:pt idx="59">
                  <c:v>106</c:v>
                </c:pt>
                <c:pt idx="60">
                  <c:v>253</c:v>
                </c:pt>
                <c:pt idx="61">
                  <c:v>234</c:v>
                </c:pt>
                <c:pt idx="62">
                  <c:v>159</c:v>
                </c:pt>
                <c:pt idx="63">
                  <c:v>177</c:v>
                </c:pt>
                <c:pt idx="64">
                  <c:v>146</c:v>
                </c:pt>
                <c:pt idx="65">
                  <c:v>190</c:v>
                </c:pt>
                <c:pt idx="66">
                  <c:v>222</c:v>
                </c:pt>
                <c:pt idx="67">
                  <c:v>174</c:v>
                </c:pt>
                <c:pt idx="68">
                  <c:v>256</c:v>
                </c:pt>
                <c:pt idx="69">
                  <c:v>97</c:v>
                </c:pt>
                <c:pt idx="70">
                  <c:v>185</c:v>
                </c:pt>
                <c:pt idx="71">
                  <c:v>246</c:v>
                </c:pt>
                <c:pt idx="72">
                  <c:v>122</c:v>
                </c:pt>
                <c:pt idx="73">
                  <c:v>233</c:v>
                </c:pt>
                <c:pt idx="74">
                  <c:v>245</c:v>
                </c:pt>
                <c:pt idx="75">
                  <c:v>146</c:v>
                </c:pt>
                <c:pt idx="76">
                  <c:v>117</c:v>
                </c:pt>
                <c:pt idx="77">
                  <c:v>146</c:v>
                </c:pt>
                <c:pt idx="78">
                  <c:v>226</c:v>
                </c:pt>
                <c:pt idx="79">
                  <c:v>161</c:v>
                </c:pt>
                <c:pt idx="80">
                  <c:v>167</c:v>
                </c:pt>
                <c:pt idx="81">
                  <c:v>200</c:v>
                </c:pt>
                <c:pt idx="82">
                  <c:v>268</c:v>
                </c:pt>
                <c:pt idx="83">
                  <c:v>144</c:v>
                </c:pt>
                <c:pt idx="84">
                  <c:v>242</c:v>
                </c:pt>
                <c:pt idx="85">
                  <c:v>176</c:v>
                </c:pt>
                <c:pt idx="86">
                  <c:v>220</c:v>
                </c:pt>
                <c:pt idx="87">
                  <c:v>258</c:v>
                </c:pt>
                <c:pt idx="88">
                  <c:v>177</c:v>
                </c:pt>
                <c:pt idx="89">
                  <c:v>193</c:v>
                </c:pt>
                <c:pt idx="90">
                  <c:v>272</c:v>
                </c:pt>
                <c:pt idx="91">
                  <c:v>161</c:v>
                </c:pt>
                <c:pt idx="92">
                  <c:v>222</c:v>
                </c:pt>
                <c:pt idx="93">
                  <c:v>180</c:v>
                </c:pt>
                <c:pt idx="94">
                  <c:v>227</c:v>
                </c:pt>
                <c:pt idx="95">
                  <c:v>246</c:v>
                </c:pt>
                <c:pt idx="96">
                  <c:v>263</c:v>
                </c:pt>
                <c:pt idx="97">
                  <c:v>193</c:v>
                </c:pt>
                <c:pt idx="98">
                  <c:v>119</c:v>
                </c:pt>
                <c:pt idx="99">
                  <c:v>238</c:v>
                </c:pt>
                <c:pt idx="100">
                  <c:v>187</c:v>
                </c:pt>
                <c:pt idx="101">
                  <c:v>184</c:v>
                </c:pt>
                <c:pt idx="102">
                  <c:v>276</c:v>
                </c:pt>
                <c:pt idx="103">
                  <c:v>188</c:v>
                </c:pt>
                <c:pt idx="104">
                  <c:v>129</c:v>
                </c:pt>
                <c:pt idx="105">
                  <c:v>235</c:v>
                </c:pt>
                <c:pt idx="106">
                  <c:v>211</c:v>
                </c:pt>
                <c:pt idx="107">
                  <c:v>131</c:v>
                </c:pt>
                <c:pt idx="108">
                  <c:v>167</c:v>
                </c:pt>
                <c:pt idx="109">
                  <c:v>173</c:v>
                </c:pt>
                <c:pt idx="110">
                  <c:v>128</c:v>
                </c:pt>
                <c:pt idx="111">
                  <c:v>112</c:v>
                </c:pt>
                <c:pt idx="112">
                  <c:v>145</c:v>
                </c:pt>
                <c:pt idx="113">
                  <c:v>171</c:v>
                </c:pt>
                <c:pt idx="114">
                  <c:v>154</c:v>
                </c:pt>
                <c:pt idx="115">
                  <c:v>248</c:v>
                </c:pt>
                <c:pt idx="116">
                  <c:v>164</c:v>
                </c:pt>
                <c:pt idx="117">
                  <c:v>272</c:v>
                </c:pt>
                <c:pt idx="118">
                  <c:v>175</c:v>
                </c:pt>
                <c:pt idx="119">
                  <c:v>226</c:v>
                </c:pt>
                <c:pt idx="120">
                  <c:v>163</c:v>
                </c:pt>
                <c:pt idx="121">
                  <c:v>258</c:v>
                </c:pt>
                <c:pt idx="122">
                  <c:v>145</c:v>
                </c:pt>
                <c:pt idx="123">
                  <c:v>154</c:v>
                </c:pt>
                <c:pt idx="124">
                  <c:v>101</c:v>
                </c:pt>
                <c:pt idx="125">
                  <c:v>253</c:v>
                </c:pt>
                <c:pt idx="126">
                  <c:v>231</c:v>
                </c:pt>
                <c:pt idx="127">
                  <c:v>207</c:v>
                </c:pt>
                <c:pt idx="128">
                  <c:v>205</c:v>
                </c:pt>
                <c:pt idx="129">
                  <c:v>122</c:v>
                </c:pt>
                <c:pt idx="130">
                  <c:v>198</c:v>
                </c:pt>
                <c:pt idx="131">
                  <c:v>201</c:v>
                </c:pt>
                <c:pt idx="132">
                  <c:v>165</c:v>
                </c:pt>
                <c:pt idx="133">
                  <c:v>210</c:v>
                </c:pt>
                <c:pt idx="134">
                  <c:v>172</c:v>
                </c:pt>
                <c:pt idx="135">
                  <c:v>231</c:v>
                </c:pt>
                <c:pt idx="136">
                  <c:v>172</c:v>
                </c:pt>
                <c:pt idx="137">
                  <c:v>200</c:v>
                </c:pt>
                <c:pt idx="138">
                  <c:v>156</c:v>
                </c:pt>
                <c:pt idx="139">
                  <c:v>241</c:v>
                </c:pt>
                <c:pt idx="140">
                  <c:v>179</c:v>
                </c:pt>
                <c:pt idx="141">
                  <c:v>153</c:v>
                </c:pt>
                <c:pt idx="142">
                  <c:v>137</c:v>
                </c:pt>
                <c:pt idx="143">
                  <c:v>173</c:v>
                </c:pt>
                <c:pt idx="144">
                  <c:v>105</c:v>
                </c:pt>
                <c:pt idx="145">
                  <c:v>243</c:v>
                </c:pt>
                <c:pt idx="146">
                  <c:v>112</c:v>
                </c:pt>
              </c:numCache>
            </c:numRef>
          </c:yVal>
          <c:smooth val="0"/>
          <c:extLst>
            <c:ext xmlns:c16="http://schemas.microsoft.com/office/drawing/2014/chart" uri="{C3380CC4-5D6E-409C-BE32-E72D297353CC}">
              <c16:uniqueId val="{00000001-2D6B-436C-828D-6C674A0CA835}"/>
            </c:ext>
          </c:extLst>
        </c:ser>
        <c:dLbls>
          <c:showLegendKey val="0"/>
          <c:showVal val="0"/>
          <c:showCatName val="0"/>
          <c:showSerName val="0"/>
          <c:showPercent val="0"/>
          <c:showBubbleSize val="0"/>
        </c:dLbls>
        <c:axId val="550322927"/>
        <c:axId val="550326255"/>
        <c:extLst>
          <c:ext xmlns:c15="http://schemas.microsoft.com/office/drawing/2012/chart" uri="{02D57815-91ED-43cb-92C2-25804820EDAC}">
            <c15:filteredScatterSeries>
              <c15:ser>
                <c:idx val="1"/>
                <c:order val="1"/>
                <c:tx>
                  <c:strRef>
                    <c:extLst>
                      <c:ext uri="{02D57815-91ED-43cb-92C2-25804820EDAC}">
                        <c15:formulaRef>
                          <c15:sqref>Sheet1!$D$2:$D$3</c15:sqref>
                        </c15:formulaRef>
                      </c:ext>
                    </c:extLst>
                    <c:strCache>
                      <c:ptCount val="2"/>
                      <c:pt idx="0">
                        <c:v>Casper - benchmark "bed-in-a-box" mattress</c:v>
                      </c:pt>
                      <c:pt idx="1">
                        <c:v>Temperature</c:v>
                      </c:pt>
                    </c:strCache>
                  </c:strRef>
                </c:tx>
                <c:spPr>
                  <a:ln w="25400" cap="rnd">
                    <a:noFill/>
                    <a:round/>
                  </a:ln>
                  <a:effectLst/>
                </c:spPr>
                <c:marker>
                  <c:symbol val="square"/>
                  <c:size val="6"/>
                  <c:spPr>
                    <a:solidFill>
                      <a:schemeClr val="accent1"/>
                    </a:solidFill>
                    <a:ln w="9525">
                      <a:solidFill>
                        <a:schemeClr val="accent1"/>
                      </a:solidFill>
                      <a:round/>
                    </a:ln>
                    <a:effectLst/>
                  </c:spPr>
                </c:marker>
                <c:xVal>
                  <c:numRef>
                    <c:extLst>
                      <c:ext uri="{02D57815-91ED-43cb-92C2-25804820EDAC}">
                        <c15:formulaRef>
                          <c15:sqref>Sheet1!$B$4:$B$150</c15:sqref>
                        </c15:formulaRef>
                      </c:ext>
                    </c:extLst>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extLst>
                      <c:ext uri="{02D57815-91ED-43cb-92C2-25804820EDAC}">
                        <c15:formulaRef>
                          <c15:sqref>Sheet1!$D$4:$D$150</c15:sqref>
                        </c15:formulaRef>
                      </c:ext>
                    </c:extLst>
                    <c:numCache>
                      <c:formatCode>_(* #,##0.0_);_(* \(#,##0.0\);_(* "-"??_);_(@_)</c:formatCode>
                      <c:ptCount val="147"/>
                      <c:pt idx="0">
                        <c:v>90.6</c:v>
                      </c:pt>
                      <c:pt idx="1">
                        <c:v>91.3</c:v>
                      </c:pt>
                      <c:pt idx="2">
                        <c:v>90.3</c:v>
                      </c:pt>
                      <c:pt idx="3">
                        <c:v>91.3</c:v>
                      </c:pt>
                      <c:pt idx="4">
                        <c:v>91.1</c:v>
                      </c:pt>
                      <c:pt idx="5">
                        <c:v>90.7</c:v>
                      </c:pt>
                      <c:pt idx="6">
                        <c:v>90.9</c:v>
                      </c:pt>
                      <c:pt idx="7">
                        <c:v>90.8</c:v>
                      </c:pt>
                      <c:pt idx="8">
                        <c:v>91.5</c:v>
                      </c:pt>
                      <c:pt idx="9">
                        <c:v>90.9</c:v>
                      </c:pt>
                      <c:pt idx="10">
                        <c:v>90.4</c:v>
                      </c:pt>
                      <c:pt idx="11">
                        <c:v>91.2</c:v>
                      </c:pt>
                      <c:pt idx="12">
                        <c:v>91.4</c:v>
                      </c:pt>
                      <c:pt idx="13">
                        <c:v>90.7</c:v>
                      </c:pt>
                      <c:pt idx="14">
                        <c:v>90.7</c:v>
                      </c:pt>
                      <c:pt idx="15">
                        <c:v>90.8</c:v>
                      </c:pt>
                      <c:pt idx="16">
                        <c:v>90.4</c:v>
                      </c:pt>
                      <c:pt idx="17">
                        <c:v>90.7</c:v>
                      </c:pt>
                      <c:pt idx="18">
                        <c:v>90.3</c:v>
                      </c:pt>
                      <c:pt idx="19">
                        <c:v>90.1</c:v>
                      </c:pt>
                      <c:pt idx="20">
                        <c:v>90.4</c:v>
                      </c:pt>
                      <c:pt idx="21">
                        <c:v>90.4</c:v>
                      </c:pt>
                      <c:pt idx="22">
                        <c:v>89.6</c:v>
                      </c:pt>
                      <c:pt idx="23">
                        <c:v>90.5</c:v>
                      </c:pt>
                      <c:pt idx="24">
                        <c:v>90.5</c:v>
                      </c:pt>
                      <c:pt idx="25">
                        <c:v>90.7</c:v>
                      </c:pt>
                      <c:pt idx="26">
                        <c:v>90.6</c:v>
                      </c:pt>
                      <c:pt idx="27">
                        <c:v>90.9</c:v>
                      </c:pt>
                      <c:pt idx="28">
                        <c:v>90.6</c:v>
                      </c:pt>
                      <c:pt idx="29">
                        <c:v>90.4</c:v>
                      </c:pt>
                      <c:pt idx="30">
                        <c:v>90.2</c:v>
                      </c:pt>
                      <c:pt idx="31">
                        <c:v>90.1</c:v>
                      </c:pt>
                      <c:pt idx="32">
                        <c:v>90.5</c:v>
                      </c:pt>
                      <c:pt idx="33">
                        <c:v>89.9</c:v>
                      </c:pt>
                      <c:pt idx="34">
                        <c:v>90.5</c:v>
                      </c:pt>
                      <c:pt idx="35">
                        <c:v>91</c:v>
                      </c:pt>
                      <c:pt idx="36">
                        <c:v>91</c:v>
                      </c:pt>
                      <c:pt idx="37">
                        <c:v>90.8</c:v>
                      </c:pt>
                      <c:pt idx="38">
                        <c:v>90.4</c:v>
                      </c:pt>
                      <c:pt idx="39">
                        <c:v>90.8</c:v>
                      </c:pt>
                      <c:pt idx="40">
                        <c:v>90.7</c:v>
                      </c:pt>
                      <c:pt idx="41">
                        <c:v>90.3</c:v>
                      </c:pt>
                      <c:pt idx="42">
                        <c:v>91</c:v>
                      </c:pt>
                      <c:pt idx="43">
                        <c:v>90.3</c:v>
                      </c:pt>
                      <c:pt idx="44">
                        <c:v>91</c:v>
                      </c:pt>
                      <c:pt idx="45">
                        <c:v>91</c:v>
                      </c:pt>
                      <c:pt idx="46">
                        <c:v>91.3</c:v>
                      </c:pt>
                      <c:pt idx="47">
                        <c:v>90.5</c:v>
                      </c:pt>
                      <c:pt idx="48">
                        <c:v>90.4</c:v>
                      </c:pt>
                      <c:pt idx="49">
                        <c:v>91</c:v>
                      </c:pt>
                      <c:pt idx="50">
                        <c:v>90.8</c:v>
                      </c:pt>
                      <c:pt idx="51">
                        <c:v>90.8</c:v>
                      </c:pt>
                      <c:pt idx="52">
                        <c:v>91.1</c:v>
                      </c:pt>
                      <c:pt idx="53">
                        <c:v>90.6</c:v>
                      </c:pt>
                      <c:pt idx="54">
                        <c:v>90.4</c:v>
                      </c:pt>
                      <c:pt idx="55">
                        <c:v>90.2</c:v>
                      </c:pt>
                      <c:pt idx="56">
                        <c:v>90.5</c:v>
                      </c:pt>
                      <c:pt idx="57">
                        <c:v>90</c:v>
                      </c:pt>
                      <c:pt idx="58">
                        <c:v>90.9</c:v>
                      </c:pt>
                      <c:pt idx="59">
                        <c:v>90.7</c:v>
                      </c:pt>
                      <c:pt idx="60">
                        <c:v>90.7</c:v>
                      </c:pt>
                      <c:pt idx="61">
                        <c:v>90.1</c:v>
                      </c:pt>
                      <c:pt idx="62">
                        <c:v>90.6</c:v>
                      </c:pt>
                      <c:pt idx="63">
                        <c:v>90.7</c:v>
                      </c:pt>
                      <c:pt idx="64">
                        <c:v>90.7</c:v>
                      </c:pt>
                      <c:pt idx="65">
                        <c:v>90.2</c:v>
                      </c:pt>
                      <c:pt idx="66">
                        <c:v>90.7</c:v>
                      </c:pt>
                      <c:pt idx="67">
                        <c:v>90.6</c:v>
                      </c:pt>
                      <c:pt idx="68">
                        <c:v>91.5</c:v>
                      </c:pt>
                      <c:pt idx="69">
                        <c:v>90.5</c:v>
                      </c:pt>
                      <c:pt idx="70">
                        <c:v>90.3</c:v>
                      </c:pt>
                      <c:pt idx="71">
                        <c:v>90.7</c:v>
                      </c:pt>
                      <c:pt idx="72">
                        <c:v>90.7</c:v>
                      </c:pt>
                      <c:pt idx="73">
                        <c:v>90.8</c:v>
                      </c:pt>
                      <c:pt idx="74">
                        <c:v>91.1</c:v>
                      </c:pt>
                      <c:pt idx="75">
                        <c:v>90.4</c:v>
                      </c:pt>
                      <c:pt idx="76">
                        <c:v>91.5</c:v>
                      </c:pt>
                      <c:pt idx="77">
                        <c:v>90</c:v>
                      </c:pt>
                      <c:pt idx="78">
                        <c:v>90.5</c:v>
                      </c:pt>
                      <c:pt idx="79">
                        <c:v>92.1</c:v>
                      </c:pt>
                      <c:pt idx="80">
                        <c:v>90.7</c:v>
                      </c:pt>
                      <c:pt idx="81">
                        <c:v>90.8</c:v>
                      </c:pt>
                      <c:pt idx="82">
                        <c:v>90.8</c:v>
                      </c:pt>
                      <c:pt idx="83">
                        <c:v>91.3</c:v>
                      </c:pt>
                      <c:pt idx="84">
                        <c:v>91.4</c:v>
                      </c:pt>
                      <c:pt idx="85">
                        <c:v>90.5</c:v>
                      </c:pt>
                      <c:pt idx="86">
                        <c:v>91.1</c:v>
                      </c:pt>
                      <c:pt idx="87">
                        <c:v>90.9</c:v>
                      </c:pt>
                      <c:pt idx="88">
                        <c:v>91.2</c:v>
                      </c:pt>
                      <c:pt idx="89">
                        <c:v>90.3</c:v>
                      </c:pt>
                      <c:pt idx="90">
                        <c:v>90.6</c:v>
                      </c:pt>
                      <c:pt idx="91">
                        <c:v>89.7</c:v>
                      </c:pt>
                      <c:pt idx="92">
                        <c:v>90</c:v>
                      </c:pt>
                      <c:pt idx="93">
                        <c:v>90.5</c:v>
                      </c:pt>
                      <c:pt idx="94">
                        <c:v>90.1</c:v>
                      </c:pt>
                      <c:pt idx="95">
                        <c:v>91.1</c:v>
                      </c:pt>
                      <c:pt idx="96">
                        <c:v>90.7</c:v>
                      </c:pt>
                      <c:pt idx="97">
                        <c:v>90.3</c:v>
                      </c:pt>
                      <c:pt idx="98">
                        <c:v>90.5</c:v>
                      </c:pt>
                      <c:pt idx="99">
                        <c:v>90.9</c:v>
                      </c:pt>
                      <c:pt idx="100">
                        <c:v>90.5</c:v>
                      </c:pt>
                      <c:pt idx="101">
                        <c:v>90.6</c:v>
                      </c:pt>
                      <c:pt idx="102">
                        <c:v>91.1</c:v>
                      </c:pt>
                      <c:pt idx="103">
                        <c:v>89.9</c:v>
                      </c:pt>
                      <c:pt idx="104">
                        <c:v>91.6</c:v>
                      </c:pt>
                      <c:pt idx="105">
                        <c:v>90.8</c:v>
                      </c:pt>
                      <c:pt idx="106">
                        <c:v>90</c:v>
                      </c:pt>
                      <c:pt idx="107">
                        <c:v>90.2</c:v>
                      </c:pt>
                      <c:pt idx="108">
                        <c:v>90.6</c:v>
                      </c:pt>
                      <c:pt idx="109">
                        <c:v>90.3</c:v>
                      </c:pt>
                      <c:pt idx="110">
                        <c:v>90.5</c:v>
                      </c:pt>
                      <c:pt idx="111">
                        <c:v>90.9</c:v>
                      </c:pt>
                      <c:pt idx="112">
                        <c:v>91.1</c:v>
                      </c:pt>
                      <c:pt idx="113">
                        <c:v>90.9</c:v>
                      </c:pt>
                      <c:pt idx="114">
                        <c:v>90.3</c:v>
                      </c:pt>
                      <c:pt idx="115">
                        <c:v>90.6</c:v>
                      </c:pt>
                      <c:pt idx="116">
                        <c:v>91.2</c:v>
                      </c:pt>
                      <c:pt idx="117">
                        <c:v>91.6</c:v>
                      </c:pt>
                      <c:pt idx="118">
                        <c:v>90.8</c:v>
                      </c:pt>
                      <c:pt idx="119">
                        <c:v>90.6</c:v>
                      </c:pt>
                      <c:pt idx="120">
                        <c:v>91.4</c:v>
                      </c:pt>
                      <c:pt idx="121">
                        <c:v>90.4</c:v>
                      </c:pt>
                      <c:pt idx="122">
                        <c:v>90.5</c:v>
                      </c:pt>
                      <c:pt idx="123">
                        <c:v>90.4</c:v>
                      </c:pt>
                      <c:pt idx="124">
                        <c:v>90.3</c:v>
                      </c:pt>
                      <c:pt idx="125">
                        <c:v>90.4</c:v>
                      </c:pt>
                      <c:pt idx="126">
                        <c:v>90.7</c:v>
                      </c:pt>
                      <c:pt idx="127">
                        <c:v>90.7</c:v>
                      </c:pt>
                      <c:pt idx="128">
                        <c:v>90.4</c:v>
                      </c:pt>
                      <c:pt idx="129">
                        <c:v>90.6</c:v>
                      </c:pt>
                      <c:pt idx="130">
                        <c:v>91.4</c:v>
                      </c:pt>
                      <c:pt idx="131">
                        <c:v>91</c:v>
                      </c:pt>
                      <c:pt idx="132">
                        <c:v>91.1</c:v>
                      </c:pt>
                      <c:pt idx="133">
                        <c:v>90.6</c:v>
                      </c:pt>
                      <c:pt idx="134">
                        <c:v>90.9</c:v>
                      </c:pt>
                      <c:pt idx="135">
                        <c:v>91.1</c:v>
                      </c:pt>
                      <c:pt idx="136">
                        <c:v>90.1</c:v>
                      </c:pt>
                      <c:pt idx="137">
                        <c:v>90.1</c:v>
                      </c:pt>
                      <c:pt idx="138">
                        <c:v>90.8</c:v>
                      </c:pt>
                      <c:pt idx="139">
                        <c:v>90.8</c:v>
                      </c:pt>
                      <c:pt idx="140">
                        <c:v>90.5</c:v>
                      </c:pt>
                      <c:pt idx="141">
                        <c:v>91.7</c:v>
                      </c:pt>
                      <c:pt idx="142">
                        <c:v>90.3</c:v>
                      </c:pt>
                      <c:pt idx="143">
                        <c:v>90</c:v>
                      </c:pt>
                      <c:pt idx="144">
                        <c:v>90.4</c:v>
                      </c:pt>
                      <c:pt idx="145">
                        <c:v>90.2</c:v>
                      </c:pt>
                      <c:pt idx="146">
                        <c:v>91.6</c:v>
                      </c:pt>
                    </c:numCache>
                  </c:numRef>
                </c:yVal>
                <c:smooth val="0"/>
                <c:extLst>
                  <c:ext xmlns:c16="http://schemas.microsoft.com/office/drawing/2014/chart" uri="{C3380CC4-5D6E-409C-BE32-E72D297353CC}">
                    <c16:uniqueId val="{00000002-2D6B-436C-828D-6C674A0CA835}"/>
                  </c:ext>
                </c:extLst>
              </c15:ser>
            </c15:filteredScatterSeries>
          </c:ext>
        </c:extLst>
      </c:scatterChart>
      <c:valAx>
        <c:axId val="5503229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Temperature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550326255"/>
        <c:crosses val="autoZero"/>
        <c:crossBetween val="midCat"/>
      </c:valAx>
      <c:valAx>
        <c:axId val="550326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Deep Sleep (Mins)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322927"/>
        <c:crosses val="autoZero"/>
        <c:crossBetween val="midCat"/>
      </c:valAx>
      <c:spPr>
        <a:noFill/>
        <a:ln>
          <a:noFill/>
        </a:ln>
        <a:effectLst/>
      </c:spPr>
    </c:plotArea>
    <c:legend>
      <c:legendPos val="t"/>
      <c:layout>
        <c:manualLayout>
          <c:xMode val="edge"/>
          <c:yMode val="edge"/>
          <c:x val="0.27780181985661279"/>
          <c:y val="0.21822582060119997"/>
          <c:w val="0.4979114292624921"/>
          <c:h val="6.812035696168090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Does Temperature affect Deep Sleep?</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Sleep Cool</c:v>
          </c:tx>
          <c:spPr>
            <a:ln w="25400" cap="rnd">
              <a:noFill/>
              <a:round/>
            </a:ln>
            <a:effectLst/>
          </c:spPr>
          <c:marker>
            <c:symbol val="diamond"/>
            <c:size val="6"/>
            <c:spPr>
              <a:solidFill>
                <a:schemeClr val="accent1">
                  <a:shade val="65000"/>
                </a:schemeClr>
              </a:solidFill>
              <a:ln w="9525">
                <a:solidFill>
                  <a:schemeClr val="accent1">
                    <a:shade val="65000"/>
                  </a:schemeClr>
                </a:solidFill>
                <a:round/>
              </a:ln>
              <a:effectLst/>
            </c:spPr>
          </c:marker>
          <c:xVal>
            <c:numRef>
              <c:f>Sheet1!$B$4:$B$150</c:f>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f>Sheet1!$C$4:$C$150</c:f>
              <c:numCache>
                <c:formatCode>_(* #,##0_);_(* \(#,##0\);_(* "-"??_);_(@_)</c:formatCode>
                <c:ptCount val="147"/>
                <c:pt idx="0">
                  <c:v>278</c:v>
                </c:pt>
                <c:pt idx="1">
                  <c:v>264</c:v>
                </c:pt>
                <c:pt idx="2">
                  <c:v>160</c:v>
                </c:pt>
                <c:pt idx="3">
                  <c:v>263</c:v>
                </c:pt>
                <c:pt idx="4">
                  <c:v>300</c:v>
                </c:pt>
                <c:pt idx="5">
                  <c:v>187</c:v>
                </c:pt>
                <c:pt idx="6">
                  <c:v>189</c:v>
                </c:pt>
                <c:pt idx="7">
                  <c:v>204</c:v>
                </c:pt>
                <c:pt idx="8">
                  <c:v>214</c:v>
                </c:pt>
                <c:pt idx="9">
                  <c:v>241</c:v>
                </c:pt>
                <c:pt idx="10">
                  <c:v>280</c:v>
                </c:pt>
                <c:pt idx="11">
                  <c:v>255</c:v>
                </c:pt>
                <c:pt idx="12">
                  <c:v>323</c:v>
                </c:pt>
                <c:pt idx="13">
                  <c:v>255</c:v>
                </c:pt>
                <c:pt idx="14">
                  <c:v>223</c:v>
                </c:pt>
                <c:pt idx="15">
                  <c:v>252</c:v>
                </c:pt>
                <c:pt idx="16">
                  <c:v>261</c:v>
                </c:pt>
                <c:pt idx="17">
                  <c:v>297</c:v>
                </c:pt>
                <c:pt idx="18">
                  <c:v>183</c:v>
                </c:pt>
                <c:pt idx="19">
                  <c:v>282</c:v>
                </c:pt>
                <c:pt idx="20">
                  <c:v>271</c:v>
                </c:pt>
                <c:pt idx="21">
                  <c:v>234</c:v>
                </c:pt>
                <c:pt idx="22">
                  <c:v>281</c:v>
                </c:pt>
                <c:pt idx="23">
                  <c:v>266</c:v>
                </c:pt>
                <c:pt idx="24">
                  <c:v>305</c:v>
                </c:pt>
                <c:pt idx="25">
                  <c:v>248</c:v>
                </c:pt>
                <c:pt idx="26">
                  <c:v>302</c:v>
                </c:pt>
                <c:pt idx="27">
                  <c:v>277</c:v>
                </c:pt>
                <c:pt idx="28">
                  <c:v>338</c:v>
                </c:pt>
                <c:pt idx="29">
                  <c:v>293</c:v>
                </c:pt>
                <c:pt idx="30">
                  <c:v>297</c:v>
                </c:pt>
                <c:pt idx="31">
                  <c:v>308</c:v>
                </c:pt>
                <c:pt idx="32">
                  <c:v>240</c:v>
                </c:pt>
                <c:pt idx="33">
                  <c:v>245</c:v>
                </c:pt>
                <c:pt idx="34">
                  <c:v>315</c:v>
                </c:pt>
                <c:pt idx="35">
                  <c:v>237</c:v>
                </c:pt>
                <c:pt idx="36">
                  <c:v>346</c:v>
                </c:pt>
                <c:pt idx="37">
                  <c:v>246</c:v>
                </c:pt>
                <c:pt idx="38">
                  <c:v>292</c:v>
                </c:pt>
                <c:pt idx="39">
                  <c:v>223</c:v>
                </c:pt>
                <c:pt idx="40">
                  <c:v>259</c:v>
                </c:pt>
                <c:pt idx="41">
                  <c:v>278</c:v>
                </c:pt>
                <c:pt idx="42">
                  <c:v>245</c:v>
                </c:pt>
                <c:pt idx="43">
                  <c:v>239</c:v>
                </c:pt>
                <c:pt idx="44">
                  <c:v>303</c:v>
                </c:pt>
                <c:pt idx="45">
                  <c:v>234</c:v>
                </c:pt>
                <c:pt idx="46">
                  <c:v>236</c:v>
                </c:pt>
                <c:pt idx="47">
                  <c:v>247</c:v>
                </c:pt>
                <c:pt idx="48">
                  <c:v>237</c:v>
                </c:pt>
                <c:pt idx="49">
                  <c:v>265</c:v>
                </c:pt>
                <c:pt idx="50">
                  <c:v>240</c:v>
                </c:pt>
                <c:pt idx="51">
                  <c:v>223</c:v>
                </c:pt>
                <c:pt idx="52">
                  <c:v>297</c:v>
                </c:pt>
                <c:pt idx="53">
                  <c:v>279</c:v>
                </c:pt>
                <c:pt idx="54">
                  <c:v>254</c:v>
                </c:pt>
                <c:pt idx="55">
                  <c:v>266</c:v>
                </c:pt>
                <c:pt idx="56">
                  <c:v>316</c:v>
                </c:pt>
                <c:pt idx="57">
                  <c:v>280</c:v>
                </c:pt>
                <c:pt idx="58">
                  <c:v>276</c:v>
                </c:pt>
                <c:pt idx="59">
                  <c:v>199</c:v>
                </c:pt>
                <c:pt idx="60">
                  <c:v>306</c:v>
                </c:pt>
                <c:pt idx="61">
                  <c:v>265</c:v>
                </c:pt>
                <c:pt idx="62">
                  <c:v>271</c:v>
                </c:pt>
                <c:pt idx="63">
                  <c:v>218</c:v>
                </c:pt>
                <c:pt idx="64">
                  <c:v>179</c:v>
                </c:pt>
                <c:pt idx="65">
                  <c:v>300</c:v>
                </c:pt>
                <c:pt idx="66">
                  <c:v>239</c:v>
                </c:pt>
                <c:pt idx="67">
                  <c:v>201</c:v>
                </c:pt>
                <c:pt idx="68">
                  <c:v>299</c:v>
                </c:pt>
                <c:pt idx="69">
                  <c:v>297</c:v>
                </c:pt>
                <c:pt idx="70">
                  <c:v>209</c:v>
                </c:pt>
                <c:pt idx="71">
                  <c:v>242</c:v>
                </c:pt>
                <c:pt idx="72">
                  <c:v>269</c:v>
                </c:pt>
                <c:pt idx="73">
                  <c:v>308</c:v>
                </c:pt>
                <c:pt idx="74">
                  <c:v>292</c:v>
                </c:pt>
                <c:pt idx="75">
                  <c:v>222</c:v>
                </c:pt>
                <c:pt idx="76">
                  <c:v>175</c:v>
                </c:pt>
                <c:pt idx="77">
                  <c:v>300</c:v>
                </c:pt>
                <c:pt idx="78">
                  <c:v>294</c:v>
                </c:pt>
                <c:pt idx="79">
                  <c:v>339</c:v>
                </c:pt>
                <c:pt idx="80">
                  <c:v>203</c:v>
                </c:pt>
                <c:pt idx="81">
                  <c:v>208</c:v>
                </c:pt>
                <c:pt idx="82">
                  <c:v>230</c:v>
                </c:pt>
                <c:pt idx="83">
                  <c:v>207</c:v>
                </c:pt>
                <c:pt idx="84">
                  <c:v>246</c:v>
                </c:pt>
                <c:pt idx="85">
                  <c:v>281</c:v>
                </c:pt>
                <c:pt idx="86">
                  <c:v>268</c:v>
                </c:pt>
                <c:pt idx="87">
                  <c:v>305</c:v>
                </c:pt>
                <c:pt idx="88">
                  <c:v>239</c:v>
                </c:pt>
                <c:pt idx="89">
                  <c:v>196</c:v>
                </c:pt>
                <c:pt idx="90">
                  <c:v>297</c:v>
                </c:pt>
                <c:pt idx="91">
                  <c:v>298</c:v>
                </c:pt>
                <c:pt idx="92">
                  <c:v>229</c:v>
                </c:pt>
                <c:pt idx="93">
                  <c:v>344</c:v>
                </c:pt>
                <c:pt idx="94">
                  <c:v>276</c:v>
                </c:pt>
                <c:pt idx="95">
                  <c:v>242</c:v>
                </c:pt>
                <c:pt idx="96">
                  <c:v>207</c:v>
                </c:pt>
                <c:pt idx="97">
                  <c:v>219</c:v>
                </c:pt>
                <c:pt idx="98">
                  <c:v>193</c:v>
                </c:pt>
                <c:pt idx="99">
                  <c:v>281</c:v>
                </c:pt>
                <c:pt idx="100">
                  <c:v>223</c:v>
                </c:pt>
                <c:pt idx="101">
                  <c:v>294</c:v>
                </c:pt>
                <c:pt idx="102">
                  <c:v>273</c:v>
                </c:pt>
                <c:pt idx="103">
                  <c:v>246</c:v>
                </c:pt>
                <c:pt idx="104">
                  <c:v>220</c:v>
                </c:pt>
                <c:pt idx="105">
                  <c:v>218</c:v>
                </c:pt>
                <c:pt idx="106">
                  <c:v>328</c:v>
                </c:pt>
                <c:pt idx="107">
                  <c:v>199</c:v>
                </c:pt>
                <c:pt idx="108">
                  <c:v>207</c:v>
                </c:pt>
                <c:pt idx="109">
                  <c:v>296</c:v>
                </c:pt>
                <c:pt idx="110">
                  <c:v>273</c:v>
                </c:pt>
                <c:pt idx="111">
                  <c:v>310</c:v>
                </c:pt>
                <c:pt idx="112">
                  <c:v>336</c:v>
                </c:pt>
                <c:pt idx="113">
                  <c:v>284</c:v>
                </c:pt>
                <c:pt idx="114">
                  <c:v>243</c:v>
                </c:pt>
                <c:pt idx="115">
                  <c:v>246</c:v>
                </c:pt>
                <c:pt idx="116">
                  <c:v>217</c:v>
                </c:pt>
                <c:pt idx="117">
                  <c:v>292</c:v>
                </c:pt>
                <c:pt idx="118">
                  <c:v>208</c:v>
                </c:pt>
                <c:pt idx="119">
                  <c:v>248</c:v>
                </c:pt>
                <c:pt idx="120">
                  <c:v>235</c:v>
                </c:pt>
                <c:pt idx="121">
                  <c:v>240</c:v>
                </c:pt>
                <c:pt idx="122">
                  <c:v>196</c:v>
                </c:pt>
                <c:pt idx="123">
                  <c:v>259</c:v>
                </c:pt>
                <c:pt idx="124">
                  <c:v>298</c:v>
                </c:pt>
                <c:pt idx="125">
                  <c:v>271</c:v>
                </c:pt>
                <c:pt idx="126">
                  <c:v>272</c:v>
                </c:pt>
                <c:pt idx="127">
                  <c:v>211</c:v>
                </c:pt>
                <c:pt idx="128">
                  <c:v>209</c:v>
                </c:pt>
                <c:pt idx="129">
                  <c:v>274</c:v>
                </c:pt>
                <c:pt idx="130">
                  <c:v>333</c:v>
                </c:pt>
                <c:pt idx="131">
                  <c:v>304</c:v>
                </c:pt>
                <c:pt idx="132">
                  <c:v>279</c:v>
                </c:pt>
                <c:pt idx="133">
                  <c:v>279</c:v>
                </c:pt>
                <c:pt idx="134">
                  <c:v>309</c:v>
                </c:pt>
                <c:pt idx="135">
                  <c:v>258</c:v>
                </c:pt>
                <c:pt idx="136">
                  <c:v>218</c:v>
                </c:pt>
                <c:pt idx="137">
                  <c:v>179</c:v>
                </c:pt>
                <c:pt idx="138">
                  <c:v>157</c:v>
                </c:pt>
                <c:pt idx="139">
                  <c:v>288</c:v>
                </c:pt>
                <c:pt idx="140">
                  <c:v>230</c:v>
                </c:pt>
                <c:pt idx="141">
                  <c:v>272</c:v>
                </c:pt>
                <c:pt idx="142">
                  <c:v>208</c:v>
                </c:pt>
                <c:pt idx="143">
                  <c:v>159</c:v>
                </c:pt>
                <c:pt idx="144">
                  <c:v>247</c:v>
                </c:pt>
                <c:pt idx="145">
                  <c:v>312</c:v>
                </c:pt>
                <c:pt idx="146">
                  <c:v>283</c:v>
                </c:pt>
              </c:numCache>
            </c:numRef>
          </c:yVal>
          <c:smooth val="0"/>
          <c:extLst>
            <c:ext xmlns:c16="http://schemas.microsoft.com/office/drawing/2014/chart" uri="{C3380CC4-5D6E-409C-BE32-E72D297353CC}">
              <c16:uniqueId val="{00000000-D813-4C1E-9354-E39313E67570}"/>
            </c:ext>
          </c:extLst>
        </c:ser>
        <c:ser>
          <c:idx val="2"/>
          <c:order val="2"/>
          <c:tx>
            <c:v>Casper</c:v>
          </c:tx>
          <c:spPr>
            <a:ln w="25400" cap="rnd">
              <a:noFill/>
              <a:round/>
            </a:ln>
            <a:effectLst/>
          </c:spPr>
          <c:marker>
            <c:symbol val="triangle"/>
            <c:size val="6"/>
            <c:spPr>
              <a:solidFill>
                <a:schemeClr val="accent1">
                  <a:tint val="65000"/>
                </a:schemeClr>
              </a:solidFill>
              <a:ln w="9525">
                <a:solidFill>
                  <a:schemeClr val="accent1">
                    <a:tint val="65000"/>
                  </a:schemeClr>
                </a:solidFill>
                <a:round/>
              </a:ln>
              <a:effectLst/>
            </c:spPr>
          </c:marker>
          <c:xVal>
            <c:numRef>
              <c:f>Sheet1!$B$4:$B$150</c:f>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f>Sheet1!$E$4:$E$150</c:f>
              <c:numCache>
                <c:formatCode>_(* #,##0_);_(* \(#,##0\);_(* "-"??_);_(@_)</c:formatCode>
                <c:ptCount val="147"/>
                <c:pt idx="0">
                  <c:v>109</c:v>
                </c:pt>
                <c:pt idx="1">
                  <c:v>154</c:v>
                </c:pt>
                <c:pt idx="2">
                  <c:v>172</c:v>
                </c:pt>
                <c:pt idx="3">
                  <c:v>239</c:v>
                </c:pt>
                <c:pt idx="4">
                  <c:v>138</c:v>
                </c:pt>
                <c:pt idx="5">
                  <c:v>185</c:v>
                </c:pt>
                <c:pt idx="6">
                  <c:v>145</c:v>
                </c:pt>
                <c:pt idx="7">
                  <c:v>149</c:v>
                </c:pt>
                <c:pt idx="8">
                  <c:v>202</c:v>
                </c:pt>
                <c:pt idx="9">
                  <c:v>120</c:v>
                </c:pt>
                <c:pt idx="10">
                  <c:v>151</c:v>
                </c:pt>
                <c:pt idx="11">
                  <c:v>238</c:v>
                </c:pt>
                <c:pt idx="12">
                  <c:v>169</c:v>
                </c:pt>
                <c:pt idx="13">
                  <c:v>194</c:v>
                </c:pt>
                <c:pt idx="14">
                  <c:v>258</c:v>
                </c:pt>
                <c:pt idx="15">
                  <c:v>201</c:v>
                </c:pt>
                <c:pt idx="16">
                  <c:v>134</c:v>
                </c:pt>
                <c:pt idx="17">
                  <c:v>165</c:v>
                </c:pt>
                <c:pt idx="18">
                  <c:v>305</c:v>
                </c:pt>
                <c:pt idx="19">
                  <c:v>252</c:v>
                </c:pt>
                <c:pt idx="20">
                  <c:v>128</c:v>
                </c:pt>
                <c:pt idx="21">
                  <c:v>257</c:v>
                </c:pt>
                <c:pt idx="22">
                  <c:v>211</c:v>
                </c:pt>
                <c:pt idx="23">
                  <c:v>147</c:v>
                </c:pt>
                <c:pt idx="24">
                  <c:v>163</c:v>
                </c:pt>
                <c:pt idx="25">
                  <c:v>288</c:v>
                </c:pt>
                <c:pt idx="26">
                  <c:v>215</c:v>
                </c:pt>
                <c:pt idx="27">
                  <c:v>274</c:v>
                </c:pt>
                <c:pt idx="28">
                  <c:v>115</c:v>
                </c:pt>
                <c:pt idx="29">
                  <c:v>194</c:v>
                </c:pt>
                <c:pt idx="30">
                  <c:v>150</c:v>
                </c:pt>
                <c:pt idx="31">
                  <c:v>173</c:v>
                </c:pt>
                <c:pt idx="32">
                  <c:v>186</c:v>
                </c:pt>
                <c:pt idx="33">
                  <c:v>252</c:v>
                </c:pt>
                <c:pt idx="34">
                  <c:v>125</c:v>
                </c:pt>
                <c:pt idx="35">
                  <c:v>165</c:v>
                </c:pt>
                <c:pt idx="36">
                  <c:v>276</c:v>
                </c:pt>
                <c:pt idx="37">
                  <c:v>229</c:v>
                </c:pt>
                <c:pt idx="38">
                  <c:v>249</c:v>
                </c:pt>
                <c:pt idx="39">
                  <c:v>184</c:v>
                </c:pt>
                <c:pt idx="40">
                  <c:v>247</c:v>
                </c:pt>
                <c:pt idx="41">
                  <c:v>212</c:v>
                </c:pt>
                <c:pt idx="42">
                  <c:v>181</c:v>
                </c:pt>
                <c:pt idx="43">
                  <c:v>227</c:v>
                </c:pt>
                <c:pt idx="44">
                  <c:v>204</c:v>
                </c:pt>
                <c:pt idx="45">
                  <c:v>273</c:v>
                </c:pt>
                <c:pt idx="46">
                  <c:v>207</c:v>
                </c:pt>
                <c:pt idx="47">
                  <c:v>105</c:v>
                </c:pt>
                <c:pt idx="48">
                  <c:v>271</c:v>
                </c:pt>
                <c:pt idx="49">
                  <c:v>158</c:v>
                </c:pt>
                <c:pt idx="50">
                  <c:v>231</c:v>
                </c:pt>
                <c:pt idx="51">
                  <c:v>245</c:v>
                </c:pt>
                <c:pt idx="52">
                  <c:v>183</c:v>
                </c:pt>
                <c:pt idx="53">
                  <c:v>152</c:v>
                </c:pt>
                <c:pt idx="54">
                  <c:v>170</c:v>
                </c:pt>
                <c:pt idx="55">
                  <c:v>185</c:v>
                </c:pt>
                <c:pt idx="56">
                  <c:v>108</c:v>
                </c:pt>
                <c:pt idx="57">
                  <c:v>126</c:v>
                </c:pt>
                <c:pt idx="58">
                  <c:v>226</c:v>
                </c:pt>
                <c:pt idx="59">
                  <c:v>106</c:v>
                </c:pt>
                <c:pt idx="60">
                  <c:v>253</c:v>
                </c:pt>
                <c:pt idx="61">
                  <c:v>234</c:v>
                </c:pt>
                <c:pt idx="62">
                  <c:v>159</c:v>
                </c:pt>
                <c:pt idx="63">
                  <c:v>177</c:v>
                </c:pt>
                <c:pt idx="64">
                  <c:v>146</c:v>
                </c:pt>
                <c:pt idx="65">
                  <c:v>190</c:v>
                </c:pt>
                <c:pt idx="66">
                  <c:v>222</c:v>
                </c:pt>
                <c:pt idx="67">
                  <c:v>174</c:v>
                </c:pt>
                <c:pt idx="68">
                  <c:v>256</c:v>
                </c:pt>
                <c:pt idx="69">
                  <c:v>97</c:v>
                </c:pt>
                <c:pt idx="70">
                  <c:v>185</c:v>
                </c:pt>
                <c:pt idx="71">
                  <c:v>246</c:v>
                </c:pt>
                <c:pt idx="72">
                  <c:v>122</c:v>
                </c:pt>
                <c:pt idx="73">
                  <c:v>233</c:v>
                </c:pt>
                <c:pt idx="74">
                  <c:v>245</c:v>
                </c:pt>
                <c:pt idx="75">
                  <c:v>146</c:v>
                </c:pt>
                <c:pt idx="76">
                  <c:v>117</c:v>
                </c:pt>
                <c:pt idx="77">
                  <c:v>146</c:v>
                </c:pt>
                <c:pt idx="78">
                  <c:v>226</c:v>
                </c:pt>
                <c:pt idx="79">
                  <c:v>161</c:v>
                </c:pt>
                <c:pt idx="80">
                  <c:v>167</c:v>
                </c:pt>
                <c:pt idx="81">
                  <c:v>200</c:v>
                </c:pt>
                <c:pt idx="82">
                  <c:v>268</c:v>
                </c:pt>
                <c:pt idx="83">
                  <c:v>144</c:v>
                </c:pt>
                <c:pt idx="84">
                  <c:v>242</c:v>
                </c:pt>
                <c:pt idx="85">
                  <c:v>176</c:v>
                </c:pt>
                <c:pt idx="86">
                  <c:v>220</c:v>
                </c:pt>
                <c:pt idx="87">
                  <c:v>258</c:v>
                </c:pt>
                <c:pt idx="88">
                  <c:v>177</c:v>
                </c:pt>
                <c:pt idx="89">
                  <c:v>193</c:v>
                </c:pt>
                <c:pt idx="90">
                  <c:v>272</c:v>
                </c:pt>
                <c:pt idx="91">
                  <c:v>161</c:v>
                </c:pt>
                <c:pt idx="92">
                  <c:v>222</c:v>
                </c:pt>
                <c:pt idx="93">
                  <c:v>180</c:v>
                </c:pt>
                <c:pt idx="94">
                  <c:v>227</c:v>
                </c:pt>
                <c:pt idx="95">
                  <c:v>246</c:v>
                </c:pt>
                <c:pt idx="96">
                  <c:v>263</c:v>
                </c:pt>
                <c:pt idx="97">
                  <c:v>193</c:v>
                </c:pt>
                <c:pt idx="98">
                  <c:v>119</c:v>
                </c:pt>
                <c:pt idx="99">
                  <c:v>238</c:v>
                </c:pt>
                <c:pt idx="100">
                  <c:v>187</c:v>
                </c:pt>
                <c:pt idx="101">
                  <c:v>184</c:v>
                </c:pt>
                <c:pt idx="102">
                  <c:v>276</c:v>
                </c:pt>
                <c:pt idx="103">
                  <c:v>188</c:v>
                </c:pt>
                <c:pt idx="104">
                  <c:v>129</c:v>
                </c:pt>
                <c:pt idx="105">
                  <c:v>235</c:v>
                </c:pt>
                <c:pt idx="106">
                  <c:v>211</c:v>
                </c:pt>
                <c:pt idx="107">
                  <c:v>131</c:v>
                </c:pt>
                <c:pt idx="108">
                  <c:v>167</c:v>
                </c:pt>
                <c:pt idx="109">
                  <c:v>173</c:v>
                </c:pt>
                <c:pt idx="110">
                  <c:v>128</c:v>
                </c:pt>
                <c:pt idx="111">
                  <c:v>112</c:v>
                </c:pt>
                <c:pt idx="112">
                  <c:v>145</c:v>
                </c:pt>
                <c:pt idx="113">
                  <c:v>171</c:v>
                </c:pt>
                <c:pt idx="114">
                  <c:v>154</c:v>
                </c:pt>
                <c:pt idx="115">
                  <c:v>248</c:v>
                </c:pt>
                <c:pt idx="116">
                  <c:v>164</c:v>
                </c:pt>
                <c:pt idx="117">
                  <c:v>272</c:v>
                </c:pt>
                <c:pt idx="118">
                  <c:v>175</c:v>
                </c:pt>
                <c:pt idx="119">
                  <c:v>226</c:v>
                </c:pt>
                <c:pt idx="120">
                  <c:v>163</c:v>
                </c:pt>
                <c:pt idx="121">
                  <c:v>258</c:v>
                </c:pt>
                <c:pt idx="122">
                  <c:v>145</c:v>
                </c:pt>
                <c:pt idx="123">
                  <c:v>154</c:v>
                </c:pt>
                <c:pt idx="124">
                  <c:v>101</c:v>
                </c:pt>
                <c:pt idx="125">
                  <c:v>253</c:v>
                </c:pt>
                <c:pt idx="126">
                  <c:v>231</c:v>
                </c:pt>
                <c:pt idx="127">
                  <c:v>207</c:v>
                </c:pt>
                <c:pt idx="128">
                  <c:v>205</c:v>
                </c:pt>
                <c:pt idx="129">
                  <c:v>122</c:v>
                </c:pt>
                <c:pt idx="130">
                  <c:v>198</c:v>
                </c:pt>
                <c:pt idx="131">
                  <c:v>201</c:v>
                </c:pt>
                <c:pt idx="132">
                  <c:v>165</c:v>
                </c:pt>
                <c:pt idx="133">
                  <c:v>210</c:v>
                </c:pt>
                <c:pt idx="134">
                  <c:v>172</c:v>
                </c:pt>
                <c:pt idx="135">
                  <c:v>231</c:v>
                </c:pt>
                <c:pt idx="136">
                  <c:v>172</c:v>
                </c:pt>
                <c:pt idx="137">
                  <c:v>200</c:v>
                </c:pt>
                <c:pt idx="138">
                  <c:v>156</c:v>
                </c:pt>
                <c:pt idx="139">
                  <c:v>241</c:v>
                </c:pt>
                <c:pt idx="140">
                  <c:v>179</c:v>
                </c:pt>
                <c:pt idx="141">
                  <c:v>153</c:v>
                </c:pt>
                <c:pt idx="142">
                  <c:v>137</c:v>
                </c:pt>
                <c:pt idx="143">
                  <c:v>173</c:v>
                </c:pt>
                <c:pt idx="144">
                  <c:v>105</c:v>
                </c:pt>
                <c:pt idx="145">
                  <c:v>243</c:v>
                </c:pt>
                <c:pt idx="146">
                  <c:v>112</c:v>
                </c:pt>
              </c:numCache>
            </c:numRef>
          </c:yVal>
          <c:smooth val="0"/>
          <c:extLst>
            <c:ext xmlns:c16="http://schemas.microsoft.com/office/drawing/2014/chart" uri="{C3380CC4-5D6E-409C-BE32-E72D297353CC}">
              <c16:uniqueId val="{00000001-D813-4C1E-9354-E39313E67570}"/>
            </c:ext>
          </c:extLst>
        </c:ser>
        <c:dLbls>
          <c:showLegendKey val="0"/>
          <c:showVal val="0"/>
          <c:showCatName val="0"/>
          <c:showSerName val="0"/>
          <c:showPercent val="0"/>
          <c:showBubbleSize val="0"/>
        </c:dLbls>
        <c:axId val="550322927"/>
        <c:axId val="550326255"/>
        <c:extLst>
          <c:ext xmlns:c15="http://schemas.microsoft.com/office/drawing/2012/chart" uri="{02D57815-91ED-43cb-92C2-25804820EDAC}">
            <c15:filteredScatterSeries>
              <c15:ser>
                <c:idx val="1"/>
                <c:order val="1"/>
                <c:tx>
                  <c:strRef>
                    <c:extLst>
                      <c:ext uri="{02D57815-91ED-43cb-92C2-25804820EDAC}">
                        <c15:formulaRef>
                          <c15:sqref>Sheet1!$D$2:$D$3</c15:sqref>
                        </c15:formulaRef>
                      </c:ext>
                    </c:extLst>
                    <c:strCache>
                      <c:ptCount val="2"/>
                      <c:pt idx="0">
                        <c:v>Casper - benchmark "bed-in-a-box" mattress</c:v>
                      </c:pt>
                      <c:pt idx="1">
                        <c:v>Temperature</c:v>
                      </c:pt>
                    </c:strCache>
                  </c:strRef>
                </c:tx>
                <c:spPr>
                  <a:ln w="25400" cap="rnd">
                    <a:noFill/>
                    <a:round/>
                  </a:ln>
                  <a:effectLst/>
                </c:spPr>
                <c:marker>
                  <c:symbol val="square"/>
                  <c:size val="6"/>
                  <c:spPr>
                    <a:solidFill>
                      <a:schemeClr val="accent1"/>
                    </a:solidFill>
                    <a:ln w="9525">
                      <a:solidFill>
                        <a:schemeClr val="accent1"/>
                      </a:solidFill>
                      <a:round/>
                    </a:ln>
                    <a:effectLst/>
                  </c:spPr>
                </c:marker>
                <c:xVal>
                  <c:numRef>
                    <c:extLst>
                      <c:ext uri="{02D57815-91ED-43cb-92C2-25804820EDAC}">
                        <c15:formulaRef>
                          <c15:sqref>Sheet1!$B$4:$B$150</c15:sqref>
                        </c15:formulaRef>
                      </c:ext>
                    </c:extLst>
                    <c:numCache>
                      <c:formatCode>_(* #,##0.0_);_(* \(#,##0.0\);_(* "-"??_);_(@_)</c:formatCode>
                      <c:ptCount val="147"/>
                      <c:pt idx="0">
                        <c:v>90</c:v>
                      </c:pt>
                      <c:pt idx="1">
                        <c:v>90.4</c:v>
                      </c:pt>
                      <c:pt idx="2">
                        <c:v>90.9</c:v>
                      </c:pt>
                      <c:pt idx="3">
                        <c:v>90.5</c:v>
                      </c:pt>
                      <c:pt idx="4">
                        <c:v>90.5</c:v>
                      </c:pt>
                      <c:pt idx="5">
                        <c:v>89.6</c:v>
                      </c:pt>
                      <c:pt idx="6">
                        <c:v>89.8</c:v>
                      </c:pt>
                      <c:pt idx="7">
                        <c:v>90.8</c:v>
                      </c:pt>
                      <c:pt idx="8">
                        <c:v>90.6</c:v>
                      </c:pt>
                      <c:pt idx="9">
                        <c:v>90.7</c:v>
                      </c:pt>
                      <c:pt idx="10">
                        <c:v>90.4</c:v>
                      </c:pt>
                      <c:pt idx="11">
                        <c:v>90.5</c:v>
                      </c:pt>
                      <c:pt idx="12">
                        <c:v>91.2</c:v>
                      </c:pt>
                      <c:pt idx="13">
                        <c:v>90.4</c:v>
                      </c:pt>
                      <c:pt idx="14">
                        <c:v>89.9</c:v>
                      </c:pt>
                      <c:pt idx="15">
                        <c:v>90.3</c:v>
                      </c:pt>
                      <c:pt idx="16">
                        <c:v>90.1</c:v>
                      </c:pt>
                      <c:pt idx="17">
                        <c:v>90.8</c:v>
                      </c:pt>
                      <c:pt idx="18">
                        <c:v>90.6</c:v>
                      </c:pt>
                      <c:pt idx="19">
                        <c:v>90</c:v>
                      </c:pt>
                      <c:pt idx="20">
                        <c:v>90.1</c:v>
                      </c:pt>
                      <c:pt idx="21">
                        <c:v>89.7</c:v>
                      </c:pt>
                      <c:pt idx="22">
                        <c:v>90.2</c:v>
                      </c:pt>
                      <c:pt idx="23">
                        <c:v>90.6</c:v>
                      </c:pt>
                      <c:pt idx="24">
                        <c:v>90.4</c:v>
                      </c:pt>
                      <c:pt idx="25">
                        <c:v>90.3</c:v>
                      </c:pt>
                      <c:pt idx="26">
                        <c:v>90.5</c:v>
                      </c:pt>
                      <c:pt idx="27">
                        <c:v>91</c:v>
                      </c:pt>
                      <c:pt idx="28">
                        <c:v>90.6</c:v>
                      </c:pt>
                      <c:pt idx="29">
                        <c:v>90.1</c:v>
                      </c:pt>
                      <c:pt idx="30">
                        <c:v>90.3</c:v>
                      </c:pt>
                      <c:pt idx="31">
                        <c:v>90.5</c:v>
                      </c:pt>
                      <c:pt idx="32">
                        <c:v>90.3</c:v>
                      </c:pt>
                      <c:pt idx="33">
                        <c:v>89.8</c:v>
                      </c:pt>
                      <c:pt idx="34">
                        <c:v>89.3</c:v>
                      </c:pt>
                      <c:pt idx="35">
                        <c:v>90.3</c:v>
                      </c:pt>
                      <c:pt idx="36">
                        <c:v>90.7</c:v>
                      </c:pt>
                      <c:pt idx="37">
                        <c:v>89.4</c:v>
                      </c:pt>
                      <c:pt idx="38">
                        <c:v>89.7</c:v>
                      </c:pt>
                      <c:pt idx="39">
                        <c:v>89.6</c:v>
                      </c:pt>
                      <c:pt idx="40">
                        <c:v>90.3</c:v>
                      </c:pt>
                      <c:pt idx="41">
                        <c:v>90.5</c:v>
                      </c:pt>
                      <c:pt idx="42">
                        <c:v>90.4</c:v>
                      </c:pt>
                      <c:pt idx="43">
                        <c:v>90.6</c:v>
                      </c:pt>
                      <c:pt idx="44">
                        <c:v>90.7</c:v>
                      </c:pt>
                      <c:pt idx="45">
                        <c:v>90.9</c:v>
                      </c:pt>
                      <c:pt idx="46">
                        <c:v>90.9</c:v>
                      </c:pt>
                      <c:pt idx="47">
                        <c:v>89.9</c:v>
                      </c:pt>
                      <c:pt idx="48">
                        <c:v>90.3</c:v>
                      </c:pt>
                      <c:pt idx="49">
                        <c:v>90.9</c:v>
                      </c:pt>
                      <c:pt idx="50">
                        <c:v>90.4</c:v>
                      </c:pt>
                      <c:pt idx="51">
                        <c:v>90.4</c:v>
                      </c:pt>
                      <c:pt idx="52">
                        <c:v>90.9</c:v>
                      </c:pt>
                      <c:pt idx="53">
                        <c:v>90.3</c:v>
                      </c:pt>
                      <c:pt idx="54">
                        <c:v>90</c:v>
                      </c:pt>
                      <c:pt idx="55">
                        <c:v>91.3</c:v>
                      </c:pt>
                      <c:pt idx="56">
                        <c:v>90.7</c:v>
                      </c:pt>
                      <c:pt idx="57">
                        <c:v>90.5</c:v>
                      </c:pt>
                      <c:pt idx="58">
                        <c:v>91.1</c:v>
                      </c:pt>
                      <c:pt idx="59">
                        <c:v>91</c:v>
                      </c:pt>
                      <c:pt idx="60">
                        <c:v>90.7</c:v>
                      </c:pt>
                      <c:pt idx="61">
                        <c:v>90.5</c:v>
                      </c:pt>
                      <c:pt idx="62">
                        <c:v>89.7</c:v>
                      </c:pt>
                      <c:pt idx="63">
                        <c:v>90</c:v>
                      </c:pt>
                      <c:pt idx="64">
                        <c:v>90.2</c:v>
                      </c:pt>
                      <c:pt idx="65">
                        <c:v>90.5</c:v>
                      </c:pt>
                      <c:pt idx="66">
                        <c:v>90</c:v>
                      </c:pt>
                      <c:pt idx="67">
                        <c:v>90.6</c:v>
                      </c:pt>
                      <c:pt idx="68">
                        <c:v>90.4</c:v>
                      </c:pt>
                      <c:pt idx="69">
                        <c:v>90.8</c:v>
                      </c:pt>
                      <c:pt idx="70">
                        <c:v>90.5</c:v>
                      </c:pt>
                      <c:pt idx="71">
                        <c:v>90.3</c:v>
                      </c:pt>
                      <c:pt idx="72">
                        <c:v>90.6</c:v>
                      </c:pt>
                      <c:pt idx="73">
                        <c:v>90.1</c:v>
                      </c:pt>
                      <c:pt idx="74">
                        <c:v>89.9</c:v>
                      </c:pt>
                      <c:pt idx="75">
                        <c:v>89.7</c:v>
                      </c:pt>
                      <c:pt idx="76">
                        <c:v>90.6</c:v>
                      </c:pt>
                      <c:pt idx="77">
                        <c:v>90.3</c:v>
                      </c:pt>
                      <c:pt idx="78">
                        <c:v>90</c:v>
                      </c:pt>
                      <c:pt idx="79">
                        <c:v>90.7</c:v>
                      </c:pt>
                      <c:pt idx="80">
                        <c:v>89.9</c:v>
                      </c:pt>
                      <c:pt idx="81">
                        <c:v>89.8</c:v>
                      </c:pt>
                      <c:pt idx="82">
                        <c:v>90.5</c:v>
                      </c:pt>
                      <c:pt idx="83">
                        <c:v>89.9</c:v>
                      </c:pt>
                      <c:pt idx="84">
                        <c:v>90.8</c:v>
                      </c:pt>
                      <c:pt idx="85">
                        <c:v>90.2</c:v>
                      </c:pt>
                      <c:pt idx="86">
                        <c:v>90.7</c:v>
                      </c:pt>
                      <c:pt idx="87">
                        <c:v>89.9</c:v>
                      </c:pt>
                      <c:pt idx="88">
                        <c:v>89.8</c:v>
                      </c:pt>
                      <c:pt idx="89">
                        <c:v>90.2</c:v>
                      </c:pt>
                      <c:pt idx="90">
                        <c:v>90.1</c:v>
                      </c:pt>
                      <c:pt idx="91">
                        <c:v>90.5</c:v>
                      </c:pt>
                      <c:pt idx="92">
                        <c:v>90</c:v>
                      </c:pt>
                      <c:pt idx="93">
                        <c:v>90.8</c:v>
                      </c:pt>
                      <c:pt idx="94">
                        <c:v>89.8</c:v>
                      </c:pt>
                      <c:pt idx="95">
                        <c:v>89.9</c:v>
                      </c:pt>
                      <c:pt idx="96">
                        <c:v>91</c:v>
                      </c:pt>
                      <c:pt idx="97">
                        <c:v>90</c:v>
                      </c:pt>
                      <c:pt idx="98">
                        <c:v>89.8</c:v>
                      </c:pt>
                      <c:pt idx="99">
                        <c:v>90.7</c:v>
                      </c:pt>
                      <c:pt idx="100">
                        <c:v>90.5</c:v>
                      </c:pt>
                      <c:pt idx="101">
                        <c:v>91.2</c:v>
                      </c:pt>
                      <c:pt idx="102">
                        <c:v>89.8</c:v>
                      </c:pt>
                      <c:pt idx="103">
                        <c:v>90.3</c:v>
                      </c:pt>
                      <c:pt idx="104">
                        <c:v>90.8</c:v>
                      </c:pt>
                      <c:pt idx="105">
                        <c:v>89.7</c:v>
                      </c:pt>
                      <c:pt idx="106">
                        <c:v>91.1</c:v>
                      </c:pt>
                      <c:pt idx="107">
                        <c:v>90.4</c:v>
                      </c:pt>
                      <c:pt idx="108">
                        <c:v>90.2</c:v>
                      </c:pt>
                      <c:pt idx="109">
                        <c:v>90.7</c:v>
                      </c:pt>
                      <c:pt idx="110">
                        <c:v>89.7</c:v>
                      </c:pt>
                      <c:pt idx="111">
                        <c:v>90.6</c:v>
                      </c:pt>
                      <c:pt idx="112">
                        <c:v>90.3</c:v>
                      </c:pt>
                      <c:pt idx="113">
                        <c:v>91.3</c:v>
                      </c:pt>
                      <c:pt idx="114">
                        <c:v>89.6</c:v>
                      </c:pt>
                      <c:pt idx="115">
                        <c:v>90.4</c:v>
                      </c:pt>
                      <c:pt idx="116">
                        <c:v>89.7</c:v>
                      </c:pt>
                      <c:pt idx="117">
                        <c:v>90</c:v>
                      </c:pt>
                      <c:pt idx="118">
                        <c:v>90.3</c:v>
                      </c:pt>
                      <c:pt idx="119">
                        <c:v>90.2</c:v>
                      </c:pt>
                      <c:pt idx="120">
                        <c:v>89.9</c:v>
                      </c:pt>
                      <c:pt idx="121">
                        <c:v>89.8</c:v>
                      </c:pt>
                      <c:pt idx="122">
                        <c:v>90</c:v>
                      </c:pt>
                      <c:pt idx="123">
                        <c:v>90.2</c:v>
                      </c:pt>
                      <c:pt idx="124">
                        <c:v>90.7</c:v>
                      </c:pt>
                      <c:pt idx="125">
                        <c:v>90.2</c:v>
                      </c:pt>
                      <c:pt idx="126">
                        <c:v>89.7</c:v>
                      </c:pt>
                      <c:pt idx="127">
                        <c:v>90</c:v>
                      </c:pt>
                      <c:pt idx="128">
                        <c:v>89.9</c:v>
                      </c:pt>
                      <c:pt idx="129">
                        <c:v>90.4</c:v>
                      </c:pt>
                      <c:pt idx="130">
                        <c:v>90.7</c:v>
                      </c:pt>
                      <c:pt idx="131">
                        <c:v>91</c:v>
                      </c:pt>
                      <c:pt idx="132">
                        <c:v>90.8</c:v>
                      </c:pt>
                      <c:pt idx="133">
                        <c:v>90.2</c:v>
                      </c:pt>
                      <c:pt idx="134">
                        <c:v>90.4</c:v>
                      </c:pt>
                      <c:pt idx="135">
                        <c:v>90</c:v>
                      </c:pt>
                      <c:pt idx="136">
                        <c:v>90.3</c:v>
                      </c:pt>
                      <c:pt idx="137">
                        <c:v>90.2</c:v>
                      </c:pt>
                      <c:pt idx="138">
                        <c:v>90.3</c:v>
                      </c:pt>
                      <c:pt idx="139">
                        <c:v>90.7</c:v>
                      </c:pt>
                      <c:pt idx="140">
                        <c:v>90.7</c:v>
                      </c:pt>
                      <c:pt idx="141">
                        <c:v>91</c:v>
                      </c:pt>
                      <c:pt idx="142">
                        <c:v>89.9</c:v>
                      </c:pt>
                      <c:pt idx="143">
                        <c:v>89.6</c:v>
                      </c:pt>
                      <c:pt idx="144">
                        <c:v>90.4</c:v>
                      </c:pt>
                      <c:pt idx="145">
                        <c:v>90.8</c:v>
                      </c:pt>
                      <c:pt idx="146">
                        <c:v>89.7</c:v>
                      </c:pt>
                    </c:numCache>
                  </c:numRef>
                </c:xVal>
                <c:yVal>
                  <c:numRef>
                    <c:extLst>
                      <c:ext uri="{02D57815-91ED-43cb-92C2-25804820EDAC}">
                        <c15:formulaRef>
                          <c15:sqref>Sheet1!$D$4:$D$150</c15:sqref>
                        </c15:formulaRef>
                      </c:ext>
                    </c:extLst>
                    <c:numCache>
                      <c:formatCode>_(* #,##0.0_);_(* \(#,##0.0\);_(* "-"??_);_(@_)</c:formatCode>
                      <c:ptCount val="147"/>
                      <c:pt idx="0">
                        <c:v>90.6</c:v>
                      </c:pt>
                      <c:pt idx="1">
                        <c:v>91.3</c:v>
                      </c:pt>
                      <c:pt idx="2">
                        <c:v>90.3</c:v>
                      </c:pt>
                      <c:pt idx="3">
                        <c:v>91.3</c:v>
                      </c:pt>
                      <c:pt idx="4">
                        <c:v>91.1</c:v>
                      </c:pt>
                      <c:pt idx="5">
                        <c:v>90.7</c:v>
                      </c:pt>
                      <c:pt idx="6">
                        <c:v>90.9</c:v>
                      </c:pt>
                      <c:pt idx="7">
                        <c:v>90.8</c:v>
                      </c:pt>
                      <c:pt idx="8">
                        <c:v>91.5</c:v>
                      </c:pt>
                      <c:pt idx="9">
                        <c:v>90.9</c:v>
                      </c:pt>
                      <c:pt idx="10">
                        <c:v>90.4</c:v>
                      </c:pt>
                      <c:pt idx="11">
                        <c:v>91.2</c:v>
                      </c:pt>
                      <c:pt idx="12">
                        <c:v>91.4</c:v>
                      </c:pt>
                      <c:pt idx="13">
                        <c:v>90.7</c:v>
                      </c:pt>
                      <c:pt idx="14">
                        <c:v>90.7</c:v>
                      </c:pt>
                      <c:pt idx="15">
                        <c:v>90.8</c:v>
                      </c:pt>
                      <c:pt idx="16">
                        <c:v>90.4</c:v>
                      </c:pt>
                      <c:pt idx="17">
                        <c:v>90.7</c:v>
                      </c:pt>
                      <c:pt idx="18">
                        <c:v>90.3</c:v>
                      </c:pt>
                      <c:pt idx="19">
                        <c:v>90.1</c:v>
                      </c:pt>
                      <c:pt idx="20">
                        <c:v>90.4</c:v>
                      </c:pt>
                      <c:pt idx="21">
                        <c:v>90.4</c:v>
                      </c:pt>
                      <c:pt idx="22">
                        <c:v>89.6</c:v>
                      </c:pt>
                      <c:pt idx="23">
                        <c:v>90.5</c:v>
                      </c:pt>
                      <c:pt idx="24">
                        <c:v>90.5</c:v>
                      </c:pt>
                      <c:pt idx="25">
                        <c:v>90.7</c:v>
                      </c:pt>
                      <c:pt idx="26">
                        <c:v>90.6</c:v>
                      </c:pt>
                      <c:pt idx="27">
                        <c:v>90.9</c:v>
                      </c:pt>
                      <c:pt idx="28">
                        <c:v>90.6</c:v>
                      </c:pt>
                      <c:pt idx="29">
                        <c:v>90.4</c:v>
                      </c:pt>
                      <c:pt idx="30">
                        <c:v>90.2</c:v>
                      </c:pt>
                      <c:pt idx="31">
                        <c:v>90.1</c:v>
                      </c:pt>
                      <c:pt idx="32">
                        <c:v>90.5</c:v>
                      </c:pt>
                      <c:pt idx="33">
                        <c:v>89.9</c:v>
                      </c:pt>
                      <c:pt idx="34">
                        <c:v>90.5</c:v>
                      </c:pt>
                      <c:pt idx="35">
                        <c:v>91</c:v>
                      </c:pt>
                      <c:pt idx="36">
                        <c:v>91</c:v>
                      </c:pt>
                      <c:pt idx="37">
                        <c:v>90.8</c:v>
                      </c:pt>
                      <c:pt idx="38">
                        <c:v>90.4</c:v>
                      </c:pt>
                      <c:pt idx="39">
                        <c:v>90.8</c:v>
                      </c:pt>
                      <c:pt idx="40">
                        <c:v>90.7</c:v>
                      </c:pt>
                      <c:pt idx="41">
                        <c:v>90.3</c:v>
                      </c:pt>
                      <c:pt idx="42">
                        <c:v>91</c:v>
                      </c:pt>
                      <c:pt idx="43">
                        <c:v>90.3</c:v>
                      </c:pt>
                      <c:pt idx="44">
                        <c:v>91</c:v>
                      </c:pt>
                      <c:pt idx="45">
                        <c:v>91</c:v>
                      </c:pt>
                      <c:pt idx="46">
                        <c:v>91.3</c:v>
                      </c:pt>
                      <c:pt idx="47">
                        <c:v>90.5</c:v>
                      </c:pt>
                      <c:pt idx="48">
                        <c:v>90.4</c:v>
                      </c:pt>
                      <c:pt idx="49">
                        <c:v>91</c:v>
                      </c:pt>
                      <c:pt idx="50">
                        <c:v>90.8</c:v>
                      </c:pt>
                      <c:pt idx="51">
                        <c:v>90.8</c:v>
                      </c:pt>
                      <c:pt idx="52">
                        <c:v>91.1</c:v>
                      </c:pt>
                      <c:pt idx="53">
                        <c:v>90.6</c:v>
                      </c:pt>
                      <c:pt idx="54">
                        <c:v>90.4</c:v>
                      </c:pt>
                      <c:pt idx="55">
                        <c:v>90.2</c:v>
                      </c:pt>
                      <c:pt idx="56">
                        <c:v>90.5</c:v>
                      </c:pt>
                      <c:pt idx="57">
                        <c:v>90</c:v>
                      </c:pt>
                      <c:pt idx="58">
                        <c:v>90.9</c:v>
                      </c:pt>
                      <c:pt idx="59">
                        <c:v>90.7</c:v>
                      </c:pt>
                      <c:pt idx="60">
                        <c:v>90.7</c:v>
                      </c:pt>
                      <c:pt idx="61">
                        <c:v>90.1</c:v>
                      </c:pt>
                      <c:pt idx="62">
                        <c:v>90.6</c:v>
                      </c:pt>
                      <c:pt idx="63">
                        <c:v>90.7</c:v>
                      </c:pt>
                      <c:pt idx="64">
                        <c:v>90.7</c:v>
                      </c:pt>
                      <c:pt idx="65">
                        <c:v>90.2</c:v>
                      </c:pt>
                      <c:pt idx="66">
                        <c:v>90.7</c:v>
                      </c:pt>
                      <c:pt idx="67">
                        <c:v>90.6</c:v>
                      </c:pt>
                      <c:pt idx="68">
                        <c:v>91.5</c:v>
                      </c:pt>
                      <c:pt idx="69">
                        <c:v>90.5</c:v>
                      </c:pt>
                      <c:pt idx="70">
                        <c:v>90.3</c:v>
                      </c:pt>
                      <c:pt idx="71">
                        <c:v>90.7</c:v>
                      </c:pt>
                      <c:pt idx="72">
                        <c:v>90.7</c:v>
                      </c:pt>
                      <c:pt idx="73">
                        <c:v>90.8</c:v>
                      </c:pt>
                      <c:pt idx="74">
                        <c:v>91.1</c:v>
                      </c:pt>
                      <c:pt idx="75">
                        <c:v>90.4</c:v>
                      </c:pt>
                      <c:pt idx="76">
                        <c:v>91.5</c:v>
                      </c:pt>
                      <c:pt idx="77">
                        <c:v>90</c:v>
                      </c:pt>
                      <c:pt idx="78">
                        <c:v>90.5</c:v>
                      </c:pt>
                      <c:pt idx="79">
                        <c:v>92.1</c:v>
                      </c:pt>
                      <c:pt idx="80">
                        <c:v>90.7</c:v>
                      </c:pt>
                      <c:pt idx="81">
                        <c:v>90.8</c:v>
                      </c:pt>
                      <c:pt idx="82">
                        <c:v>90.8</c:v>
                      </c:pt>
                      <c:pt idx="83">
                        <c:v>91.3</c:v>
                      </c:pt>
                      <c:pt idx="84">
                        <c:v>91.4</c:v>
                      </c:pt>
                      <c:pt idx="85">
                        <c:v>90.5</c:v>
                      </c:pt>
                      <c:pt idx="86">
                        <c:v>91.1</c:v>
                      </c:pt>
                      <c:pt idx="87">
                        <c:v>90.9</c:v>
                      </c:pt>
                      <c:pt idx="88">
                        <c:v>91.2</c:v>
                      </c:pt>
                      <c:pt idx="89">
                        <c:v>90.3</c:v>
                      </c:pt>
                      <c:pt idx="90">
                        <c:v>90.6</c:v>
                      </c:pt>
                      <c:pt idx="91">
                        <c:v>89.7</c:v>
                      </c:pt>
                      <c:pt idx="92">
                        <c:v>90</c:v>
                      </c:pt>
                      <c:pt idx="93">
                        <c:v>90.5</c:v>
                      </c:pt>
                      <c:pt idx="94">
                        <c:v>90.1</c:v>
                      </c:pt>
                      <c:pt idx="95">
                        <c:v>91.1</c:v>
                      </c:pt>
                      <c:pt idx="96">
                        <c:v>90.7</c:v>
                      </c:pt>
                      <c:pt idx="97">
                        <c:v>90.3</c:v>
                      </c:pt>
                      <c:pt idx="98">
                        <c:v>90.5</c:v>
                      </c:pt>
                      <c:pt idx="99">
                        <c:v>90.9</c:v>
                      </c:pt>
                      <c:pt idx="100">
                        <c:v>90.5</c:v>
                      </c:pt>
                      <c:pt idx="101">
                        <c:v>90.6</c:v>
                      </c:pt>
                      <c:pt idx="102">
                        <c:v>91.1</c:v>
                      </c:pt>
                      <c:pt idx="103">
                        <c:v>89.9</c:v>
                      </c:pt>
                      <c:pt idx="104">
                        <c:v>91.6</c:v>
                      </c:pt>
                      <c:pt idx="105">
                        <c:v>90.8</c:v>
                      </c:pt>
                      <c:pt idx="106">
                        <c:v>90</c:v>
                      </c:pt>
                      <c:pt idx="107">
                        <c:v>90.2</c:v>
                      </c:pt>
                      <c:pt idx="108">
                        <c:v>90.6</c:v>
                      </c:pt>
                      <c:pt idx="109">
                        <c:v>90.3</c:v>
                      </c:pt>
                      <c:pt idx="110">
                        <c:v>90.5</c:v>
                      </c:pt>
                      <c:pt idx="111">
                        <c:v>90.9</c:v>
                      </c:pt>
                      <c:pt idx="112">
                        <c:v>91.1</c:v>
                      </c:pt>
                      <c:pt idx="113">
                        <c:v>90.9</c:v>
                      </c:pt>
                      <c:pt idx="114">
                        <c:v>90.3</c:v>
                      </c:pt>
                      <c:pt idx="115">
                        <c:v>90.6</c:v>
                      </c:pt>
                      <c:pt idx="116">
                        <c:v>91.2</c:v>
                      </c:pt>
                      <c:pt idx="117">
                        <c:v>91.6</c:v>
                      </c:pt>
                      <c:pt idx="118">
                        <c:v>90.8</c:v>
                      </c:pt>
                      <c:pt idx="119">
                        <c:v>90.6</c:v>
                      </c:pt>
                      <c:pt idx="120">
                        <c:v>91.4</c:v>
                      </c:pt>
                      <c:pt idx="121">
                        <c:v>90.4</c:v>
                      </c:pt>
                      <c:pt idx="122">
                        <c:v>90.5</c:v>
                      </c:pt>
                      <c:pt idx="123">
                        <c:v>90.4</c:v>
                      </c:pt>
                      <c:pt idx="124">
                        <c:v>90.3</c:v>
                      </c:pt>
                      <c:pt idx="125">
                        <c:v>90.4</c:v>
                      </c:pt>
                      <c:pt idx="126">
                        <c:v>90.7</c:v>
                      </c:pt>
                      <c:pt idx="127">
                        <c:v>90.7</c:v>
                      </c:pt>
                      <c:pt idx="128">
                        <c:v>90.4</c:v>
                      </c:pt>
                      <c:pt idx="129">
                        <c:v>90.6</c:v>
                      </c:pt>
                      <c:pt idx="130">
                        <c:v>91.4</c:v>
                      </c:pt>
                      <c:pt idx="131">
                        <c:v>91</c:v>
                      </c:pt>
                      <c:pt idx="132">
                        <c:v>91.1</c:v>
                      </c:pt>
                      <c:pt idx="133">
                        <c:v>90.6</c:v>
                      </c:pt>
                      <c:pt idx="134">
                        <c:v>90.9</c:v>
                      </c:pt>
                      <c:pt idx="135">
                        <c:v>91.1</c:v>
                      </c:pt>
                      <c:pt idx="136">
                        <c:v>90.1</c:v>
                      </c:pt>
                      <c:pt idx="137">
                        <c:v>90.1</c:v>
                      </c:pt>
                      <c:pt idx="138">
                        <c:v>90.8</c:v>
                      </c:pt>
                      <c:pt idx="139">
                        <c:v>90.8</c:v>
                      </c:pt>
                      <c:pt idx="140">
                        <c:v>90.5</c:v>
                      </c:pt>
                      <c:pt idx="141">
                        <c:v>91.7</c:v>
                      </c:pt>
                      <c:pt idx="142">
                        <c:v>90.3</c:v>
                      </c:pt>
                      <c:pt idx="143">
                        <c:v>90</c:v>
                      </c:pt>
                      <c:pt idx="144">
                        <c:v>90.4</c:v>
                      </c:pt>
                      <c:pt idx="145">
                        <c:v>90.2</c:v>
                      </c:pt>
                      <c:pt idx="146">
                        <c:v>91.6</c:v>
                      </c:pt>
                    </c:numCache>
                  </c:numRef>
                </c:yVal>
                <c:smooth val="0"/>
                <c:extLst>
                  <c:ext xmlns:c16="http://schemas.microsoft.com/office/drawing/2014/chart" uri="{C3380CC4-5D6E-409C-BE32-E72D297353CC}">
                    <c16:uniqueId val="{00000002-D813-4C1E-9354-E39313E67570}"/>
                  </c:ext>
                </c:extLst>
              </c15:ser>
            </c15:filteredScatterSeries>
          </c:ext>
        </c:extLst>
      </c:scatterChart>
      <c:valAx>
        <c:axId val="5503229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Temperature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550326255"/>
        <c:crosses val="autoZero"/>
        <c:crossBetween val="midCat"/>
      </c:valAx>
      <c:valAx>
        <c:axId val="550326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Deep Sleep (Mins)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_(* #,##0_);_(* \(#,##0\);_(* &quot;-&quot;??_);_(@_)"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322927"/>
        <c:crosses val="autoZero"/>
        <c:crossBetween val="midCat"/>
      </c:valAx>
      <c:spPr>
        <a:noFill/>
        <a:ln>
          <a:noFill/>
        </a:ln>
        <a:effectLst/>
      </c:spPr>
    </c:plotArea>
    <c:legend>
      <c:legendPos val="t"/>
      <c:layout>
        <c:manualLayout>
          <c:xMode val="edge"/>
          <c:yMode val="edge"/>
          <c:x val="0.27780181985661279"/>
          <c:y val="0.21822582060119997"/>
          <c:w val="0.4979114292624921"/>
          <c:h val="6.812035696168090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Store vs. Online Purchases </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view3D>
      <c:rotX val="0"/>
      <c:rotY val="0"/>
      <c:depthPercent val="100"/>
      <c:rAngAx val="0"/>
      <c:perspective val="10"/>
    </c:view3D>
    <c:floor>
      <c:thickness val="0"/>
      <c:spPr>
        <a:solidFill>
          <a:schemeClr val="lt1"/>
        </a:solidFill>
        <a:ln>
          <a:noFill/>
        </a:ln>
        <a:effectLst/>
        <a:scene3d>
          <a:camera prst="orthographicFront"/>
          <a:lightRig rig="threePt" dir="t"/>
        </a:scene3d>
        <a:sp3d/>
      </c:spPr>
    </c:floor>
    <c:sideWall>
      <c:thickness val="0"/>
      <c:spPr>
        <a:noFill/>
        <a:ln>
          <a:solidFill>
            <a:schemeClr val="bg1"/>
          </a:solidFill>
        </a:ln>
        <a:effectLst/>
        <a:sp3d>
          <a:contourClr>
            <a:schemeClr val="bg1"/>
          </a:contourClr>
        </a:sp3d>
      </c:spPr>
    </c:sideWall>
    <c:backWall>
      <c:thickness val="0"/>
      <c:spPr>
        <a:noFill/>
        <a:ln>
          <a:solidFill>
            <a:schemeClr val="bg1"/>
          </a:solidFill>
        </a:ln>
        <a:effectLst/>
        <a:sp3d>
          <a:contourClr>
            <a:schemeClr val="bg1"/>
          </a:contourClr>
        </a:sp3d>
      </c:spPr>
    </c:backWall>
    <c:plotArea>
      <c:layout/>
      <c:bar3DChart>
        <c:barDir val="bar"/>
        <c:grouping val="clustered"/>
        <c:varyColors val="0"/>
        <c:ser>
          <c:idx val="0"/>
          <c:order val="0"/>
          <c:spPr>
            <a:solidFill>
              <a:srgbClr val="B1B8D2"/>
            </a:solidFill>
            <a:ln>
              <a:solidFill>
                <a:schemeClr val="tx2">
                  <a:lumMod val="75000"/>
                </a:schemeClr>
              </a:solidFill>
            </a:ln>
            <a:effectLst/>
            <a:sp3d>
              <a:contourClr>
                <a:schemeClr val="tx2">
                  <a:lumMod val="75000"/>
                </a:schemeClr>
              </a:contourClr>
            </a:sp3d>
          </c:spPr>
          <c:invertIfNegative val="0"/>
          <c:dPt>
            <c:idx val="0"/>
            <c:invertIfNegative val="0"/>
            <c:bubble3D val="0"/>
            <c:spPr>
              <a:solidFill>
                <a:srgbClr val="FF5050"/>
              </a:solidFill>
              <a:ln>
                <a:solidFill>
                  <a:schemeClr val="tx2">
                    <a:lumMod val="75000"/>
                  </a:schemeClr>
                </a:solidFill>
              </a:ln>
              <a:effectLst/>
              <a:sp3d>
                <a:contourClr>
                  <a:schemeClr val="tx2">
                    <a:lumMod val="75000"/>
                  </a:schemeClr>
                </a:contourClr>
              </a:sp3d>
            </c:spPr>
            <c:extLst>
              <c:ext xmlns:c16="http://schemas.microsoft.com/office/drawing/2014/chart" uri="{C3380CC4-5D6E-409C-BE32-E72D297353CC}">
                <c16:uniqueId val="{00000004-690B-4806-9471-F56B2EAB0B52}"/>
              </c:ext>
            </c:extLst>
          </c:dPt>
          <c:dPt>
            <c:idx val="1"/>
            <c:invertIfNegative val="0"/>
            <c:bubble3D val="0"/>
            <c:spPr>
              <a:solidFill>
                <a:srgbClr val="B1B8D2"/>
              </a:solidFill>
              <a:ln>
                <a:solidFill>
                  <a:schemeClr val="tx2">
                    <a:lumMod val="75000"/>
                  </a:schemeClr>
                </a:solidFill>
              </a:ln>
              <a:effectLst/>
              <a:sp3d>
                <a:contourClr>
                  <a:schemeClr val="tx2">
                    <a:lumMod val="75000"/>
                  </a:schemeClr>
                </a:contourClr>
              </a:sp3d>
            </c:spPr>
            <c:extLst>
              <c:ext xmlns:c16="http://schemas.microsoft.com/office/drawing/2014/chart" uri="{C3380CC4-5D6E-409C-BE32-E72D297353CC}">
                <c16:uniqueId val="{00000001-210D-4361-A0FC-E72E12BD1F63}"/>
              </c:ext>
            </c:extLst>
          </c:dPt>
          <c:dPt>
            <c:idx val="2"/>
            <c:invertIfNegative val="0"/>
            <c:bubble3D val="0"/>
            <c:spPr>
              <a:solidFill>
                <a:srgbClr val="B1B8D2"/>
              </a:solidFill>
              <a:ln>
                <a:solidFill>
                  <a:schemeClr val="tx2">
                    <a:lumMod val="75000"/>
                  </a:schemeClr>
                </a:solidFill>
              </a:ln>
              <a:effectLst/>
              <a:sp3d>
                <a:contourClr>
                  <a:schemeClr val="tx2">
                    <a:lumMod val="75000"/>
                  </a:schemeClr>
                </a:contourClr>
              </a:sp3d>
            </c:spPr>
            <c:extLst>
              <c:ext xmlns:c16="http://schemas.microsoft.com/office/drawing/2014/chart" uri="{C3380CC4-5D6E-409C-BE32-E72D297353CC}">
                <c16:uniqueId val="{00000003-210D-4361-A0FC-E72E12BD1F63}"/>
              </c:ext>
            </c:extLst>
          </c:dPt>
          <c:dLbls>
            <c:dLbl>
              <c:idx val="0"/>
              <c:layout>
                <c:manualLayout>
                  <c:x val="3.0071613060266198E-3"/>
                  <c:y val="0"/>
                </c:manualLayout>
              </c:layout>
              <c:tx>
                <c:rich>
                  <a:bodyPr/>
                  <a:lstStyle/>
                  <a:p>
                    <a:fld id="{A740F875-053D-4060-A873-4C4A85D944A3}" type="VALUE">
                      <a:rPr lang="en-US" sz="1400">
                        <a:solidFill>
                          <a:schemeClr val="tx2">
                            <a:lumMod val="75000"/>
                          </a:schemeClr>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690B-4806-9471-F56B2EAB0B52}"/>
                </c:ext>
              </c:extLst>
            </c:dLbl>
            <c:dLbl>
              <c:idx val="1"/>
              <c:layout>
                <c:manualLayout>
                  <c:x val="6.0143226120534521E-3"/>
                  <c:y val="2.48230138657055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2">
                            <a:lumMod val="75000"/>
                          </a:schemeClr>
                        </a:solidFill>
                        <a:latin typeface="+mn-lt"/>
                        <a:ea typeface="+mn-ea"/>
                        <a:cs typeface="+mn-cs"/>
                      </a:defRPr>
                    </a:pPr>
                    <a:fld id="{3B9CEE43-18FC-4501-B34F-4F765D1D8AA6}" type="VALUE">
                      <a:rPr lang="en-US" sz="1400" i="0">
                        <a:solidFill>
                          <a:schemeClr val="tx2">
                            <a:lumMod val="75000"/>
                          </a:schemeClr>
                        </a:solidFill>
                      </a:rPr>
                      <a:pPr>
                        <a:defRPr>
                          <a:solidFill>
                            <a:schemeClr val="tx2">
                              <a:lumMod val="75000"/>
                            </a:schemeClr>
                          </a:solidFill>
                        </a:defRPr>
                      </a:pPr>
                      <a:t>[VALUE]</a:t>
                    </a:fld>
                    <a:endParaRPr lang="en-US"/>
                  </a:p>
                </c:rich>
              </c:tx>
              <c:spPr>
                <a:noFill/>
                <a:ln>
                  <a:solidFill>
                    <a:schemeClr val="bg1"/>
                  </a:solid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2">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278239612507137"/>
                      <c:h val="6.4763243175625748E-2"/>
                    </c:manualLayout>
                  </c15:layout>
                  <c15:dlblFieldTable/>
                  <c15:showDataLabelsRange val="0"/>
                </c:ext>
                <c:ext xmlns:c16="http://schemas.microsoft.com/office/drawing/2014/chart" uri="{C3380CC4-5D6E-409C-BE32-E72D297353CC}">
                  <c16:uniqueId val="{00000001-210D-4361-A0FC-E72E12BD1F63}"/>
                </c:ext>
              </c:extLst>
            </c:dLbl>
            <c:dLbl>
              <c:idx val="2"/>
              <c:layout>
                <c:manualLayout>
                  <c:x val="6.0143226120534053E-3"/>
                  <c:y val="2.4823013865705539E-3"/>
                </c:manualLayout>
              </c:layout>
              <c:tx>
                <c:rich>
                  <a:bodyPr/>
                  <a:lstStyle/>
                  <a:p>
                    <a:fld id="{DBBA95AC-C9F6-4307-B844-17605C410E4C}" type="VALUE">
                      <a:rPr lang="en-US" sz="1400" b="0">
                        <a:solidFill>
                          <a:schemeClr val="tx2">
                            <a:lumMod val="75000"/>
                          </a:schemeClr>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10D-4361-A0FC-E72E12BD1F63}"/>
                </c:ext>
              </c:extLst>
            </c:dLbl>
            <c:spPr>
              <a:noFill/>
              <a:ln>
                <a:solidFill>
                  <a:schemeClr val="bg1"/>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'[mattress_industry_report.xlsx]Store vs Online Purchase'!$A$7:$A$9</c:f>
              <c:strCache>
                <c:ptCount val="3"/>
                <c:pt idx="0">
                  <c:v>In-store</c:v>
                </c:pt>
                <c:pt idx="1">
                  <c:v>Online</c:v>
                </c:pt>
                <c:pt idx="2">
                  <c:v>Other</c:v>
                </c:pt>
              </c:strCache>
            </c:strRef>
          </c:cat>
          <c:val>
            <c:numRef>
              <c:f>'[mattress_industry_report.xlsx]Store vs Online Purchase'!$B$7:$B$9</c:f>
              <c:numCache>
                <c:formatCode>0.0%</c:formatCode>
                <c:ptCount val="3"/>
                <c:pt idx="0">
                  <c:v>0.73382173382173377</c:v>
                </c:pt>
                <c:pt idx="1">
                  <c:v>0.21489621489621491</c:v>
                </c:pt>
                <c:pt idx="2">
                  <c:v>5.128205128205128E-2</c:v>
                </c:pt>
              </c:numCache>
            </c:numRef>
          </c:val>
          <c:extLst>
            <c:ext xmlns:c16="http://schemas.microsoft.com/office/drawing/2014/chart" uri="{C3380CC4-5D6E-409C-BE32-E72D297353CC}">
              <c16:uniqueId val="{00000004-210D-4361-A0FC-E72E12BD1F63}"/>
            </c:ext>
          </c:extLst>
        </c:ser>
        <c:dLbls>
          <c:showLegendKey val="0"/>
          <c:showVal val="1"/>
          <c:showCatName val="0"/>
          <c:showSerName val="0"/>
          <c:showPercent val="0"/>
          <c:showBubbleSize val="0"/>
        </c:dLbls>
        <c:gapWidth val="160"/>
        <c:gapDepth val="0"/>
        <c:shape val="box"/>
        <c:axId val="2077344927"/>
        <c:axId val="1845385471"/>
        <c:axId val="0"/>
      </c:bar3DChart>
      <c:catAx>
        <c:axId val="20773449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5385471"/>
        <c:crosses val="autoZero"/>
        <c:auto val="1"/>
        <c:lblAlgn val="ctr"/>
        <c:lblOffset val="100"/>
        <c:noMultiLvlLbl val="0"/>
      </c:catAx>
      <c:valAx>
        <c:axId val="1845385471"/>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7344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11035709494844929"/>
          <c:y val="1.5695435965786434E-2"/>
        </c:manualLayout>
      </c:layout>
      <c:overlay val="0"/>
      <c:spPr>
        <a:noFill/>
        <a:ln>
          <a:noFill/>
        </a:ln>
        <a:effectLst/>
      </c:spPr>
      <c:txPr>
        <a:bodyPr rot="0" spcFirstLastPara="1" vertOverflow="ellipsis" vert="horz" wrap="square" anchor="ctr" anchorCtr="1"/>
        <a:lstStyle/>
        <a:p>
          <a:pPr algn="ct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Sheet1!$B$23</c:f>
              <c:strCache>
                <c:ptCount val="1"/>
                <c:pt idx="0">
                  <c:v>Intend to purchase in the next year</c:v>
                </c:pt>
              </c:strCache>
            </c:strRef>
          </c:tx>
          <c:spPr>
            <a:pattFill prst="narHorz">
              <a:fgClr>
                <a:schemeClr val="accent1"/>
              </a:fgClr>
              <a:bgClr>
                <a:schemeClr val="accent1">
                  <a:lumMod val="20000"/>
                  <a:lumOff val="80000"/>
                </a:schemeClr>
              </a:bgClr>
            </a:pattFill>
            <a:ln>
              <a:solidFill>
                <a:schemeClr val="tx2">
                  <a:lumMod val="75000"/>
                </a:schemeClr>
              </a:solidFill>
            </a:ln>
            <a:effectLst>
              <a:innerShdw blurRad="114300">
                <a:schemeClr val="accent1"/>
              </a:innerShdw>
            </a:effectLst>
          </c:spPr>
          <c:invertIfNegative val="0"/>
          <c:dPt>
            <c:idx val="0"/>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1-7CA6-4CBC-B13A-B66A670DB01E}"/>
              </c:ext>
            </c:extLst>
          </c:dPt>
          <c:dPt>
            <c:idx val="1"/>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3-7CA6-4CBC-B13A-B66A670DB01E}"/>
              </c:ext>
            </c:extLst>
          </c:dPt>
          <c:dPt>
            <c:idx val="2"/>
            <c:invertIfNegative val="0"/>
            <c:bubble3D val="0"/>
            <c:spPr>
              <a:solidFill>
                <a:srgbClr val="B1B8D2"/>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5-7CA6-4CBC-B13A-B66A670DB01E}"/>
              </c:ext>
            </c:extLst>
          </c:dPt>
          <c:dPt>
            <c:idx val="3"/>
            <c:invertIfNegative val="0"/>
            <c:bubble3D val="0"/>
            <c:spPr>
              <a:solidFill>
                <a:srgbClr val="B1B8D2"/>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6-7CA6-4CBC-B13A-B66A670DB01E}"/>
              </c:ext>
            </c:extLst>
          </c:dPt>
          <c:dPt>
            <c:idx val="4"/>
            <c:invertIfNegative val="0"/>
            <c:bubble3D val="0"/>
            <c:spPr>
              <a:solidFill>
                <a:srgbClr val="B1B8D2"/>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7-7CA6-4CBC-B13A-B66A670DB0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Sheet1!$A$24:$A$28</c:f>
              <c:strCache>
                <c:ptCount val="5"/>
                <c:pt idx="0">
                  <c:v>Innerspring mattress</c:v>
                </c:pt>
                <c:pt idx="1">
                  <c:v>Foam mattress [e.g., memory foam, latex]</c:v>
                </c:pt>
                <c:pt idx="2">
                  <c:v>Futon</c:v>
                </c:pt>
                <c:pt idx="3">
                  <c:v>Hybrid mattress [foam and coil spring combination]</c:v>
                </c:pt>
                <c:pt idx="4">
                  <c:v>Water bed</c:v>
                </c:pt>
              </c:strCache>
            </c:strRef>
          </c:cat>
          <c:val>
            <c:numRef>
              <c:f>Sheet1!$B$24:$B$28</c:f>
              <c:numCache>
                <c:formatCode>0.0%</c:formatCode>
                <c:ptCount val="5"/>
                <c:pt idx="0">
                  <c:v>7.8666666666666663E-2</c:v>
                </c:pt>
                <c:pt idx="1">
                  <c:v>0.12266666666666666</c:v>
                </c:pt>
                <c:pt idx="2">
                  <c:v>6.6000000000000003E-2</c:v>
                </c:pt>
                <c:pt idx="3">
                  <c:v>0.11799999999999999</c:v>
                </c:pt>
                <c:pt idx="4">
                  <c:v>3.1333333333333331E-2</c:v>
                </c:pt>
              </c:numCache>
            </c:numRef>
          </c:val>
          <c:extLst>
            <c:ext xmlns:c16="http://schemas.microsoft.com/office/drawing/2014/chart" uri="{C3380CC4-5D6E-409C-BE32-E72D297353CC}">
              <c16:uniqueId val="{00000004-7CA6-4CBC-B13A-B66A670DB01E}"/>
            </c:ext>
          </c:extLst>
        </c:ser>
        <c:dLbls>
          <c:showLegendKey val="0"/>
          <c:showVal val="0"/>
          <c:showCatName val="0"/>
          <c:showSerName val="0"/>
          <c:showPercent val="0"/>
          <c:showBubbleSize val="0"/>
        </c:dLbls>
        <c:gapWidth val="164"/>
        <c:overlap val="-22"/>
        <c:axId val="1638889456"/>
        <c:axId val="1638891104"/>
      </c:barChart>
      <c:catAx>
        <c:axId val="163888945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891104"/>
        <c:crosses val="autoZero"/>
        <c:auto val="1"/>
        <c:lblAlgn val="ctr"/>
        <c:lblOffset val="100"/>
        <c:noMultiLvlLbl val="0"/>
      </c:catAx>
      <c:valAx>
        <c:axId val="1638891104"/>
        <c:scaling>
          <c:orientation val="minMax"/>
        </c:scaling>
        <c:delete val="0"/>
        <c:axPos val="l"/>
        <c:majorGridlines>
          <c:spPr>
            <a:ln>
              <a:solidFill>
                <a:schemeClr val="tx1">
                  <a:lumMod val="15000"/>
                  <a:lumOff val="85000"/>
                </a:schemeClr>
              </a:solidFill>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889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Purchase factors </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8595C1"/>
            </a:solidFill>
            <a:ln>
              <a:solidFill>
                <a:schemeClr val="tx2">
                  <a:lumMod val="75000"/>
                </a:schemeClr>
              </a:solidFill>
            </a:ln>
            <a:effectLst>
              <a:innerShdw blurRad="114300">
                <a:schemeClr val="accent1"/>
              </a:innerShdw>
            </a:effectLst>
          </c:spPr>
          <c:invertIfNegative val="0"/>
          <c:dPt>
            <c:idx val="10"/>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0-03BE-4AD1-BBF2-F98D388A76FA}"/>
              </c:ext>
            </c:extLst>
          </c:dPt>
          <c:dLbls>
            <c:dLbl>
              <c:idx val="0"/>
              <c:tx>
                <c:rich>
                  <a:bodyPr/>
                  <a:lstStyle/>
                  <a:p>
                    <a:fld id="{50E3C10C-50DF-4609-843F-3038DD4AFAF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03BE-4AD1-BBF2-F98D388A76FA}"/>
                </c:ext>
              </c:extLst>
            </c:dLbl>
            <c:dLbl>
              <c:idx val="1"/>
              <c:tx>
                <c:rich>
                  <a:bodyPr/>
                  <a:lstStyle/>
                  <a:p>
                    <a:fld id="{66354CDA-8385-4D06-A67E-C03CCF79826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03BE-4AD1-BBF2-F98D388A76FA}"/>
                </c:ext>
              </c:extLst>
            </c:dLbl>
            <c:dLbl>
              <c:idx val="2"/>
              <c:tx>
                <c:rich>
                  <a:bodyPr/>
                  <a:lstStyle/>
                  <a:p>
                    <a:fld id="{64F32566-7D59-4E19-8419-757553C043F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03BE-4AD1-BBF2-F98D388A76FA}"/>
                </c:ext>
              </c:extLst>
            </c:dLbl>
            <c:dLbl>
              <c:idx val="3"/>
              <c:tx>
                <c:rich>
                  <a:bodyPr/>
                  <a:lstStyle/>
                  <a:p>
                    <a:fld id="{0C964FCC-9DAA-413E-9777-56AB2DA88A8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03BE-4AD1-BBF2-F98D388A76FA}"/>
                </c:ext>
              </c:extLst>
            </c:dLbl>
            <c:dLbl>
              <c:idx val="4"/>
              <c:tx>
                <c:rich>
                  <a:bodyPr/>
                  <a:lstStyle/>
                  <a:p>
                    <a:fld id="{67DA1B64-8CA1-4454-AB73-AB24184B568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03BE-4AD1-BBF2-F98D388A76FA}"/>
                </c:ext>
              </c:extLst>
            </c:dLbl>
            <c:dLbl>
              <c:idx val="5"/>
              <c:tx>
                <c:rich>
                  <a:bodyPr/>
                  <a:lstStyle/>
                  <a:p>
                    <a:fld id="{AD893254-64A6-4B5E-9972-CACF3BB18E1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03BE-4AD1-BBF2-F98D388A76FA}"/>
                </c:ext>
              </c:extLst>
            </c:dLbl>
            <c:dLbl>
              <c:idx val="6"/>
              <c:tx>
                <c:rich>
                  <a:bodyPr/>
                  <a:lstStyle/>
                  <a:p>
                    <a:fld id="{8236CA2B-F8BF-48C1-B01E-85DD6DAAB80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03BE-4AD1-BBF2-F98D388A76FA}"/>
                </c:ext>
              </c:extLst>
            </c:dLbl>
            <c:dLbl>
              <c:idx val="7"/>
              <c:tx>
                <c:rich>
                  <a:bodyPr/>
                  <a:lstStyle/>
                  <a:p>
                    <a:fld id="{7D38F72A-8DE9-4B66-8E73-CDF75F33581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03BE-4AD1-BBF2-F98D388A76FA}"/>
                </c:ext>
              </c:extLst>
            </c:dLbl>
            <c:dLbl>
              <c:idx val="8"/>
              <c:tx>
                <c:rich>
                  <a:bodyPr/>
                  <a:lstStyle/>
                  <a:p>
                    <a:fld id="{208CA67D-5544-470E-8837-01B4C9F0CA0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03BE-4AD1-BBF2-F98D388A76FA}"/>
                </c:ext>
              </c:extLst>
            </c:dLbl>
            <c:dLbl>
              <c:idx val="9"/>
              <c:tx>
                <c:rich>
                  <a:bodyPr/>
                  <a:lstStyle/>
                  <a:p>
                    <a:fld id="{528BBED1-4E86-4E31-92E2-4BAA6FD177C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03BE-4AD1-BBF2-F98D388A76FA}"/>
                </c:ext>
              </c:extLst>
            </c:dLbl>
            <c:dLbl>
              <c:idx val="10"/>
              <c:tx>
                <c:rich>
                  <a:bodyPr/>
                  <a:lstStyle/>
                  <a:p>
                    <a:fld id="{2779A175-F7A3-45C6-A731-EAF3E85CFD0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03BE-4AD1-BBF2-F98D388A76FA}"/>
                </c:ext>
              </c:extLst>
            </c:dLbl>
            <c:dLbl>
              <c:idx val="11"/>
              <c:tx>
                <c:rich>
                  <a:bodyPr/>
                  <a:lstStyle/>
                  <a:p>
                    <a:fld id="{0C02BFFB-D9AD-41C7-9A39-73841364F27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03BE-4AD1-BBF2-F98D388A76FA}"/>
                </c:ext>
              </c:extLst>
            </c:dLbl>
            <c:dLbl>
              <c:idx val="12"/>
              <c:tx>
                <c:rich>
                  <a:bodyPr/>
                  <a:lstStyle/>
                  <a:p>
                    <a:fld id="{77419647-8337-42A1-B3FF-1B90EBB30F1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03BE-4AD1-BBF2-F98D388A76F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tx1">
                          <a:lumMod val="35000"/>
                          <a:lumOff val="65000"/>
                        </a:schemeClr>
                      </a:solidFill>
                    </a:ln>
                    <a:effectLst/>
                  </c:spPr>
                </c15:leaderLines>
              </c:ext>
            </c:extLst>
          </c:dLbls>
          <c:cat>
            <c:strRef>
              <c:f>'[1]Purchase Factors'!$A$7:$A$19</c:f>
              <c:strCache>
                <c:ptCount val="13"/>
                <c:pt idx="0">
                  <c:v>Price</c:v>
                </c:pt>
                <c:pt idx="1">
                  <c:v>Comfort</c:v>
                </c:pt>
                <c:pt idx="2">
                  <c:v>Quality</c:v>
                </c:pt>
                <c:pt idx="3">
                  <c:v>Durability</c:v>
                </c:pt>
                <c:pt idx="4">
                  <c:v>Pressure relief</c:v>
                </c:pt>
                <c:pt idx="5">
                  <c:v>Support</c:v>
                </c:pt>
                <c:pt idx="6">
                  <c:v>Mattress type [e.g., innerspring, memory foam]</c:v>
                </c:pt>
                <c:pt idx="7">
                  <c:v>Brand reputation</c:v>
                </c:pt>
                <c:pt idx="8">
                  <c:v>Warranty</c:v>
                </c:pt>
                <c:pt idx="9">
                  <c:v>Materials</c:v>
                </c:pt>
                <c:pt idx="10">
                  <c:v>Temperature regulation [cooling]</c:v>
                </c:pt>
                <c:pt idx="11">
                  <c:v>Online reviews</c:v>
                </c:pt>
                <c:pt idx="12">
                  <c:v>Hypoallergenic</c:v>
                </c:pt>
              </c:strCache>
            </c:strRef>
          </c:cat>
          <c:val>
            <c:numRef>
              <c:f>'[1]Purchase Factors'!$B$7:$B$19</c:f>
              <c:numCache>
                <c:formatCode>General</c:formatCode>
                <c:ptCount val="13"/>
                <c:pt idx="0">
                  <c:v>0.71794871794871795</c:v>
                </c:pt>
                <c:pt idx="1">
                  <c:v>0.61904761904761907</c:v>
                </c:pt>
                <c:pt idx="2">
                  <c:v>0.59584859584859584</c:v>
                </c:pt>
                <c:pt idx="3">
                  <c:v>0.55555555555555558</c:v>
                </c:pt>
                <c:pt idx="4">
                  <c:v>0.45665445665445664</c:v>
                </c:pt>
                <c:pt idx="5">
                  <c:v>0.40293040293040294</c:v>
                </c:pt>
                <c:pt idx="6">
                  <c:v>0.3321123321123321</c:v>
                </c:pt>
                <c:pt idx="7">
                  <c:v>0.29914529914529914</c:v>
                </c:pt>
                <c:pt idx="8">
                  <c:v>0.28205128205128205</c:v>
                </c:pt>
                <c:pt idx="9">
                  <c:v>0.22832722832722832</c:v>
                </c:pt>
                <c:pt idx="10">
                  <c:v>0.22466422466422467</c:v>
                </c:pt>
                <c:pt idx="11">
                  <c:v>0.21245421245421245</c:v>
                </c:pt>
                <c:pt idx="12">
                  <c:v>0.13553113553113552</c:v>
                </c:pt>
              </c:numCache>
            </c:numRef>
          </c:val>
          <c:extLst>
            <c:ext xmlns:c15="http://schemas.microsoft.com/office/drawing/2012/chart" uri="{02D57815-91ED-43cb-92C2-25804820EDAC}">
              <c15:datalabelsRange>
                <c15:f>Sheet2!$B$7:$B$19</c15:f>
                <c15:dlblRangeCache>
                  <c:ptCount val="13"/>
                  <c:pt idx="0">
                    <c:v>71.8%</c:v>
                  </c:pt>
                  <c:pt idx="1">
                    <c:v>61.9%</c:v>
                  </c:pt>
                  <c:pt idx="2">
                    <c:v>59.6%</c:v>
                  </c:pt>
                  <c:pt idx="3">
                    <c:v>55.6%</c:v>
                  </c:pt>
                  <c:pt idx="4">
                    <c:v>45.7%</c:v>
                  </c:pt>
                  <c:pt idx="5">
                    <c:v>40.3%</c:v>
                  </c:pt>
                  <c:pt idx="6">
                    <c:v>33.2%</c:v>
                  </c:pt>
                  <c:pt idx="7">
                    <c:v>29.9%</c:v>
                  </c:pt>
                  <c:pt idx="8">
                    <c:v>28.2%</c:v>
                  </c:pt>
                  <c:pt idx="9">
                    <c:v>22.8%</c:v>
                  </c:pt>
                  <c:pt idx="10">
                    <c:v>22.5%</c:v>
                  </c:pt>
                  <c:pt idx="11">
                    <c:v>21.2%</c:v>
                  </c:pt>
                  <c:pt idx="12">
                    <c:v>13.6%</c:v>
                  </c:pt>
                </c15:dlblRangeCache>
              </c15:datalabelsRange>
            </c:ext>
            <c:ext xmlns:c16="http://schemas.microsoft.com/office/drawing/2014/chart" uri="{C3380CC4-5D6E-409C-BE32-E72D297353CC}">
              <c16:uniqueId val="{0000000D-03BE-4AD1-BBF2-F98D388A76FA}"/>
            </c:ext>
          </c:extLst>
        </c:ser>
        <c:dLbls>
          <c:showLegendKey val="0"/>
          <c:showVal val="0"/>
          <c:showCatName val="0"/>
          <c:showSerName val="0"/>
          <c:showPercent val="0"/>
          <c:showBubbleSize val="0"/>
        </c:dLbls>
        <c:gapWidth val="164"/>
        <c:overlap val="-22"/>
        <c:axId val="1766589072"/>
        <c:axId val="1722551472"/>
      </c:barChart>
      <c:catAx>
        <c:axId val="17665890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2551472"/>
        <c:crosses val="autoZero"/>
        <c:auto val="1"/>
        <c:lblAlgn val="ctr"/>
        <c:lblOffset val="100"/>
        <c:noMultiLvlLbl val="0"/>
      </c:catAx>
      <c:valAx>
        <c:axId val="17225514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6589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Best Rest Brand Top 5 Purchase Factors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A5AECD"/>
            </a:solidFill>
            <a:ln>
              <a:solidFill>
                <a:schemeClr val="tx2">
                  <a:lumMod val="75000"/>
                </a:schemeClr>
              </a:solid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'Purchase Factors'!$A$9:$A$13</c:f>
              <c:strCache>
                <c:ptCount val="5"/>
                <c:pt idx="0">
                  <c:v>Quality</c:v>
                </c:pt>
                <c:pt idx="1">
                  <c:v>Comfort</c:v>
                </c:pt>
                <c:pt idx="2">
                  <c:v>Price</c:v>
                </c:pt>
                <c:pt idx="3">
                  <c:v>Durability</c:v>
                </c:pt>
                <c:pt idx="4">
                  <c:v>Pressure Relief</c:v>
                </c:pt>
              </c:strCache>
            </c:strRef>
          </c:cat>
          <c:val>
            <c:numRef>
              <c:f>'Purchase Factors'!$B$9:$B$13</c:f>
              <c:numCache>
                <c:formatCode>0.0%</c:formatCode>
                <c:ptCount val="5"/>
                <c:pt idx="0">
                  <c:v>0.64480874316939896</c:v>
                </c:pt>
                <c:pt idx="1">
                  <c:v>0.58469945355191255</c:v>
                </c:pt>
                <c:pt idx="2">
                  <c:v>0.57923497267759561</c:v>
                </c:pt>
                <c:pt idx="3">
                  <c:v>0.54098360655737709</c:v>
                </c:pt>
                <c:pt idx="4">
                  <c:v>0.44808743169398907</c:v>
                </c:pt>
              </c:numCache>
            </c:numRef>
          </c:val>
          <c:extLst>
            <c:ext xmlns:c16="http://schemas.microsoft.com/office/drawing/2014/chart" uri="{C3380CC4-5D6E-409C-BE32-E72D297353CC}">
              <c16:uniqueId val="{00000000-AF86-43C0-8640-2152302B9B21}"/>
            </c:ext>
          </c:extLst>
        </c:ser>
        <c:dLbls>
          <c:dLblPos val="outEnd"/>
          <c:showLegendKey val="0"/>
          <c:showVal val="1"/>
          <c:showCatName val="0"/>
          <c:showSerName val="0"/>
          <c:showPercent val="0"/>
          <c:showBubbleSize val="0"/>
        </c:dLbls>
        <c:gapWidth val="164"/>
        <c:overlap val="-22"/>
        <c:axId val="881953632"/>
        <c:axId val="881953960"/>
      </c:barChart>
      <c:catAx>
        <c:axId val="88195363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953960"/>
        <c:crosses val="autoZero"/>
        <c:auto val="1"/>
        <c:lblAlgn val="ctr"/>
        <c:lblOffset val="100"/>
        <c:noMultiLvlLbl val="0"/>
      </c:catAx>
      <c:valAx>
        <c:axId val="88195396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95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a:t>Best Rest Purchasing Factors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20328223769495"/>
          <c:y val="0.19877887688761567"/>
          <c:w val="0.88711653050111439"/>
          <c:h val="0.44891294838145229"/>
        </c:manualLayout>
      </c:layout>
      <c:barChart>
        <c:barDir val="col"/>
        <c:grouping val="clustered"/>
        <c:varyColors val="0"/>
        <c:ser>
          <c:idx val="0"/>
          <c:order val="0"/>
          <c:spPr>
            <a:solidFill>
              <a:srgbClr val="A5AECD"/>
            </a:solidFill>
            <a:ln>
              <a:solidFill>
                <a:schemeClr val="tx2">
                  <a:lumMod val="75000"/>
                </a:schemeClr>
              </a:solidFill>
            </a:ln>
            <a:effectLst>
              <a:innerShdw blurRad="114300">
                <a:schemeClr val="accent1"/>
              </a:innerShdw>
            </a:effectLst>
          </c:spPr>
          <c:invertIfNegative val="0"/>
          <c:dPt>
            <c:idx val="0"/>
            <c:invertIfNegative val="0"/>
            <c:bubble3D val="0"/>
            <c:extLst>
              <c:ext xmlns:c16="http://schemas.microsoft.com/office/drawing/2014/chart" uri="{C3380CC4-5D6E-409C-BE32-E72D297353CC}">
                <c16:uniqueId val="{00000000-8290-46B0-A293-B8AB209B4985}"/>
              </c:ext>
            </c:extLst>
          </c:dPt>
          <c:dPt>
            <c:idx val="1"/>
            <c:invertIfNegative val="0"/>
            <c:bubble3D val="0"/>
            <c:extLst>
              <c:ext xmlns:c16="http://schemas.microsoft.com/office/drawing/2014/chart" uri="{C3380CC4-5D6E-409C-BE32-E72D297353CC}">
                <c16:uniqueId val="{00000001-8290-46B0-A293-B8AB209B4985}"/>
              </c:ext>
            </c:extLst>
          </c:dPt>
          <c:dPt>
            <c:idx val="2"/>
            <c:invertIfNegative val="0"/>
            <c:bubble3D val="0"/>
            <c:extLst>
              <c:ext xmlns:c16="http://schemas.microsoft.com/office/drawing/2014/chart" uri="{C3380CC4-5D6E-409C-BE32-E72D297353CC}">
                <c16:uniqueId val="{00000002-8290-46B0-A293-B8AB209B4985}"/>
              </c:ext>
            </c:extLst>
          </c:dPt>
          <c:dPt>
            <c:idx val="3"/>
            <c:invertIfNegative val="0"/>
            <c:bubble3D val="0"/>
            <c:extLst>
              <c:ext xmlns:c16="http://schemas.microsoft.com/office/drawing/2014/chart" uri="{C3380CC4-5D6E-409C-BE32-E72D297353CC}">
                <c16:uniqueId val="{00000003-8290-46B0-A293-B8AB209B4985}"/>
              </c:ext>
            </c:extLst>
          </c:dPt>
          <c:dPt>
            <c:idx val="4"/>
            <c:invertIfNegative val="0"/>
            <c:bubble3D val="0"/>
            <c:extLst>
              <c:ext xmlns:c16="http://schemas.microsoft.com/office/drawing/2014/chart" uri="{C3380CC4-5D6E-409C-BE32-E72D297353CC}">
                <c16:uniqueId val="{00000004-8290-46B0-A293-B8AB209B4985}"/>
              </c:ext>
            </c:extLst>
          </c:dPt>
          <c:dPt>
            <c:idx val="5"/>
            <c:invertIfNegative val="0"/>
            <c:bubble3D val="0"/>
            <c:extLst>
              <c:ext xmlns:c16="http://schemas.microsoft.com/office/drawing/2014/chart" uri="{C3380CC4-5D6E-409C-BE32-E72D297353CC}">
                <c16:uniqueId val="{00000005-8290-46B0-A293-B8AB209B4985}"/>
              </c:ext>
            </c:extLst>
          </c:dPt>
          <c:dPt>
            <c:idx val="6"/>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7-8290-46B0-A293-B8AB209B4985}"/>
              </c:ext>
            </c:extLst>
          </c:dPt>
          <c:dPt>
            <c:idx val="7"/>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9-8290-46B0-A293-B8AB209B4985}"/>
              </c:ext>
            </c:extLst>
          </c:dPt>
          <c:dPt>
            <c:idx val="8"/>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B-8290-46B0-A293-B8AB209B4985}"/>
              </c:ext>
            </c:extLst>
          </c:dPt>
          <c:dPt>
            <c:idx val="9"/>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D-8290-46B0-A293-B8AB209B4985}"/>
              </c:ext>
            </c:extLst>
          </c:dPt>
          <c:dPt>
            <c:idx val="10"/>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F-8290-46B0-A293-B8AB209B4985}"/>
              </c:ext>
            </c:extLst>
          </c:dPt>
          <c:dPt>
            <c:idx val="11"/>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11-8290-46B0-A293-B8AB209B4985}"/>
              </c:ext>
            </c:extLst>
          </c:dPt>
          <c:dPt>
            <c:idx val="12"/>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13-8290-46B0-A293-B8AB209B4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'Purchase Factors'!$A$9:$A$21</c:f>
              <c:strCache>
                <c:ptCount val="13"/>
                <c:pt idx="0">
                  <c:v>Quality</c:v>
                </c:pt>
                <c:pt idx="1">
                  <c:v>Comfort</c:v>
                </c:pt>
                <c:pt idx="2">
                  <c:v>Price</c:v>
                </c:pt>
                <c:pt idx="3">
                  <c:v>Durability</c:v>
                </c:pt>
                <c:pt idx="4">
                  <c:v>Pressure Relief</c:v>
                </c:pt>
                <c:pt idx="5">
                  <c:v>Support</c:v>
                </c:pt>
                <c:pt idx="6">
                  <c:v>Mattress type</c:v>
                </c:pt>
                <c:pt idx="7">
                  <c:v>Brand reputation</c:v>
                </c:pt>
                <c:pt idx="8">
                  <c:v>Temperature regulation [i.e., sleeping cool]</c:v>
                </c:pt>
                <c:pt idx="9">
                  <c:v>Warranty</c:v>
                </c:pt>
                <c:pt idx="10">
                  <c:v>Online reviews</c:v>
                </c:pt>
                <c:pt idx="11">
                  <c:v>Materials</c:v>
                </c:pt>
                <c:pt idx="12">
                  <c:v>Hypoallergenic</c:v>
                </c:pt>
              </c:strCache>
            </c:strRef>
          </c:cat>
          <c:val>
            <c:numRef>
              <c:f>'Purchase Factors'!$B$9:$B$21</c:f>
              <c:numCache>
                <c:formatCode>0.0%</c:formatCode>
                <c:ptCount val="13"/>
                <c:pt idx="0">
                  <c:v>0.64480874316939896</c:v>
                </c:pt>
                <c:pt idx="1">
                  <c:v>0.58469945355191255</c:v>
                </c:pt>
                <c:pt idx="2">
                  <c:v>0.57923497267759561</c:v>
                </c:pt>
                <c:pt idx="3">
                  <c:v>0.54098360655737709</c:v>
                </c:pt>
                <c:pt idx="4">
                  <c:v>0.44808743169398907</c:v>
                </c:pt>
                <c:pt idx="5">
                  <c:v>0.42622950819672129</c:v>
                </c:pt>
                <c:pt idx="6">
                  <c:v>0.39890710382513661</c:v>
                </c:pt>
                <c:pt idx="7">
                  <c:v>0.36612021857923499</c:v>
                </c:pt>
                <c:pt idx="8">
                  <c:v>0.2896174863387978</c:v>
                </c:pt>
                <c:pt idx="9">
                  <c:v>0.24590163934426229</c:v>
                </c:pt>
                <c:pt idx="10">
                  <c:v>0.24043715846994534</c:v>
                </c:pt>
                <c:pt idx="11">
                  <c:v>0.21311475409836064</c:v>
                </c:pt>
                <c:pt idx="12">
                  <c:v>9.8360655737704916E-2</c:v>
                </c:pt>
              </c:numCache>
            </c:numRef>
          </c:val>
          <c:extLst>
            <c:ext xmlns:c16="http://schemas.microsoft.com/office/drawing/2014/chart" uri="{C3380CC4-5D6E-409C-BE32-E72D297353CC}">
              <c16:uniqueId val="{00000014-8290-46B0-A293-B8AB209B4985}"/>
            </c:ext>
          </c:extLst>
        </c:ser>
        <c:dLbls>
          <c:dLblPos val="outEnd"/>
          <c:showLegendKey val="0"/>
          <c:showVal val="1"/>
          <c:showCatName val="0"/>
          <c:showSerName val="0"/>
          <c:showPercent val="0"/>
          <c:showBubbleSize val="0"/>
        </c:dLbls>
        <c:gapWidth val="164"/>
        <c:overlap val="-22"/>
        <c:axId val="794038160"/>
        <c:axId val="794035208"/>
      </c:barChart>
      <c:catAx>
        <c:axId val="79403816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035208"/>
        <c:crosses val="autoZero"/>
        <c:auto val="1"/>
        <c:lblAlgn val="ctr"/>
        <c:lblOffset val="100"/>
        <c:noMultiLvlLbl val="0"/>
      </c:catAx>
      <c:valAx>
        <c:axId val="794035208"/>
        <c:scaling>
          <c:orientation val="minMax"/>
          <c:max val="0.8"/>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038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600"/>
              <a:t>Temperature Regulation</a:t>
            </a:r>
          </a:p>
          <a:p>
            <a:pPr>
              <a:defRPr/>
            </a:pPr>
            <a:r>
              <a:rPr lang="en-US" sz="1600"/>
              <a:t>(i.e. Cooling Technology)</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solidFill>
                <a:schemeClr val="tx2">
                  <a:lumMod val="75000"/>
                </a:schemeClr>
              </a:solidFill>
            </a:ln>
            <a:effectLst>
              <a:innerShdw blurRad="114300">
                <a:schemeClr val="accent1"/>
              </a:innerShdw>
            </a:effectLst>
          </c:spPr>
          <c:invertIfNegative val="0"/>
          <c:dPt>
            <c:idx val="0"/>
            <c:invertIfNegative val="0"/>
            <c:bubble3D val="0"/>
            <c:spPr>
              <a:solidFill>
                <a:srgbClr val="B1B8D2"/>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1-248F-422B-B861-DF4AABE544BE}"/>
              </c:ext>
            </c:extLst>
          </c:dPt>
          <c:dPt>
            <c:idx val="1"/>
            <c:invertIfNegative val="0"/>
            <c:bubble3D val="0"/>
            <c:spPr>
              <a:solidFill>
                <a:srgbClr val="B1B8D2"/>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3-248F-422B-B861-DF4AABE544BE}"/>
              </c:ext>
            </c:extLst>
          </c:dPt>
          <c:dPt>
            <c:idx val="2"/>
            <c:invertIfNegative val="0"/>
            <c:bubble3D val="0"/>
            <c:spPr>
              <a:solidFill>
                <a:srgbClr val="FF5050"/>
              </a:solidFill>
              <a:ln>
                <a:solidFill>
                  <a:schemeClr val="tx2">
                    <a:lumMod val="75000"/>
                  </a:schemeClr>
                </a:solidFill>
              </a:ln>
              <a:effectLst>
                <a:innerShdw blurRad="114300">
                  <a:schemeClr val="accent1"/>
                </a:innerShdw>
              </a:effectLst>
            </c:spPr>
            <c:extLst>
              <c:ext xmlns:c16="http://schemas.microsoft.com/office/drawing/2014/chart" uri="{C3380CC4-5D6E-409C-BE32-E72D297353CC}">
                <c16:uniqueId val="{00000002-248F-422B-B861-DF4AABE544B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'Purchase Factors'!$G$19:$G$21</c:f>
              <c:strCache>
                <c:ptCount val="3"/>
                <c:pt idx="0">
                  <c:v>Best Rest Customers</c:v>
                </c:pt>
                <c:pt idx="1">
                  <c:v>Best Rest Non Customers</c:v>
                </c:pt>
                <c:pt idx="2">
                  <c:v>All</c:v>
                </c:pt>
              </c:strCache>
            </c:strRef>
          </c:cat>
          <c:val>
            <c:numRef>
              <c:f>'Purchase Factors'!$H$19:$H$21</c:f>
              <c:numCache>
                <c:formatCode>0.0%</c:formatCode>
                <c:ptCount val="3"/>
                <c:pt idx="0">
                  <c:v>0.2896174863387978</c:v>
                </c:pt>
                <c:pt idx="1">
                  <c:v>0.21383647798742139</c:v>
                </c:pt>
                <c:pt idx="2">
                  <c:v>0.25438596491228072</c:v>
                </c:pt>
              </c:numCache>
            </c:numRef>
          </c:val>
          <c:extLst>
            <c:ext xmlns:c16="http://schemas.microsoft.com/office/drawing/2014/chart" uri="{C3380CC4-5D6E-409C-BE32-E72D297353CC}">
              <c16:uniqueId val="{00000000-248F-422B-B861-DF4AABE544BE}"/>
            </c:ext>
          </c:extLst>
        </c:ser>
        <c:dLbls>
          <c:dLblPos val="outEnd"/>
          <c:showLegendKey val="0"/>
          <c:showVal val="1"/>
          <c:showCatName val="0"/>
          <c:showSerName val="0"/>
          <c:showPercent val="0"/>
          <c:showBubbleSize val="0"/>
        </c:dLbls>
        <c:gapWidth val="164"/>
        <c:overlap val="-22"/>
        <c:axId val="399438480"/>
        <c:axId val="399430608"/>
      </c:barChart>
      <c:catAx>
        <c:axId val="3994384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430608"/>
        <c:crosses val="autoZero"/>
        <c:auto val="1"/>
        <c:lblAlgn val="ctr"/>
        <c:lblOffset val="100"/>
        <c:noMultiLvlLbl val="0"/>
      </c:catAx>
      <c:valAx>
        <c:axId val="399430608"/>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1100"/>
                  <a:t>%</a:t>
                </a:r>
                <a:r>
                  <a:rPr lang="en-US" sz="1100" baseline="0"/>
                  <a:t> OF CUSTOMERS WHO FIND TEMPERATURE IMPORTANT  </a:t>
                </a:r>
                <a:endParaRPr lang="en-US" sz="1100"/>
              </a:p>
            </c:rich>
          </c:tx>
          <c:layout>
            <c:manualLayout>
              <c:xMode val="edge"/>
              <c:yMode val="edge"/>
              <c:x val="1.4878816724024311E-2"/>
              <c:y val="0.1671362355480419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438480"/>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lumMod val="75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DFB3E6-6F26-4CC8-8651-2A7A14A1CB4D}" type="doc">
      <dgm:prSet loTypeId="urn:microsoft.com/office/officeart/2016/7/layout/RepeatingBendingProcessNew" loCatId="process" qsTypeId="urn:microsoft.com/office/officeart/2005/8/quickstyle/simple1" qsCatId="simple" csTypeId="urn:microsoft.com/office/officeart/2005/8/colors/accent1_4" csCatId="accent1" phldr="1"/>
      <dgm:spPr/>
      <dgm:t>
        <a:bodyPr/>
        <a:lstStyle/>
        <a:p>
          <a:endParaRPr lang="en-US"/>
        </a:p>
      </dgm:t>
    </dgm:pt>
    <dgm:pt modelId="{B6296E49-CA64-4231-98CB-7830C5C8497C}">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Executive Summary</a:t>
          </a:r>
        </a:p>
      </dgm:t>
    </dgm:pt>
    <dgm:pt modelId="{A839716C-70B0-4E2C-82A5-EA8FC22DCD9D}" type="parTrans" cxnId="{30DE9595-0FD0-4C62-8AB9-D65500C0DF5C}">
      <dgm:prSet/>
      <dgm:spPr/>
      <dgm:t>
        <a:bodyPr/>
        <a:lstStyle/>
        <a:p>
          <a:endParaRPr lang="en-US"/>
        </a:p>
      </dgm:t>
    </dgm:pt>
    <dgm:pt modelId="{017B0885-55FF-48E5-86C2-230261DBF988}" type="sibTrans" cxnId="{30DE9595-0FD0-4C62-8AB9-D65500C0DF5C}">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endParaRPr lang="en-US"/>
        </a:p>
      </dgm:t>
    </dgm:pt>
    <dgm:pt modelId="{9A428B4D-10C5-4554-A8AF-70F91F96B9A2}">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Cooling Technology</a:t>
          </a:r>
        </a:p>
      </dgm:t>
    </dgm:pt>
    <dgm:pt modelId="{7DAE88DA-F78D-44AE-97B7-879BF61DDE08}" type="parTrans" cxnId="{956C90E2-D4A9-4F34-A24D-C214D709949D}">
      <dgm:prSet/>
      <dgm:spPr/>
      <dgm:t>
        <a:bodyPr/>
        <a:lstStyle/>
        <a:p>
          <a:endParaRPr lang="en-US"/>
        </a:p>
      </dgm:t>
    </dgm:pt>
    <dgm:pt modelId="{9C993E0D-6841-4BBD-B188-F074EDBD3D83}" type="sibTrans" cxnId="{956C90E2-D4A9-4F34-A24D-C214D709949D}">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endParaRPr lang="en-US"/>
        </a:p>
      </dgm:t>
    </dgm:pt>
    <dgm:pt modelId="{4B6D0DB2-C25B-424E-8FB2-C62A2DCBFAD9}">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Comparing Sleep Cool to the Benchmark</a:t>
          </a:r>
        </a:p>
      </dgm:t>
    </dgm:pt>
    <dgm:pt modelId="{5CB01C45-2DF7-4235-9380-208FFF155B24}" type="parTrans" cxnId="{FA041865-B98E-4B4A-958B-3C6D3273ED19}">
      <dgm:prSet/>
      <dgm:spPr/>
      <dgm:t>
        <a:bodyPr/>
        <a:lstStyle/>
        <a:p>
          <a:endParaRPr lang="en-US"/>
        </a:p>
      </dgm:t>
    </dgm:pt>
    <dgm:pt modelId="{48425BB9-1D15-46C2-A5B3-C1B5A8C98F4E}" type="sibTrans" cxnId="{FA041865-B98E-4B4A-958B-3C6D3273ED19}">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endParaRPr lang="en-US"/>
        </a:p>
      </dgm:t>
    </dgm:pt>
    <dgm:pt modelId="{E1D9D3BF-02E9-4084-A01D-DC14B7D2F643}">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In-store vs. Online Purchases </a:t>
          </a:r>
        </a:p>
      </dgm:t>
    </dgm:pt>
    <dgm:pt modelId="{2C080025-209A-4678-AA99-B08147445027}" type="parTrans" cxnId="{1C51E03A-CEF2-40D9-9B61-2CF8585A3CFE}">
      <dgm:prSet/>
      <dgm:spPr/>
      <dgm:t>
        <a:bodyPr/>
        <a:lstStyle/>
        <a:p>
          <a:endParaRPr lang="en-US"/>
        </a:p>
      </dgm:t>
    </dgm:pt>
    <dgm:pt modelId="{05466B37-89C9-4911-A3DA-DAB90C6BBB81}" type="sibTrans" cxnId="{1C51E03A-CEF2-40D9-9B61-2CF8585A3CFE}">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endParaRPr lang="en-US"/>
        </a:p>
      </dgm:t>
    </dgm:pt>
    <dgm:pt modelId="{209BECDB-0B8B-4DEC-8701-26382532ABF8}">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Purchasing Factors </a:t>
          </a:r>
        </a:p>
      </dgm:t>
    </dgm:pt>
    <dgm:pt modelId="{E132C300-751F-4111-8A26-5E3AD8F9C798}" type="parTrans" cxnId="{C8605039-DF75-4F86-930B-BCC991E9B723}">
      <dgm:prSet/>
      <dgm:spPr/>
      <dgm:t>
        <a:bodyPr/>
        <a:lstStyle/>
        <a:p>
          <a:endParaRPr lang="en-US"/>
        </a:p>
      </dgm:t>
    </dgm:pt>
    <dgm:pt modelId="{014B7197-8F61-4287-A906-50C63FFDC589}" type="sibTrans" cxnId="{C8605039-DF75-4F86-930B-BCC991E9B723}">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endParaRPr lang="en-US"/>
        </a:p>
      </dgm:t>
    </dgm:pt>
    <dgm:pt modelId="{5759142E-32CC-4CAF-9A7F-B71BB6D48252}">
      <dgm:prSet/>
      <dgm:spPr>
        <a:ln w="19050">
          <a:solidFill>
            <a:schemeClr val="tx2">
              <a:lumMod val="75000"/>
            </a:schemeClr>
          </a:solidFill>
        </a:ln>
        <a:effectLst>
          <a:outerShdw blurRad="50800" dist="38100" dir="2700000" algn="tl" rotWithShape="0">
            <a:prstClr val="black">
              <a:alpha val="40000"/>
            </a:prstClr>
          </a:outerShdw>
        </a:effectLst>
      </dgm:spPr>
      <dgm:t>
        <a:bodyPr/>
        <a:lstStyle/>
        <a:p>
          <a:pPr>
            <a:lnSpc>
              <a:spcPct val="100000"/>
            </a:lnSpc>
          </a:pPr>
          <a:r>
            <a:rPr lang="en-US">
              <a:effectLst>
                <a:outerShdw blurRad="38100" dist="38100" dir="2700000" algn="tl">
                  <a:srgbClr val="000000">
                    <a:alpha val="43137"/>
                  </a:srgbClr>
                </a:outerShdw>
              </a:effectLst>
              <a:latin typeface="Garamond"/>
            </a:rPr>
            <a:t>Conclusion</a:t>
          </a:r>
        </a:p>
      </dgm:t>
    </dgm:pt>
    <dgm:pt modelId="{F37092AD-6BB2-4814-922C-ED07F1B7EE37}" type="parTrans" cxnId="{41476DDA-FBCA-4741-A1A6-6CEF08686DCD}">
      <dgm:prSet/>
      <dgm:spPr/>
      <dgm:t>
        <a:bodyPr/>
        <a:lstStyle/>
        <a:p>
          <a:endParaRPr lang="en-US"/>
        </a:p>
      </dgm:t>
    </dgm:pt>
    <dgm:pt modelId="{6376E526-7BC3-4D63-A690-394A54C17839}" type="sibTrans" cxnId="{41476DDA-FBCA-4741-A1A6-6CEF08686DCD}">
      <dgm:prSet/>
      <dgm:spPr/>
      <dgm:t>
        <a:bodyPr/>
        <a:lstStyle/>
        <a:p>
          <a:endParaRPr lang="en-US"/>
        </a:p>
      </dgm:t>
    </dgm:pt>
    <dgm:pt modelId="{00CF84E3-BD9B-4116-B4CA-6AE0F69671A3}" type="pres">
      <dgm:prSet presAssocID="{B8DFB3E6-6F26-4CC8-8651-2A7A14A1CB4D}" presName="Name0" presStyleCnt="0">
        <dgm:presLayoutVars>
          <dgm:dir/>
          <dgm:resizeHandles val="exact"/>
        </dgm:presLayoutVars>
      </dgm:prSet>
      <dgm:spPr/>
    </dgm:pt>
    <dgm:pt modelId="{70F3DE09-F90A-471C-9683-79E74A4357BA}" type="pres">
      <dgm:prSet presAssocID="{B6296E49-CA64-4231-98CB-7830C5C8497C}" presName="node" presStyleLbl="node1" presStyleIdx="0" presStyleCnt="6">
        <dgm:presLayoutVars>
          <dgm:bulletEnabled val="1"/>
        </dgm:presLayoutVars>
      </dgm:prSet>
      <dgm:spPr/>
    </dgm:pt>
    <dgm:pt modelId="{97D1DB73-5A0C-4E42-9EEC-447988455EA0}" type="pres">
      <dgm:prSet presAssocID="{017B0885-55FF-48E5-86C2-230261DBF988}" presName="sibTrans" presStyleLbl="sibTrans1D1" presStyleIdx="0" presStyleCnt="5"/>
      <dgm:spPr/>
    </dgm:pt>
    <dgm:pt modelId="{D72B307A-63AF-435C-9E35-5B3407C5EBEF}" type="pres">
      <dgm:prSet presAssocID="{017B0885-55FF-48E5-86C2-230261DBF988}" presName="connectorText" presStyleLbl="sibTrans1D1" presStyleIdx="0" presStyleCnt="5"/>
      <dgm:spPr/>
    </dgm:pt>
    <dgm:pt modelId="{7BDF50E7-34AA-4E3A-B2B6-177CA2B42736}" type="pres">
      <dgm:prSet presAssocID="{9A428B4D-10C5-4554-A8AF-70F91F96B9A2}" presName="node" presStyleLbl="node1" presStyleIdx="1" presStyleCnt="6">
        <dgm:presLayoutVars>
          <dgm:bulletEnabled val="1"/>
        </dgm:presLayoutVars>
      </dgm:prSet>
      <dgm:spPr/>
    </dgm:pt>
    <dgm:pt modelId="{287FF6CB-4948-4EC5-8ACA-4BD1859D93B0}" type="pres">
      <dgm:prSet presAssocID="{9C993E0D-6841-4BBD-B188-F074EDBD3D83}" presName="sibTrans" presStyleLbl="sibTrans1D1" presStyleIdx="1" presStyleCnt="5"/>
      <dgm:spPr/>
    </dgm:pt>
    <dgm:pt modelId="{D73EB6FE-1977-4A5D-B9AF-4FF589FEEAE7}" type="pres">
      <dgm:prSet presAssocID="{9C993E0D-6841-4BBD-B188-F074EDBD3D83}" presName="connectorText" presStyleLbl="sibTrans1D1" presStyleIdx="1" presStyleCnt="5"/>
      <dgm:spPr/>
    </dgm:pt>
    <dgm:pt modelId="{1D46C9CB-5BE6-4152-8B38-BD22C1CCAB98}" type="pres">
      <dgm:prSet presAssocID="{4B6D0DB2-C25B-424E-8FB2-C62A2DCBFAD9}" presName="node" presStyleLbl="node1" presStyleIdx="2" presStyleCnt="6">
        <dgm:presLayoutVars>
          <dgm:bulletEnabled val="1"/>
        </dgm:presLayoutVars>
      </dgm:prSet>
      <dgm:spPr/>
    </dgm:pt>
    <dgm:pt modelId="{DA4E86E5-D417-4F7C-B237-25CE62C26BDA}" type="pres">
      <dgm:prSet presAssocID="{48425BB9-1D15-46C2-A5B3-C1B5A8C98F4E}" presName="sibTrans" presStyleLbl="sibTrans1D1" presStyleIdx="2" presStyleCnt="5"/>
      <dgm:spPr/>
    </dgm:pt>
    <dgm:pt modelId="{46D45CF8-FDFC-4C6E-B8EC-D3AC53AB4031}" type="pres">
      <dgm:prSet presAssocID="{48425BB9-1D15-46C2-A5B3-C1B5A8C98F4E}" presName="connectorText" presStyleLbl="sibTrans1D1" presStyleIdx="2" presStyleCnt="5"/>
      <dgm:spPr/>
    </dgm:pt>
    <dgm:pt modelId="{FB2F5C9E-8005-4867-A98E-1B6F8EC3BF75}" type="pres">
      <dgm:prSet presAssocID="{E1D9D3BF-02E9-4084-A01D-DC14B7D2F643}" presName="node" presStyleLbl="node1" presStyleIdx="3" presStyleCnt="6">
        <dgm:presLayoutVars>
          <dgm:bulletEnabled val="1"/>
        </dgm:presLayoutVars>
      </dgm:prSet>
      <dgm:spPr/>
    </dgm:pt>
    <dgm:pt modelId="{B24392E9-6036-49AF-B7E4-75869E867FD4}" type="pres">
      <dgm:prSet presAssocID="{05466B37-89C9-4911-A3DA-DAB90C6BBB81}" presName="sibTrans" presStyleLbl="sibTrans1D1" presStyleIdx="3" presStyleCnt="5"/>
      <dgm:spPr/>
    </dgm:pt>
    <dgm:pt modelId="{829AAD18-CBB3-4CC8-A837-402C25286A5B}" type="pres">
      <dgm:prSet presAssocID="{05466B37-89C9-4911-A3DA-DAB90C6BBB81}" presName="connectorText" presStyleLbl="sibTrans1D1" presStyleIdx="3" presStyleCnt="5"/>
      <dgm:spPr/>
    </dgm:pt>
    <dgm:pt modelId="{1622278C-E020-478D-B82D-B81858A5D758}" type="pres">
      <dgm:prSet presAssocID="{209BECDB-0B8B-4DEC-8701-26382532ABF8}" presName="node" presStyleLbl="node1" presStyleIdx="4" presStyleCnt="6">
        <dgm:presLayoutVars>
          <dgm:bulletEnabled val="1"/>
        </dgm:presLayoutVars>
      </dgm:prSet>
      <dgm:spPr/>
    </dgm:pt>
    <dgm:pt modelId="{A2BE7601-8507-461A-9A5E-02C7C823C7C3}" type="pres">
      <dgm:prSet presAssocID="{014B7197-8F61-4287-A906-50C63FFDC589}" presName="sibTrans" presStyleLbl="sibTrans1D1" presStyleIdx="4" presStyleCnt="5"/>
      <dgm:spPr/>
    </dgm:pt>
    <dgm:pt modelId="{D8927627-5980-49E4-A1BE-C906AB9A4A7A}" type="pres">
      <dgm:prSet presAssocID="{014B7197-8F61-4287-A906-50C63FFDC589}" presName="connectorText" presStyleLbl="sibTrans1D1" presStyleIdx="4" presStyleCnt="5"/>
      <dgm:spPr/>
    </dgm:pt>
    <dgm:pt modelId="{ACAFF6FF-DB56-4004-A3F1-2CB63351F7BF}" type="pres">
      <dgm:prSet presAssocID="{5759142E-32CC-4CAF-9A7F-B71BB6D48252}" presName="node" presStyleLbl="node1" presStyleIdx="5" presStyleCnt="6">
        <dgm:presLayoutVars>
          <dgm:bulletEnabled val="1"/>
        </dgm:presLayoutVars>
      </dgm:prSet>
      <dgm:spPr/>
    </dgm:pt>
  </dgm:ptLst>
  <dgm:cxnLst>
    <dgm:cxn modelId="{759E3503-0ABB-4132-BF35-A41B2FC2EF1A}" type="presOf" srcId="{017B0885-55FF-48E5-86C2-230261DBF988}" destId="{D72B307A-63AF-435C-9E35-5B3407C5EBEF}" srcOrd="1" destOrd="0" presId="urn:microsoft.com/office/officeart/2016/7/layout/RepeatingBendingProcessNew"/>
    <dgm:cxn modelId="{270EA70C-780F-45B4-A528-5A1EC35237C7}" type="presOf" srcId="{9C993E0D-6841-4BBD-B188-F074EDBD3D83}" destId="{D73EB6FE-1977-4A5D-B9AF-4FF589FEEAE7}" srcOrd="1" destOrd="0" presId="urn:microsoft.com/office/officeart/2016/7/layout/RepeatingBendingProcessNew"/>
    <dgm:cxn modelId="{AC6CB314-0D98-4A0D-B020-5693D639D581}" type="presOf" srcId="{4B6D0DB2-C25B-424E-8FB2-C62A2DCBFAD9}" destId="{1D46C9CB-5BE6-4152-8B38-BD22C1CCAB98}" srcOrd="0" destOrd="0" presId="urn:microsoft.com/office/officeart/2016/7/layout/RepeatingBendingProcessNew"/>
    <dgm:cxn modelId="{DA7AEB25-B7AA-480B-92A4-677ABC4B963E}" type="presOf" srcId="{05466B37-89C9-4911-A3DA-DAB90C6BBB81}" destId="{829AAD18-CBB3-4CC8-A837-402C25286A5B}" srcOrd="1" destOrd="0" presId="urn:microsoft.com/office/officeart/2016/7/layout/RepeatingBendingProcessNew"/>
    <dgm:cxn modelId="{FF35782F-59A2-437C-913B-F4785560A9AB}" type="presOf" srcId="{9C993E0D-6841-4BBD-B188-F074EDBD3D83}" destId="{287FF6CB-4948-4EC5-8ACA-4BD1859D93B0}" srcOrd="0" destOrd="0" presId="urn:microsoft.com/office/officeart/2016/7/layout/RepeatingBendingProcessNew"/>
    <dgm:cxn modelId="{C8605039-DF75-4F86-930B-BCC991E9B723}" srcId="{B8DFB3E6-6F26-4CC8-8651-2A7A14A1CB4D}" destId="{209BECDB-0B8B-4DEC-8701-26382532ABF8}" srcOrd="4" destOrd="0" parTransId="{E132C300-751F-4111-8A26-5E3AD8F9C798}" sibTransId="{014B7197-8F61-4287-A906-50C63FFDC589}"/>
    <dgm:cxn modelId="{8D1DDB39-6D1B-4A54-9884-5CF2F3B89D98}" type="presOf" srcId="{B8DFB3E6-6F26-4CC8-8651-2A7A14A1CB4D}" destId="{00CF84E3-BD9B-4116-B4CA-6AE0F69671A3}" srcOrd="0" destOrd="0" presId="urn:microsoft.com/office/officeart/2016/7/layout/RepeatingBendingProcessNew"/>
    <dgm:cxn modelId="{0344BA3A-6FF4-4D9E-A36A-7C73C52B92F0}" type="presOf" srcId="{05466B37-89C9-4911-A3DA-DAB90C6BBB81}" destId="{B24392E9-6036-49AF-B7E4-75869E867FD4}" srcOrd="0" destOrd="0" presId="urn:microsoft.com/office/officeart/2016/7/layout/RepeatingBendingProcessNew"/>
    <dgm:cxn modelId="{1C51E03A-CEF2-40D9-9B61-2CF8585A3CFE}" srcId="{B8DFB3E6-6F26-4CC8-8651-2A7A14A1CB4D}" destId="{E1D9D3BF-02E9-4084-A01D-DC14B7D2F643}" srcOrd="3" destOrd="0" parTransId="{2C080025-209A-4678-AA99-B08147445027}" sibTransId="{05466B37-89C9-4911-A3DA-DAB90C6BBB81}"/>
    <dgm:cxn modelId="{FA041865-B98E-4B4A-958B-3C6D3273ED19}" srcId="{B8DFB3E6-6F26-4CC8-8651-2A7A14A1CB4D}" destId="{4B6D0DB2-C25B-424E-8FB2-C62A2DCBFAD9}" srcOrd="2" destOrd="0" parTransId="{5CB01C45-2DF7-4235-9380-208FFF155B24}" sibTransId="{48425BB9-1D15-46C2-A5B3-C1B5A8C98F4E}"/>
    <dgm:cxn modelId="{584C324F-4FF2-4E57-93B2-301F1088F174}" type="presOf" srcId="{017B0885-55FF-48E5-86C2-230261DBF988}" destId="{97D1DB73-5A0C-4E42-9EEC-447988455EA0}" srcOrd="0" destOrd="0" presId="urn:microsoft.com/office/officeart/2016/7/layout/RepeatingBendingProcessNew"/>
    <dgm:cxn modelId="{33E47357-7209-45EE-B379-9CF2317BE8C0}" type="presOf" srcId="{9A428B4D-10C5-4554-A8AF-70F91F96B9A2}" destId="{7BDF50E7-34AA-4E3A-B2B6-177CA2B42736}" srcOrd="0" destOrd="0" presId="urn:microsoft.com/office/officeart/2016/7/layout/RepeatingBendingProcessNew"/>
    <dgm:cxn modelId="{24897D77-2160-4D97-88E6-5B301AAAF851}" type="presOf" srcId="{209BECDB-0B8B-4DEC-8701-26382532ABF8}" destId="{1622278C-E020-478D-B82D-B81858A5D758}" srcOrd="0" destOrd="0" presId="urn:microsoft.com/office/officeart/2016/7/layout/RepeatingBendingProcessNew"/>
    <dgm:cxn modelId="{30DE9595-0FD0-4C62-8AB9-D65500C0DF5C}" srcId="{B8DFB3E6-6F26-4CC8-8651-2A7A14A1CB4D}" destId="{B6296E49-CA64-4231-98CB-7830C5C8497C}" srcOrd="0" destOrd="0" parTransId="{A839716C-70B0-4E2C-82A5-EA8FC22DCD9D}" sibTransId="{017B0885-55FF-48E5-86C2-230261DBF988}"/>
    <dgm:cxn modelId="{2E5BB9A3-F7CD-48A9-9379-02B76EFE788C}" type="presOf" srcId="{48425BB9-1D15-46C2-A5B3-C1B5A8C98F4E}" destId="{46D45CF8-FDFC-4C6E-B8EC-D3AC53AB4031}" srcOrd="1" destOrd="0" presId="urn:microsoft.com/office/officeart/2016/7/layout/RepeatingBendingProcessNew"/>
    <dgm:cxn modelId="{82D8D1AE-BD72-4E9C-8D4A-2B964B5CB119}" type="presOf" srcId="{014B7197-8F61-4287-A906-50C63FFDC589}" destId="{D8927627-5980-49E4-A1BE-C906AB9A4A7A}" srcOrd="1" destOrd="0" presId="urn:microsoft.com/office/officeart/2016/7/layout/RepeatingBendingProcessNew"/>
    <dgm:cxn modelId="{83B693CD-F979-4F26-AD8A-F760AAEBE57F}" type="presOf" srcId="{5759142E-32CC-4CAF-9A7F-B71BB6D48252}" destId="{ACAFF6FF-DB56-4004-A3F1-2CB63351F7BF}" srcOrd="0" destOrd="0" presId="urn:microsoft.com/office/officeart/2016/7/layout/RepeatingBendingProcessNew"/>
    <dgm:cxn modelId="{E5F62BD7-2EE3-4B37-8988-2AE35ACE0012}" type="presOf" srcId="{E1D9D3BF-02E9-4084-A01D-DC14B7D2F643}" destId="{FB2F5C9E-8005-4867-A98E-1B6F8EC3BF75}" srcOrd="0" destOrd="0" presId="urn:microsoft.com/office/officeart/2016/7/layout/RepeatingBendingProcessNew"/>
    <dgm:cxn modelId="{41476DDA-FBCA-4741-A1A6-6CEF08686DCD}" srcId="{B8DFB3E6-6F26-4CC8-8651-2A7A14A1CB4D}" destId="{5759142E-32CC-4CAF-9A7F-B71BB6D48252}" srcOrd="5" destOrd="0" parTransId="{F37092AD-6BB2-4814-922C-ED07F1B7EE37}" sibTransId="{6376E526-7BC3-4D63-A690-394A54C17839}"/>
    <dgm:cxn modelId="{380235E1-23A1-4A58-92A2-71612087826E}" type="presOf" srcId="{014B7197-8F61-4287-A906-50C63FFDC589}" destId="{A2BE7601-8507-461A-9A5E-02C7C823C7C3}" srcOrd="0" destOrd="0" presId="urn:microsoft.com/office/officeart/2016/7/layout/RepeatingBendingProcessNew"/>
    <dgm:cxn modelId="{956C90E2-D4A9-4F34-A24D-C214D709949D}" srcId="{B8DFB3E6-6F26-4CC8-8651-2A7A14A1CB4D}" destId="{9A428B4D-10C5-4554-A8AF-70F91F96B9A2}" srcOrd="1" destOrd="0" parTransId="{7DAE88DA-F78D-44AE-97B7-879BF61DDE08}" sibTransId="{9C993E0D-6841-4BBD-B188-F074EDBD3D83}"/>
    <dgm:cxn modelId="{4B3F27EB-273D-48E9-84D6-C47EBDEE5F78}" type="presOf" srcId="{48425BB9-1D15-46C2-A5B3-C1B5A8C98F4E}" destId="{DA4E86E5-D417-4F7C-B237-25CE62C26BDA}" srcOrd="0" destOrd="0" presId="urn:microsoft.com/office/officeart/2016/7/layout/RepeatingBendingProcessNew"/>
    <dgm:cxn modelId="{F30090FE-3AF9-4EE0-A7FB-1F798CA19AEB}" type="presOf" srcId="{B6296E49-CA64-4231-98CB-7830C5C8497C}" destId="{70F3DE09-F90A-471C-9683-79E74A4357BA}" srcOrd="0" destOrd="0" presId="urn:microsoft.com/office/officeart/2016/7/layout/RepeatingBendingProcessNew"/>
    <dgm:cxn modelId="{AEF7AD1F-9F17-4427-97FB-5A165E1FF75F}" type="presParOf" srcId="{00CF84E3-BD9B-4116-B4CA-6AE0F69671A3}" destId="{70F3DE09-F90A-471C-9683-79E74A4357BA}" srcOrd="0" destOrd="0" presId="urn:microsoft.com/office/officeart/2016/7/layout/RepeatingBendingProcessNew"/>
    <dgm:cxn modelId="{B2A79605-AB1C-4B68-997D-2E706D058B57}" type="presParOf" srcId="{00CF84E3-BD9B-4116-B4CA-6AE0F69671A3}" destId="{97D1DB73-5A0C-4E42-9EEC-447988455EA0}" srcOrd="1" destOrd="0" presId="urn:microsoft.com/office/officeart/2016/7/layout/RepeatingBendingProcessNew"/>
    <dgm:cxn modelId="{B58B501B-73BC-4C4F-9288-A5A59F3F4FCB}" type="presParOf" srcId="{97D1DB73-5A0C-4E42-9EEC-447988455EA0}" destId="{D72B307A-63AF-435C-9E35-5B3407C5EBEF}" srcOrd="0" destOrd="0" presId="urn:microsoft.com/office/officeart/2016/7/layout/RepeatingBendingProcessNew"/>
    <dgm:cxn modelId="{E6E56830-49A1-42AE-80BA-C1FF9F5B84C0}" type="presParOf" srcId="{00CF84E3-BD9B-4116-B4CA-6AE0F69671A3}" destId="{7BDF50E7-34AA-4E3A-B2B6-177CA2B42736}" srcOrd="2" destOrd="0" presId="urn:microsoft.com/office/officeart/2016/7/layout/RepeatingBendingProcessNew"/>
    <dgm:cxn modelId="{D9BB2037-8ED4-436B-BC7F-82410CB205DC}" type="presParOf" srcId="{00CF84E3-BD9B-4116-B4CA-6AE0F69671A3}" destId="{287FF6CB-4948-4EC5-8ACA-4BD1859D93B0}" srcOrd="3" destOrd="0" presId="urn:microsoft.com/office/officeart/2016/7/layout/RepeatingBendingProcessNew"/>
    <dgm:cxn modelId="{D31AC3AB-0AC1-449A-8CDB-E8635242533E}" type="presParOf" srcId="{287FF6CB-4948-4EC5-8ACA-4BD1859D93B0}" destId="{D73EB6FE-1977-4A5D-B9AF-4FF589FEEAE7}" srcOrd="0" destOrd="0" presId="urn:microsoft.com/office/officeart/2016/7/layout/RepeatingBendingProcessNew"/>
    <dgm:cxn modelId="{1CA91CD1-74F7-4CD9-93D6-AC9E5A80EC9D}" type="presParOf" srcId="{00CF84E3-BD9B-4116-B4CA-6AE0F69671A3}" destId="{1D46C9CB-5BE6-4152-8B38-BD22C1CCAB98}" srcOrd="4" destOrd="0" presId="urn:microsoft.com/office/officeart/2016/7/layout/RepeatingBendingProcessNew"/>
    <dgm:cxn modelId="{040E4FDF-8D3F-4C6D-8504-593B039BB805}" type="presParOf" srcId="{00CF84E3-BD9B-4116-B4CA-6AE0F69671A3}" destId="{DA4E86E5-D417-4F7C-B237-25CE62C26BDA}" srcOrd="5" destOrd="0" presId="urn:microsoft.com/office/officeart/2016/7/layout/RepeatingBendingProcessNew"/>
    <dgm:cxn modelId="{93ADF053-C9F5-4975-9977-2260422267A7}" type="presParOf" srcId="{DA4E86E5-D417-4F7C-B237-25CE62C26BDA}" destId="{46D45CF8-FDFC-4C6E-B8EC-D3AC53AB4031}" srcOrd="0" destOrd="0" presId="urn:microsoft.com/office/officeart/2016/7/layout/RepeatingBendingProcessNew"/>
    <dgm:cxn modelId="{547711E0-78EE-44B5-B19A-85CA1FB69302}" type="presParOf" srcId="{00CF84E3-BD9B-4116-B4CA-6AE0F69671A3}" destId="{FB2F5C9E-8005-4867-A98E-1B6F8EC3BF75}" srcOrd="6" destOrd="0" presId="urn:microsoft.com/office/officeart/2016/7/layout/RepeatingBendingProcessNew"/>
    <dgm:cxn modelId="{8C256F87-CAB9-426F-8E24-DA8D0D00E18D}" type="presParOf" srcId="{00CF84E3-BD9B-4116-B4CA-6AE0F69671A3}" destId="{B24392E9-6036-49AF-B7E4-75869E867FD4}" srcOrd="7" destOrd="0" presId="urn:microsoft.com/office/officeart/2016/7/layout/RepeatingBendingProcessNew"/>
    <dgm:cxn modelId="{22F7877E-E257-4F28-A0F0-4642EADC1658}" type="presParOf" srcId="{B24392E9-6036-49AF-B7E4-75869E867FD4}" destId="{829AAD18-CBB3-4CC8-A837-402C25286A5B}" srcOrd="0" destOrd="0" presId="urn:microsoft.com/office/officeart/2016/7/layout/RepeatingBendingProcessNew"/>
    <dgm:cxn modelId="{5B6A5217-A4ED-4BA8-A088-B73E2A856450}" type="presParOf" srcId="{00CF84E3-BD9B-4116-B4CA-6AE0F69671A3}" destId="{1622278C-E020-478D-B82D-B81858A5D758}" srcOrd="8" destOrd="0" presId="urn:microsoft.com/office/officeart/2016/7/layout/RepeatingBendingProcessNew"/>
    <dgm:cxn modelId="{BD42F566-30FB-4484-A784-A9B669F2AC81}" type="presParOf" srcId="{00CF84E3-BD9B-4116-B4CA-6AE0F69671A3}" destId="{A2BE7601-8507-461A-9A5E-02C7C823C7C3}" srcOrd="9" destOrd="0" presId="urn:microsoft.com/office/officeart/2016/7/layout/RepeatingBendingProcessNew"/>
    <dgm:cxn modelId="{DBF029EF-0E65-469B-917C-C15198C5137F}" type="presParOf" srcId="{A2BE7601-8507-461A-9A5E-02C7C823C7C3}" destId="{D8927627-5980-49E4-A1BE-C906AB9A4A7A}" srcOrd="0" destOrd="0" presId="urn:microsoft.com/office/officeart/2016/7/layout/RepeatingBendingProcessNew"/>
    <dgm:cxn modelId="{7BF918D5-828A-4A6F-8F31-8B58DBDCE113}" type="presParOf" srcId="{00CF84E3-BD9B-4116-B4CA-6AE0F69671A3}" destId="{ACAFF6FF-DB56-4004-A3F1-2CB63351F7BF}" srcOrd="10" destOrd="0" presId="urn:microsoft.com/office/officeart/2016/7/layout/RepeatingBendingProcessNew"/>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7F4F81-7D96-4D48-B08F-130FA17545E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30287931-F9D2-447D-A07A-701556C259D4}">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pPr algn="ctr"/>
          <a:r>
            <a:rPr lang="en-US">
              <a:effectLst>
                <a:outerShdw blurRad="38100" dist="38100" dir="2700000" algn="tl">
                  <a:srgbClr val="000000">
                    <a:alpha val="43137"/>
                  </a:srgbClr>
                </a:outerShdw>
              </a:effectLst>
              <a:latin typeface="Garamond" panose="02020404030301010803" pitchFamily="18" charset="0"/>
            </a:rPr>
            <a:t>About 22.4% of consumers care about temperature regulation (i.e., Cooling Technology)</a:t>
          </a:r>
        </a:p>
      </dgm:t>
    </dgm:pt>
    <dgm:pt modelId="{299C83B1-ABAC-494C-8918-E3FB6D857AF9}" type="parTrans" cxnId="{A6613634-C538-43EB-8CAD-795C9432EA5B}">
      <dgm:prSet/>
      <dgm:spPr/>
      <dgm:t>
        <a:bodyPr/>
        <a:lstStyle/>
        <a:p>
          <a:endParaRPr lang="en-US"/>
        </a:p>
      </dgm:t>
    </dgm:pt>
    <dgm:pt modelId="{E207ECE4-BA4B-4D7B-AF9F-42C48FBE92B7}" type="sibTrans" cxnId="{A6613634-C538-43EB-8CAD-795C9432EA5B}">
      <dgm:prSet/>
      <dgm:spPr/>
      <dgm:t>
        <a:bodyPr/>
        <a:lstStyle/>
        <a:p>
          <a:endParaRPr lang="en-US"/>
        </a:p>
      </dgm:t>
    </dgm:pt>
    <dgm:pt modelId="{69C80C24-1184-42AF-AB25-7D5BC0DA29AC}">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pPr algn="ctr"/>
          <a:r>
            <a:rPr lang="en-US">
              <a:effectLst>
                <a:outerShdw blurRad="38100" dist="38100" dir="2700000" algn="tl">
                  <a:srgbClr val="000000">
                    <a:alpha val="43137"/>
                  </a:srgbClr>
                </a:outerShdw>
              </a:effectLst>
              <a:latin typeface="Garamond" panose="02020404030301010803" pitchFamily="18" charset="0"/>
            </a:rPr>
            <a:t>Temperature control is a less important factor and is likely invalidated by the associated higher price levels</a:t>
          </a:r>
        </a:p>
      </dgm:t>
    </dgm:pt>
    <dgm:pt modelId="{6E9A686B-0632-4A6D-9754-647C90F85CDD}" type="parTrans" cxnId="{F868308D-8BA9-4923-BDD1-6DD0E004BCA5}">
      <dgm:prSet/>
      <dgm:spPr/>
      <dgm:t>
        <a:bodyPr/>
        <a:lstStyle/>
        <a:p>
          <a:endParaRPr lang="en-US"/>
        </a:p>
      </dgm:t>
    </dgm:pt>
    <dgm:pt modelId="{6DFE6A32-F611-433F-8697-78999405A445}" type="sibTrans" cxnId="{F868308D-8BA9-4923-BDD1-6DD0E004BCA5}">
      <dgm:prSet/>
      <dgm:spPr/>
      <dgm:t>
        <a:bodyPr/>
        <a:lstStyle/>
        <a:p>
          <a:endParaRPr lang="en-US"/>
        </a:p>
      </dgm:t>
    </dgm:pt>
    <dgm:pt modelId="{5544EF1C-0F3E-4D29-B8F9-1A1C908C6AD6}" type="pres">
      <dgm:prSet presAssocID="{117F4F81-7D96-4D48-B08F-130FA17545E6}" presName="CompostProcess" presStyleCnt="0">
        <dgm:presLayoutVars>
          <dgm:dir/>
          <dgm:resizeHandles val="exact"/>
        </dgm:presLayoutVars>
      </dgm:prSet>
      <dgm:spPr/>
    </dgm:pt>
    <dgm:pt modelId="{D6E7E298-FD97-46A1-8A7E-3245E6F12FDE}" type="pres">
      <dgm:prSet presAssocID="{117F4F81-7D96-4D48-B08F-130FA17545E6}" presName="arrow" presStyleLbl="bgShp" presStyleIdx="0" presStyleCnt="1"/>
      <dgm:spPr>
        <a:ln w="19050">
          <a:solidFill>
            <a:schemeClr val="tx2">
              <a:lumMod val="75000"/>
            </a:schemeClr>
          </a:solidFill>
        </a:ln>
        <a:effectLst>
          <a:outerShdw blurRad="50800" dist="38100" dir="2700000" algn="tl" rotWithShape="0">
            <a:prstClr val="black">
              <a:alpha val="40000"/>
            </a:prstClr>
          </a:outerShdw>
        </a:effectLst>
      </dgm:spPr>
    </dgm:pt>
    <dgm:pt modelId="{4D243272-F1B9-4E6D-880C-29B6ACD1276D}" type="pres">
      <dgm:prSet presAssocID="{117F4F81-7D96-4D48-B08F-130FA17545E6}" presName="linearProcess" presStyleCnt="0"/>
      <dgm:spPr/>
    </dgm:pt>
    <dgm:pt modelId="{F2B75F3C-516E-4CCB-BDCB-16119075BAA9}" type="pres">
      <dgm:prSet presAssocID="{30287931-F9D2-447D-A07A-701556C259D4}" presName="textNode" presStyleLbl="node1" presStyleIdx="0" presStyleCnt="2">
        <dgm:presLayoutVars>
          <dgm:bulletEnabled val="1"/>
        </dgm:presLayoutVars>
      </dgm:prSet>
      <dgm:spPr/>
    </dgm:pt>
    <dgm:pt modelId="{A02DC67F-5EF2-47C0-B92F-83777FF8C639}" type="pres">
      <dgm:prSet presAssocID="{E207ECE4-BA4B-4D7B-AF9F-42C48FBE92B7}" presName="sibTrans" presStyleCnt="0"/>
      <dgm:spPr/>
    </dgm:pt>
    <dgm:pt modelId="{3365C3EF-8E97-4779-B05C-DA53D3FAA0C4}" type="pres">
      <dgm:prSet presAssocID="{69C80C24-1184-42AF-AB25-7D5BC0DA29AC}" presName="textNode" presStyleLbl="node1" presStyleIdx="1" presStyleCnt="2">
        <dgm:presLayoutVars>
          <dgm:bulletEnabled val="1"/>
        </dgm:presLayoutVars>
      </dgm:prSet>
      <dgm:spPr/>
    </dgm:pt>
  </dgm:ptLst>
  <dgm:cxnLst>
    <dgm:cxn modelId="{04C75111-58FC-4AC0-BF4B-E3E551091571}" type="presOf" srcId="{69C80C24-1184-42AF-AB25-7D5BC0DA29AC}" destId="{3365C3EF-8E97-4779-B05C-DA53D3FAA0C4}" srcOrd="0" destOrd="0" presId="urn:microsoft.com/office/officeart/2005/8/layout/hProcess9"/>
    <dgm:cxn modelId="{A6613634-C538-43EB-8CAD-795C9432EA5B}" srcId="{117F4F81-7D96-4D48-B08F-130FA17545E6}" destId="{30287931-F9D2-447D-A07A-701556C259D4}" srcOrd="0" destOrd="0" parTransId="{299C83B1-ABAC-494C-8918-E3FB6D857AF9}" sibTransId="{E207ECE4-BA4B-4D7B-AF9F-42C48FBE92B7}"/>
    <dgm:cxn modelId="{ED818049-E4D4-4992-B342-D13503C78F72}" type="presOf" srcId="{117F4F81-7D96-4D48-B08F-130FA17545E6}" destId="{5544EF1C-0F3E-4D29-B8F9-1A1C908C6AD6}" srcOrd="0" destOrd="0" presId="urn:microsoft.com/office/officeart/2005/8/layout/hProcess9"/>
    <dgm:cxn modelId="{F868308D-8BA9-4923-BDD1-6DD0E004BCA5}" srcId="{117F4F81-7D96-4D48-B08F-130FA17545E6}" destId="{69C80C24-1184-42AF-AB25-7D5BC0DA29AC}" srcOrd="1" destOrd="0" parTransId="{6E9A686B-0632-4A6D-9754-647C90F85CDD}" sibTransId="{6DFE6A32-F611-433F-8697-78999405A445}"/>
    <dgm:cxn modelId="{7A1681C0-F378-497E-AF2A-12F366A6F2EA}" type="presOf" srcId="{30287931-F9D2-447D-A07A-701556C259D4}" destId="{F2B75F3C-516E-4CCB-BDCB-16119075BAA9}" srcOrd="0" destOrd="0" presId="urn:microsoft.com/office/officeart/2005/8/layout/hProcess9"/>
    <dgm:cxn modelId="{D5B55F3E-BE93-4231-B56F-64B319ED992A}" type="presParOf" srcId="{5544EF1C-0F3E-4D29-B8F9-1A1C908C6AD6}" destId="{D6E7E298-FD97-46A1-8A7E-3245E6F12FDE}" srcOrd="0" destOrd="0" presId="urn:microsoft.com/office/officeart/2005/8/layout/hProcess9"/>
    <dgm:cxn modelId="{85916C2F-9743-4734-ADE5-577BD534A750}" type="presParOf" srcId="{5544EF1C-0F3E-4D29-B8F9-1A1C908C6AD6}" destId="{4D243272-F1B9-4E6D-880C-29B6ACD1276D}" srcOrd="1" destOrd="0" presId="urn:microsoft.com/office/officeart/2005/8/layout/hProcess9"/>
    <dgm:cxn modelId="{C3603FE3-9B9A-4E78-A922-4765FF7EEF54}" type="presParOf" srcId="{4D243272-F1B9-4E6D-880C-29B6ACD1276D}" destId="{F2B75F3C-516E-4CCB-BDCB-16119075BAA9}" srcOrd="0" destOrd="0" presId="urn:microsoft.com/office/officeart/2005/8/layout/hProcess9"/>
    <dgm:cxn modelId="{408953E6-EAA5-4717-8BEE-42C57636584A}" type="presParOf" srcId="{4D243272-F1B9-4E6D-880C-29B6ACD1276D}" destId="{A02DC67F-5EF2-47C0-B92F-83777FF8C639}" srcOrd="1" destOrd="0" presId="urn:microsoft.com/office/officeart/2005/8/layout/hProcess9"/>
    <dgm:cxn modelId="{7649A2B7-C431-409C-BE1E-25F3EB20A4A4}" type="presParOf" srcId="{4D243272-F1B9-4E6D-880C-29B6ACD1276D}" destId="{3365C3EF-8E97-4779-B05C-DA53D3FAA0C4}" srcOrd="2" destOrd="0" presId="urn:microsoft.com/office/officeart/2005/8/layout/hProcess9"/>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1410B83-D5B4-48FB-AD58-9831A3BD011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AAD9DE-1007-47E9-A8AB-21842C27B69C}">
      <dgm:prSet custT="1"/>
      <dgm:spPr/>
      <dgm:t>
        <a:bodyPr/>
        <a:lstStyle/>
        <a:p>
          <a:pPr>
            <a:lnSpc>
              <a:spcPct val="100000"/>
            </a:lnSpc>
          </a:pPr>
          <a:r>
            <a:rPr lang="en-US" sz="2000">
              <a:solidFill>
                <a:schemeClr val="bg1"/>
              </a:solidFill>
              <a:effectLst>
                <a:outerShdw blurRad="38100" dist="38100" dir="2700000" algn="tl">
                  <a:srgbClr val="000000">
                    <a:alpha val="43137"/>
                  </a:srgbClr>
                </a:outerShdw>
              </a:effectLst>
              <a:latin typeface="Garamond" panose="02020404030301010803" pitchFamily="18" charset="0"/>
            </a:rPr>
            <a:t>57% potential customer are likely to make their next mattress purchase online</a:t>
          </a:r>
        </a:p>
      </dgm:t>
    </dgm:pt>
    <dgm:pt modelId="{89A34B6C-CA69-404E-93F0-F9D408C41F95}" type="parTrans" cxnId="{4FA41B4B-A4CD-4EDA-AF96-22C01AEE6D3C}">
      <dgm:prSet/>
      <dgm:spPr/>
      <dgm:t>
        <a:bodyPr/>
        <a:lstStyle/>
        <a:p>
          <a:endParaRPr lang="en-US"/>
        </a:p>
      </dgm:t>
    </dgm:pt>
    <dgm:pt modelId="{1991E9B3-073A-4CCE-AFD2-F82A63B9CFB0}" type="sibTrans" cxnId="{4FA41B4B-A4CD-4EDA-AF96-22C01AEE6D3C}">
      <dgm:prSet/>
      <dgm:spPr/>
      <dgm:t>
        <a:bodyPr/>
        <a:lstStyle/>
        <a:p>
          <a:endParaRPr lang="en-US"/>
        </a:p>
      </dgm:t>
    </dgm:pt>
    <dgm:pt modelId="{83E664D4-6868-40E3-A8DB-BBC8D1360FBB}">
      <dgm:prSet custT="1"/>
      <dgm:spPr>
        <a:ln w="19050">
          <a:noFill/>
        </a:ln>
      </dgm:spPr>
      <dgm:t>
        <a:bodyPr/>
        <a:lstStyle/>
        <a:p>
          <a:pPr>
            <a:lnSpc>
              <a:spcPct val="100000"/>
            </a:lnSpc>
          </a:pPr>
          <a:r>
            <a:rPr lang="en-US" sz="2000">
              <a:solidFill>
                <a:schemeClr val="bg1"/>
              </a:solidFill>
              <a:effectLst>
                <a:outerShdw blurRad="38100" dist="38100" dir="2700000" algn="tl">
                  <a:srgbClr val="000000">
                    <a:alpha val="43137"/>
                  </a:srgbClr>
                </a:outerShdw>
              </a:effectLst>
              <a:latin typeface="Garamond" panose="02020404030301010803" pitchFamily="18" charset="0"/>
            </a:rPr>
            <a:t>60% Customers agree that Best Rest product sold online are high quality </a:t>
          </a:r>
        </a:p>
      </dgm:t>
    </dgm:pt>
    <dgm:pt modelId="{A45C2DA6-D99A-438C-A722-71B2B9CE3BBD}" type="parTrans" cxnId="{13403DC4-59BB-497F-9A19-04412B5C2B8D}">
      <dgm:prSet/>
      <dgm:spPr/>
      <dgm:t>
        <a:bodyPr/>
        <a:lstStyle/>
        <a:p>
          <a:endParaRPr lang="en-US"/>
        </a:p>
      </dgm:t>
    </dgm:pt>
    <dgm:pt modelId="{98D3ADCD-3E08-4814-9D58-F2694642F428}" type="sibTrans" cxnId="{13403DC4-59BB-497F-9A19-04412B5C2B8D}">
      <dgm:prSet/>
      <dgm:spPr/>
      <dgm:t>
        <a:bodyPr/>
        <a:lstStyle/>
        <a:p>
          <a:endParaRPr lang="en-US"/>
        </a:p>
      </dgm:t>
    </dgm:pt>
    <dgm:pt modelId="{A53BA673-C037-46CF-98EC-083ED2822A99}" type="pres">
      <dgm:prSet presAssocID="{E1410B83-D5B4-48FB-AD58-9831A3BD011D}" presName="root" presStyleCnt="0">
        <dgm:presLayoutVars>
          <dgm:dir/>
          <dgm:resizeHandles val="exact"/>
        </dgm:presLayoutVars>
      </dgm:prSet>
      <dgm:spPr/>
    </dgm:pt>
    <dgm:pt modelId="{3D51E4E1-10F2-42B5-BB3D-481C3B52D190}" type="pres">
      <dgm:prSet presAssocID="{78AAD9DE-1007-47E9-A8AB-21842C27B69C}" presName="compNode" presStyleCnt="0"/>
      <dgm:spPr/>
    </dgm:pt>
    <dgm:pt modelId="{C15C1604-36A6-4B50-A5F5-4A70E984B51F}" type="pres">
      <dgm:prSet presAssocID="{78AAD9DE-1007-47E9-A8AB-21842C27B69C}" presName="bgRect" presStyleLbl="bgShp" presStyleIdx="0" presStyleCnt="2" custLinFactNeighborX="0" custLinFactNeighborY="-5643"/>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CE46E9B8-C65C-46D7-9E76-949C7B17E475}" type="pres">
      <dgm:prSet presAssocID="{78AAD9DE-1007-47E9-A8AB-21842C27B69C}" presName="iconRect" presStyleLbl="node1" presStyleIdx="0" presStyleCnt="2" custLinFactNeighborX="465" custLinFactNeighborY="-1026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ed"/>
        </a:ext>
      </dgm:extLst>
    </dgm:pt>
    <dgm:pt modelId="{A7F56296-096A-4780-B92B-27D400E7F508}" type="pres">
      <dgm:prSet presAssocID="{78AAD9DE-1007-47E9-A8AB-21842C27B69C}" presName="spaceRect" presStyleCnt="0"/>
      <dgm:spPr/>
    </dgm:pt>
    <dgm:pt modelId="{070D038D-AABE-4A0E-B288-25C55A4F3F30}" type="pres">
      <dgm:prSet presAssocID="{78AAD9DE-1007-47E9-A8AB-21842C27B69C}" presName="parTx" presStyleLbl="revTx" presStyleIdx="0" presStyleCnt="2" custLinFactNeighborY="-5643">
        <dgm:presLayoutVars>
          <dgm:chMax val="0"/>
          <dgm:chPref val="0"/>
        </dgm:presLayoutVars>
      </dgm:prSet>
      <dgm:spPr/>
    </dgm:pt>
    <dgm:pt modelId="{B80CD13D-142C-442D-ADD4-C00CAE4CCBDF}" type="pres">
      <dgm:prSet presAssocID="{1991E9B3-073A-4CCE-AFD2-F82A63B9CFB0}" presName="sibTrans" presStyleCnt="0"/>
      <dgm:spPr/>
    </dgm:pt>
    <dgm:pt modelId="{B367DB14-8AB4-401F-A4D9-FED11B0331AB}" type="pres">
      <dgm:prSet presAssocID="{83E664D4-6868-40E3-A8DB-BBC8D1360FBB}" presName="compNode" presStyleCnt="0"/>
      <dgm:spPr/>
    </dgm:pt>
    <dgm:pt modelId="{76A4E850-6B8B-42D9-8537-79F8F5F4B054}" type="pres">
      <dgm:prSet presAssocID="{83E664D4-6868-40E3-A8DB-BBC8D1360FBB}" presName="bgRect" presStyleLbl="bgShp" presStyleIdx="1" presStyleCnt="2" custLinFactNeighborX="0" custLinFactNeighborY="4599"/>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883AD893-9B4B-4F5C-8357-061B33220800}" type="pres">
      <dgm:prSet presAssocID="{83E664D4-6868-40E3-A8DB-BBC8D1360FBB}" presName="iconRect" presStyleLbl="node1" presStyleIdx="1" presStyleCnt="2" custScaleY="104088" custLinFactNeighborX="4339" custLinFactNeighborY="40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Checkmark"/>
        </a:ext>
      </dgm:extLst>
    </dgm:pt>
    <dgm:pt modelId="{5017FCB1-C961-49D8-BDB5-3F78821E7E7E}" type="pres">
      <dgm:prSet presAssocID="{83E664D4-6868-40E3-A8DB-BBC8D1360FBB}" presName="spaceRect" presStyleCnt="0"/>
      <dgm:spPr/>
    </dgm:pt>
    <dgm:pt modelId="{28EA0BE7-210B-4A52-B1DD-BA65A2EF894A}" type="pres">
      <dgm:prSet presAssocID="{83E664D4-6868-40E3-A8DB-BBC8D1360FBB}" presName="parTx" presStyleLbl="revTx" presStyleIdx="1" presStyleCnt="2">
        <dgm:presLayoutVars>
          <dgm:chMax val="0"/>
          <dgm:chPref val="0"/>
        </dgm:presLayoutVars>
      </dgm:prSet>
      <dgm:spPr/>
    </dgm:pt>
  </dgm:ptLst>
  <dgm:cxnLst>
    <dgm:cxn modelId="{4FA41B4B-A4CD-4EDA-AF96-22C01AEE6D3C}" srcId="{E1410B83-D5B4-48FB-AD58-9831A3BD011D}" destId="{78AAD9DE-1007-47E9-A8AB-21842C27B69C}" srcOrd="0" destOrd="0" parTransId="{89A34B6C-CA69-404E-93F0-F9D408C41F95}" sibTransId="{1991E9B3-073A-4CCE-AFD2-F82A63B9CFB0}"/>
    <dgm:cxn modelId="{003446A7-1FBA-4CD2-8C8C-E833DAF6785F}" type="presOf" srcId="{78AAD9DE-1007-47E9-A8AB-21842C27B69C}" destId="{070D038D-AABE-4A0E-B288-25C55A4F3F30}" srcOrd="0" destOrd="0" presId="urn:microsoft.com/office/officeart/2018/2/layout/IconVerticalSolidList"/>
    <dgm:cxn modelId="{AADE28B4-DEB0-4C41-A43E-AA37032D9E0D}" type="presOf" srcId="{E1410B83-D5B4-48FB-AD58-9831A3BD011D}" destId="{A53BA673-C037-46CF-98EC-083ED2822A99}" srcOrd="0" destOrd="0" presId="urn:microsoft.com/office/officeart/2018/2/layout/IconVerticalSolidList"/>
    <dgm:cxn modelId="{13403DC4-59BB-497F-9A19-04412B5C2B8D}" srcId="{E1410B83-D5B4-48FB-AD58-9831A3BD011D}" destId="{83E664D4-6868-40E3-A8DB-BBC8D1360FBB}" srcOrd="1" destOrd="0" parTransId="{A45C2DA6-D99A-438C-A722-71B2B9CE3BBD}" sibTransId="{98D3ADCD-3E08-4814-9D58-F2694642F428}"/>
    <dgm:cxn modelId="{D76946D4-5366-4323-BAB9-0428AF8AE9C4}" type="presOf" srcId="{83E664D4-6868-40E3-A8DB-BBC8D1360FBB}" destId="{28EA0BE7-210B-4A52-B1DD-BA65A2EF894A}" srcOrd="0" destOrd="0" presId="urn:microsoft.com/office/officeart/2018/2/layout/IconVerticalSolidList"/>
    <dgm:cxn modelId="{14734317-C839-4398-ACE9-4B0264C8830E}" type="presParOf" srcId="{A53BA673-C037-46CF-98EC-083ED2822A99}" destId="{3D51E4E1-10F2-42B5-BB3D-481C3B52D190}" srcOrd="0" destOrd="0" presId="urn:microsoft.com/office/officeart/2018/2/layout/IconVerticalSolidList"/>
    <dgm:cxn modelId="{42816EFA-B587-44EB-A2CF-C7C69BD29300}" type="presParOf" srcId="{3D51E4E1-10F2-42B5-BB3D-481C3B52D190}" destId="{C15C1604-36A6-4B50-A5F5-4A70E984B51F}" srcOrd="0" destOrd="0" presId="urn:microsoft.com/office/officeart/2018/2/layout/IconVerticalSolidList"/>
    <dgm:cxn modelId="{F9F48894-8E31-4980-9702-1BAF7EB7F49D}" type="presParOf" srcId="{3D51E4E1-10F2-42B5-BB3D-481C3B52D190}" destId="{CE46E9B8-C65C-46D7-9E76-949C7B17E475}" srcOrd="1" destOrd="0" presId="urn:microsoft.com/office/officeart/2018/2/layout/IconVerticalSolidList"/>
    <dgm:cxn modelId="{E4C98E83-CEB5-439E-ACC4-1AEDFE2ACF69}" type="presParOf" srcId="{3D51E4E1-10F2-42B5-BB3D-481C3B52D190}" destId="{A7F56296-096A-4780-B92B-27D400E7F508}" srcOrd="2" destOrd="0" presId="urn:microsoft.com/office/officeart/2018/2/layout/IconVerticalSolidList"/>
    <dgm:cxn modelId="{D6DA925E-F8AE-4374-B64D-A4A1D3D4C81A}" type="presParOf" srcId="{3D51E4E1-10F2-42B5-BB3D-481C3B52D190}" destId="{070D038D-AABE-4A0E-B288-25C55A4F3F30}" srcOrd="3" destOrd="0" presId="urn:microsoft.com/office/officeart/2018/2/layout/IconVerticalSolidList"/>
    <dgm:cxn modelId="{573B3798-4D14-4230-BD2A-148D50C0CC79}" type="presParOf" srcId="{A53BA673-C037-46CF-98EC-083ED2822A99}" destId="{B80CD13D-142C-442D-ADD4-C00CAE4CCBDF}" srcOrd="1" destOrd="0" presId="urn:microsoft.com/office/officeart/2018/2/layout/IconVerticalSolidList"/>
    <dgm:cxn modelId="{ABA24447-7628-4232-A603-EBE73A507146}" type="presParOf" srcId="{A53BA673-C037-46CF-98EC-083ED2822A99}" destId="{B367DB14-8AB4-401F-A4D9-FED11B0331AB}" srcOrd="2" destOrd="0" presId="urn:microsoft.com/office/officeart/2018/2/layout/IconVerticalSolidList"/>
    <dgm:cxn modelId="{4A0C4546-794F-4BC0-9226-E81F50602CB2}" type="presParOf" srcId="{B367DB14-8AB4-401F-A4D9-FED11B0331AB}" destId="{76A4E850-6B8B-42D9-8537-79F8F5F4B054}" srcOrd="0" destOrd="0" presId="urn:microsoft.com/office/officeart/2018/2/layout/IconVerticalSolidList"/>
    <dgm:cxn modelId="{412EB54D-9ECF-48AC-960E-CACA662C2D2E}" type="presParOf" srcId="{B367DB14-8AB4-401F-A4D9-FED11B0331AB}" destId="{883AD893-9B4B-4F5C-8357-061B33220800}" srcOrd="1" destOrd="0" presId="urn:microsoft.com/office/officeart/2018/2/layout/IconVerticalSolidList"/>
    <dgm:cxn modelId="{3FC09E22-1348-4A88-BA26-AD2591B156F6}" type="presParOf" srcId="{B367DB14-8AB4-401F-A4D9-FED11B0331AB}" destId="{5017FCB1-C961-49D8-BDB5-3F78821E7E7E}" srcOrd="2" destOrd="0" presId="urn:microsoft.com/office/officeart/2018/2/layout/IconVerticalSolidList"/>
    <dgm:cxn modelId="{19FB70DA-7462-4F6C-A87B-01E20FBA0223}" type="presParOf" srcId="{B367DB14-8AB4-401F-A4D9-FED11B0331AB}" destId="{28EA0BE7-210B-4A52-B1DD-BA65A2EF89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C4A25F6C-3A03-42F5-B2B4-3CD2323FF4AD}" type="doc">
      <dgm:prSet loTypeId="urn:microsoft.com/office/officeart/2018/2/layout/IconLabelList" loCatId="icon" qsTypeId="urn:microsoft.com/office/officeart/2005/8/quickstyle/simple1" qsCatId="simple" csTypeId="urn:microsoft.com/office/officeart/2005/8/colors/accent1_5" csCatId="accent1" phldr="1"/>
      <dgm:spPr/>
      <dgm:t>
        <a:bodyPr/>
        <a:lstStyle/>
        <a:p>
          <a:endParaRPr lang="en-US"/>
        </a:p>
      </dgm:t>
    </dgm:pt>
    <dgm:pt modelId="{05B00585-9AFD-4BF0-A08D-C55639C68E9F}">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nchor="ctr"/>
        <a:lstStyle/>
        <a:p>
          <a:pPr algn="ctr">
            <a:lnSpc>
              <a:spcPct val="100000"/>
            </a:lnSpc>
          </a:pPr>
          <a:r>
            <a:rPr lang="en-US" sz="1600">
              <a:solidFill>
                <a:schemeClr val="bg1"/>
              </a:solidFill>
              <a:effectLst>
                <a:outerShdw blurRad="38100" dist="38100" dir="2700000" algn="tl">
                  <a:srgbClr val="000000">
                    <a:alpha val="43137"/>
                  </a:srgbClr>
                </a:outerShdw>
              </a:effectLst>
              <a:latin typeface="Garamond" panose="02020404030301010803" pitchFamily="18" charset="0"/>
            </a:rPr>
            <a:t>74% customers agree that Best Rest brand products are high quality</a:t>
          </a:r>
        </a:p>
      </dgm:t>
    </dgm:pt>
    <dgm:pt modelId="{6DF5893A-EBBC-498A-898D-714413CC9E95}" type="parTrans" cxnId="{6EEB3E6F-0003-40FD-B7BA-2EA30A01849F}">
      <dgm:prSet/>
      <dgm:spPr/>
      <dgm:t>
        <a:bodyPr/>
        <a:lstStyle/>
        <a:p>
          <a:endParaRPr lang="en-US"/>
        </a:p>
      </dgm:t>
    </dgm:pt>
    <dgm:pt modelId="{26AAD85A-4540-4424-9B85-165A9DB41F9E}" type="sibTrans" cxnId="{6EEB3E6F-0003-40FD-B7BA-2EA30A01849F}">
      <dgm:prSet/>
      <dgm:spPr/>
      <dgm:t>
        <a:bodyPr/>
        <a:lstStyle/>
        <a:p>
          <a:endParaRPr lang="en-US"/>
        </a:p>
      </dgm:t>
    </dgm:pt>
    <dgm:pt modelId="{5C3A0136-45F0-4341-A36F-5B84BDCFA117}">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nchor="ctr"/>
        <a:lstStyle/>
        <a:p>
          <a:pPr>
            <a:lnSpc>
              <a:spcPct val="100000"/>
            </a:lnSpc>
          </a:pPr>
          <a:r>
            <a:rPr lang="en-US" sz="1600">
              <a:solidFill>
                <a:schemeClr val="bg1"/>
              </a:solidFill>
              <a:effectLst>
                <a:outerShdw blurRad="38100" dist="38100" dir="2700000" algn="tl">
                  <a:srgbClr val="000000">
                    <a:alpha val="43137"/>
                  </a:srgbClr>
                </a:outerShdw>
              </a:effectLst>
              <a:latin typeface="Garamond" panose="02020404030301010803" pitchFamily="18" charset="0"/>
            </a:rPr>
            <a:t>72% customers agree that Best Rest Product is a high-quality brand </a:t>
          </a:r>
        </a:p>
      </dgm:t>
    </dgm:pt>
    <dgm:pt modelId="{5224804B-832F-44CF-B9A3-F9A9ECF76973}" type="parTrans" cxnId="{3B3FEA2D-216D-4D16-AEA6-9627DE83E503}">
      <dgm:prSet/>
      <dgm:spPr/>
      <dgm:t>
        <a:bodyPr/>
        <a:lstStyle/>
        <a:p>
          <a:endParaRPr lang="en-US"/>
        </a:p>
      </dgm:t>
    </dgm:pt>
    <dgm:pt modelId="{C481A101-CB99-48F0-9C25-F3C4EA189C9A}" type="sibTrans" cxnId="{3B3FEA2D-216D-4D16-AEA6-9627DE83E503}">
      <dgm:prSet/>
      <dgm:spPr/>
      <dgm:t>
        <a:bodyPr/>
        <a:lstStyle/>
        <a:p>
          <a:endParaRPr lang="en-US"/>
        </a:p>
      </dgm:t>
    </dgm:pt>
    <dgm:pt modelId="{BAEB45E7-ACD4-4CBF-85D9-8D9688DF2BD2}">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nchor="ctr"/>
        <a:lstStyle/>
        <a:p>
          <a:pPr>
            <a:lnSpc>
              <a:spcPct val="100000"/>
            </a:lnSpc>
          </a:pPr>
          <a:r>
            <a:rPr lang="en-US" sz="1600">
              <a:solidFill>
                <a:schemeClr val="bg1"/>
              </a:solidFill>
              <a:effectLst>
                <a:outerShdw blurRad="38100" dist="38100" dir="2700000" algn="tl">
                  <a:srgbClr val="000000">
                    <a:alpha val="43137"/>
                  </a:srgbClr>
                </a:outerShdw>
              </a:effectLst>
              <a:latin typeface="Garamond" panose="02020404030301010803" pitchFamily="18" charset="0"/>
            </a:rPr>
            <a:t>68% customers trust Best Rest Product</a:t>
          </a:r>
        </a:p>
      </dgm:t>
    </dgm:pt>
    <dgm:pt modelId="{7D002427-D98F-4443-A892-E6ED2F48AB09}" type="parTrans" cxnId="{CE185147-7D08-41B7-BF8F-C8CDDEC01289}">
      <dgm:prSet/>
      <dgm:spPr/>
      <dgm:t>
        <a:bodyPr/>
        <a:lstStyle/>
        <a:p>
          <a:endParaRPr lang="en-US"/>
        </a:p>
      </dgm:t>
    </dgm:pt>
    <dgm:pt modelId="{8DB3611A-1D14-40E9-B85F-DFC46A8F55E7}" type="sibTrans" cxnId="{CE185147-7D08-41B7-BF8F-C8CDDEC01289}">
      <dgm:prSet/>
      <dgm:spPr/>
      <dgm:t>
        <a:bodyPr/>
        <a:lstStyle/>
        <a:p>
          <a:endParaRPr lang="en-US"/>
        </a:p>
      </dgm:t>
    </dgm:pt>
    <dgm:pt modelId="{56AC41FC-FE4B-43CB-B021-4C248A6935BF}" type="pres">
      <dgm:prSet presAssocID="{C4A25F6C-3A03-42F5-B2B4-3CD2323FF4AD}" presName="root" presStyleCnt="0">
        <dgm:presLayoutVars>
          <dgm:dir/>
          <dgm:resizeHandles val="exact"/>
        </dgm:presLayoutVars>
      </dgm:prSet>
      <dgm:spPr/>
    </dgm:pt>
    <dgm:pt modelId="{2AE54F36-9A71-4970-8474-F5AA6ACA84A5}" type="pres">
      <dgm:prSet presAssocID="{05B00585-9AFD-4BF0-A08D-C55639C68E9F}" presName="compNode" presStyleCnt="0"/>
      <dgm:spPr/>
    </dgm:pt>
    <dgm:pt modelId="{6FA6676C-EA4A-473E-BD75-00A054ACE5BB}" type="pres">
      <dgm:prSet presAssocID="{05B00585-9AFD-4BF0-A08D-C55639C68E9F}" presName="iconRect" presStyleLbl="node1" presStyleIdx="0" presStyleCnt="3"/>
      <dgm:spPr>
        <a:noFill/>
        <a:ln>
          <a:noFill/>
        </a:ln>
      </dgm:spPr>
      <dgm:extLst>
        <a:ext uri="{E40237B7-FDA0-4F09-8148-C483321AD2D9}">
          <dgm14:cNvPr xmlns:dgm14="http://schemas.microsoft.com/office/drawing/2010/diagram" id="0" name="" descr="Comment Like with solid fill"/>
        </a:ext>
      </dgm:extLst>
    </dgm:pt>
    <dgm:pt modelId="{CD8EB0F4-B226-41CF-8FB7-1B1F95127BD9}" type="pres">
      <dgm:prSet presAssocID="{05B00585-9AFD-4BF0-A08D-C55639C68E9F}" presName="spaceRect" presStyleCnt="0"/>
      <dgm:spPr/>
    </dgm:pt>
    <dgm:pt modelId="{5BB83BB7-83EC-4FAB-9FD4-B82DF8145957}" type="pres">
      <dgm:prSet presAssocID="{05B00585-9AFD-4BF0-A08D-C55639C68E9F}" presName="textRect" presStyleLbl="revTx" presStyleIdx="0" presStyleCnt="3" custScaleX="134312" custScaleY="170449" custLinFactNeighborX="7133" custLinFactNeighborY="-1463">
        <dgm:presLayoutVars>
          <dgm:chMax val="1"/>
          <dgm:chPref val="1"/>
        </dgm:presLayoutVars>
      </dgm:prSet>
      <dgm:spPr/>
    </dgm:pt>
    <dgm:pt modelId="{B607C8CD-1338-46D9-8DFE-5303C0941C4A}" type="pres">
      <dgm:prSet presAssocID="{26AAD85A-4540-4424-9B85-165A9DB41F9E}" presName="sibTrans" presStyleCnt="0"/>
      <dgm:spPr/>
    </dgm:pt>
    <dgm:pt modelId="{F74F91DA-6DDA-4BBF-8756-4B7EED12C8CB}" type="pres">
      <dgm:prSet presAssocID="{5C3A0136-45F0-4341-A36F-5B84BDCFA117}" presName="compNode" presStyleCnt="0"/>
      <dgm:spPr/>
    </dgm:pt>
    <dgm:pt modelId="{A7B53BC3-AD78-4C8E-B5F1-582ACC509623}" type="pres">
      <dgm:prSet presAssocID="{5C3A0136-45F0-4341-A36F-5B84BDCFA117}" presName="iconRect" presStyleLbl="node1" presStyleIdx="1" presStyleCnt="3"/>
      <dgm:spPr>
        <a:noFill/>
        <a:ln>
          <a:noFill/>
        </a:ln>
      </dgm:spPr>
      <dgm:extLst>
        <a:ext uri="{E40237B7-FDA0-4F09-8148-C483321AD2D9}">
          <dgm14:cNvPr xmlns:dgm14="http://schemas.microsoft.com/office/drawing/2010/diagram" id="0" name="" descr="Badge Tick1 with solid fill"/>
        </a:ext>
      </dgm:extLst>
    </dgm:pt>
    <dgm:pt modelId="{B8718F33-352C-4B77-A988-01D87F9B1935}" type="pres">
      <dgm:prSet presAssocID="{5C3A0136-45F0-4341-A36F-5B84BDCFA117}" presName="spaceRect" presStyleCnt="0"/>
      <dgm:spPr/>
    </dgm:pt>
    <dgm:pt modelId="{0753ED83-6871-4007-91E3-A6396435C958}" type="pres">
      <dgm:prSet presAssocID="{5C3A0136-45F0-4341-A36F-5B84BDCFA117}" presName="textRect" presStyleLbl="revTx" presStyleIdx="1" presStyleCnt="3" custScaleX="134312" custScaleY="170449" custLinFactNeighborX="-2478" custLinFactNeighborY="-1463">
        <dgm:presLayoutVars>
          <dgm:chMax val="1"/>
          <dgm:chPref val="1"/>
        </dgm:presLayoutVars>
      </dgm:prSet>
      <dgm:spPr/>
    </dgm:pt>
    <dgm:pt modelId="{6AE86B73-8BBA-4C94-99D4-5D51BAF5BA0E}" type="pres">
      <dgm:prSet presAssocID="{C481A101-CB99-48F0-9C25-F3C4EA189C9A}" presName="sibTrans" presStyleCnt="0"/>
      <dgm:spPr/>
    </dgm:pt>
    <dgm:pt modelId="{14B11886-D572-4C10-94AC-5992690B6584}" type="pres">
      <dgm:prSet presAssocID="{BAEB45E7-ACD4-4CBF-85D9-8D9688DF2BD2}" presName="compNode" presStyleCnt="0"/>
      <dgm:spPr/>
    </dgm:pt>
    <dgm:pt modelId="{46E934F5-4C2C-4540-AF30-E26D8C428A9D}" type="pres">
      <dgm:prSet presAssocID="{BAEB45E7-ACD4-4CBF-85D9-8D9688DF2BD2}" presName="iconRect" presStyleLbl="node1" presStyleIdx="2" presStyleCnt="3"/>
      <dgm:spPr>
        <a:noFill/>
        <a:ln>
          <a:noFill/>
        </a:ln>
      </dgm:spPr>
      <dgm:extLst>
        <a:ext uri="{E40237B7-FDA0-4F09-8148-C483321AD2D9}">
          <dgm14:cNvPr xmlns:dgm14="http://schemas.microsoft.com/office/drawing/2010/diagram" id="0" name="" descr="Handshake"/>
        </a:ext>
      </dgm:extLst>
    </dgm:pt>
    <dgm:pt modelId="{BB6368A0-AF27-41EC-91C4-FC9A6AB32B0E}" type="pres">
      <dgm:prSet presAssocID="{BAEB45E7-ACD4-4CBF-85D9-8D9688DF2BD2}" presName="spaceRect" presStyleCnt="0"/>
      <dgm:spPr/>
    </dgm:pt>
    <dgm:pt modelId="{BB774933-1C21-44A4-B14C-275AD8CE165E}" type="pres">
      <dgm:prSet presAssocID="{BAEB45E7-ACD4-4CBF-85D9-8D9688DF2BD2}" presName="textRect" presStyleLbl="revTx" presStyleIdx="2" presStyleCnt="3" custScaleX="134312" custScaleY="170449" custLinFactNeighborX="-11507" custLinFactNeighborY="-1463">
        <dgm:presLayoutVars>
          <dgm:chMax val="1"/>
          <dgm:chPref val="1"/>
        </dgm:presLayoutVars>
      </dgm:prSet>
      <dgm:spPr/>
    </dgm:pt>
  </dgm:ptLst>
  <dgm:cxnLst>
    <dgm:cxn modelId="{86E95C11-EDBF-4D99-9A25-4D0B37EBBE2C}" type="presOf" srcId="{BAEB45E7-ACD4-4CBF-85D9-8D9688DF2BD2}" destId="{BB774933-1C21-44A4-B14C-275AD8CE165E}" srcOrd="0" destOrd="0" presId="urn:microsoft.com/office/officeart/2018/2/layout/IconLabelList"/>
    <dgm:cxn modelId="{894D2229-22B3-4762-AD1A-958F06558B2F}" type="presOf" srcId="{5C3A0136-45F0-4341-A36F-5B84BDCFA117}" destId="{0753ED83-6871-4007-91E3-A6396435C958}" srcOrd="0" destOrd="0" presId="urn:microsoft.com/office/officeart/2018/2/layout/IconLabelList"/>
    <dgm:cxn modelId="{3B3FEA2D-216D-4D16-AEA6-9627DE83E503}" srcId="{C4A25F6C-3A03-42F5-B2B4-3CD2323FF4AD}" destId="{5C3A0136-45F0-4341-A36F-5B84BDCFA117}" srcOrd="1" destOrd="0" parTransId="{5224804B-832F-44CF-B9A3-F9A9ECF76973}" sibTransId="{C481A101-CB99-48F0-9C25-F3C4EA189C9A}"/>
    <dgm:cxn modelId="{CE185147-7D08-41B7-BF8F-C8CDDEC01289}" srcId="{C4A25F6C-3A03-42F5-B2B4-3CD2323FF4AD}" destId="{BAEB45E7-ACD4-4CBF-85D9-8D9688DF2BD2}" srcOrd="2" destOrd="0" parTransId="{7D002427-D98F-4443-A892-E6ED2F48AB09}" sibTransId="{8DB3611A-1D14-40E9-B85F-DFC46A8F55E7}"/>
    <dgm:cxn modelId="{6EEB3E6F-0003-40FD-B7BA-2EA30A01849F}" srcId="{C4A25F6C-3A03-42F5-B2B4-3CD2323FF4AD}" destId="{05B00585-9AFD-4BF0-A08D-C55639C68E9F}" srcOrd="0" destOrd="0" parTransId="{6DF5893A-EBBC-498A-898D-714413CC9E95}" sibTransId="{26AAD85A-4540-4424-9B85-165A9DB41F9E}"/>
    <dgm:cxn modelId="{C3711397-212C-4F35-8CE1-0692C1C257BA}" type="presOf" srcId="{05B00585-9AFD-4BF0-A08D-C55639C68E9F}" destId="{5BB83BB7-83EC-4FAB-9FD4-B82DF8145957}" srcOrd="0" destOrd="0" presId="urn:microsoft.com/office/officeart/2018/2/layout/IconLabelList"/>
    <dgm:cxn modelId="{2F56F9BB-6D59-4A09-AE62-0B93D7C015FC}" type="presOf" srcId="{C4A25F6C-3A03-42F5-B2B4-3CD2323FF4AD}" destId="{56AC41FC-FE4B-43CB-B021-4C248A6935BF}" srcOrd="0" destOrd="0" presId="urn:microsoft.com/office/officeart/2018/2/layout/IconLabelList"/>
    <dgm:cxn modelId="{ABEA6413-D045-45D5-BA1B-9217867B7011}" type="presParOf" srcId="{56AC41FC-FE4B-43CB-B021-4C248A6935BF}" destId="{2AE54F36-9A71-4970-8474-F5AA6ACA84A5}" srcOrd="0" destOrd="0" presId="urn:microsoft.com/office/officeart/2018/2/layout/IconLabelList"/>
    <dgm:cxn modelId="{C73E01E3-5C22-468D-A5AF-B9DFE5ED983A}" type="presParOf" srcId="{2AE54F36-9A71-4970-8474-F5AA6ACA84A5}" destId="{6FA6676C-EA4A-473E-BD75-00A054ACE5BB}" srcOrd="0" destOrd="0" presId="urn:microsoft.com/office/officeart/2018/2/layout/IconLabelList"/>
    <dgm:cxn modelId="{51EFAFDC-4832-4A45-8EBF-4693F7CBC83B}" type="presParOf" srcId="{2AE54F36-9A71-4970-8474-F5AA6ACA84A5}" destId="{CD8EB0F4-B226-41CF-8FB7-1B1F95127BD9}" srcOrd="1" destOrd="0" presId="urn:microsoft.com/office/officeart/2018/2/layout/IconLabelList"/>
    <dgm:cxn modelId="{B3DE2D10-6855-4A9B-AFCA-F559A649DB9E}" type="presParOf" srcId="{2AE54F36-9A71-4970-8474-F5AA6ACA84A5}" destId="{5BB83BB7-83EC-4FAB-9FD4-B82DF8145957}" srcOrd="2" destOrd="0" presId="urn:microsoft.com/office/officeart/2018/2/layout/IconLabelList"/>
    <dgm:cxn modelId="{FEE7D2C4-DF25-4975-8CC4-FF615F283F39}" type="presParOf" srcId="{56AC41FC-FE4B-43CB-B021-4C248A6935BF}" destId="{B607C8CD-1338-46D9-8DFE-5303C0941C4A}" srcOrd="1" destOrd="0" presId="urn:microsoft.com/office/officeart/2018/2/layout/IconLabelList"/>
    <dgm:cxn modelId="{AA1B22BB-00A4-47CF-9186-A6D74D03541C}" type="presParOf" srcId="{56AC41FC-FE4B-43CB-B021-4C248A6935BF}" destId="{F74F91DA-6DDA-4BBF-8756-4B7EED12C8CB}" srcOrd="2" destOrd="0" presId="urn:microsoft.com/office/officeart/2018/2/layout/IconLabelList"/>
    <dgm:cxn modelId="{A9763865-3868-4A98-9929-1BD5BDD77DCD}" type="presParOf" srcId="{F74F91DA-6DDA-4BBF-8756-4B7EED12C8CB}" destId="{A7B53BC3-AD78-4C8E-B5F1-582ACC509623}" srcOrd="0" destOrd="0" presId="urn:microsoft.com/office/officeart/2018/2/layout/IconLabelList"/>
    <dgm:cxn modelId="{203BBEB5-A96C-48B7-A2FC-DDCB6527EEAD}" type="presParOf" srcId="{F74F91DA-6DDA-4BBF-8756-4B7EED12C8CB}" destId="{B8718F33-352C-4B77-A988-01D87F9B1935}" srcOrd="1" destOrd="0" presId="urn:microsoft.com/office/officeart/2018/2/layout/IconLabelList"/>
    <dgm:cxn modelId="{8C55A2DD-E48F-4EDA-8C0B-AEA7EC41B6C2}" type="presParOf" srcId="{F74F91DA-6DDA-4BBF-8756-4B7EED12C8CB}" destId="{0753ED83-6871-4007-91E3-A6396435C958}" srcOrd="2" destOrd="0" presId="urn:microsoft.com/office/officeart/2018/2/layout/IconLabelList"/>
    <dgm:cxn modelId="{75AD809B-7A97-44FB-92C2-A58E103804F0}" type="presParOf" srcId="{56AC41FC-FE4B-43CB-B021-4C248A6935BF}" destId="{6AE86B73-8BBA-4C94-99D4-5D51BAF5BA0E}" srcOrd="3" destOrd="0" presId="urn:microsoft.com/office/officeart/2018/2/layout/IconLabelList"/>
    <dgm:cxn modelId="{9031AC05-3806-489C-B4A0-E4F212BFFA3B}" type="presParOf" srcId="{56AC41FC-FE4B-43CB-B021-4C248A6935BF}" destId="{14B11886-D572-4C10-94AC-5992690B6584}" srcOrd="4" destOrd="0" presId="urn:microsoft.com/office/officeart/2018/2/layout/IconLabelList"/>
    <dgm:cxn modelId="{0C5A8E75-C8B2-4C16-8896-29A30DDAC44D}" type="presParOf" srcId="{14B11886-D572-4C10-94AC-5992690B6584}" destId="{46E934F5-4C2C-4540-AF30-E26D8C428A9D}" srcOrd="0" destOrd="0" presId="urn:microsoft.com/office/officeart/2018/2/layout/IconLabelList"/>
    <dgm:cxn modelId="{FD2FAAB7-16B9-4AB7-8551-DF84A4C697D8}" type="presParOf" srcId="{14B11886-D572-4C10-94AC-5992690B6584}" destId="{BB6368A0-AF27-41EC-91C4-FC9A6AB32B0E}" srcOrd="1" destOrd="0" presId="urn:microsoft.com/office/officeart/2018/2/layout/IconLabelList"/>
    <dgm:cxn modelId="{EFC3099A-4623-4BE6-B252-037956EAA4FE}" type="presParOf" srcId="{14B11886-D572-4C10-94AC-5992690B6584}" destId="{BB774933-1C21-44A4-B14C-275AD8CE165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B6D726-8B15-40E1-983E-62F7E51C5DE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49C1B1-7749-4207-B446-DB18C97CC197}">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Increase in available market share with the acquisition</a:t>
          </a:r>
        </a:p>
      </dgm:t>
    </dgm:pt>
    <dgm:pt modelId="{D985C7F2-5152-4516-98DB-2CA203F441BD}" type="parTrans" cxnId="{6DAA3741-95D7-4C2D-BF39-7D3C071EBE3A}">
      <dgm:prSet/>
      <dgm:spPr/>
      <dgm:t>
        <a:bodyPr/>
        <a:lstStyle/>
        <a:p>
          <a:endParaRPr lang="en-US"/>
        </a:p>
      </dgm:t>
    </dgm:pt>
    <dgm:pt modelId="{D17FC1F1-0A8C-4475-B02C-ECE4AC368DE4}" type="sibTrans" cxnId="{6DAA3741-95D7-4C2D-BF39-7D3C071EBE3A}">
      <dgm:prSet/>
      <dgm:spPr/>
      <dgm:t>
        <a:bodyPr/>
        <a:lstStyle/>
        <a:p>
          <a:endParaRPr lang="en-US"/>
        </a:p>
      </dgm:t>
    </dgm:pt>
    <dgm:pt modelId="{6C221CDE-974B-41CF-99B2-79A6567E940A}">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Brand Trust/Quality is high leading to interest in a Best Rest Branded Mattress</a:t>
          </a:r>
        </a:p>
      </dgm:t>
    </dgm:pt>
    <dgm:pt modelId="{85EE8254-6CEE-4537-95F5-F56082AC41BD}" type="parTrans" cxnId="{21056440-555D-4D9E-84A5-8A96B03F5863}">
      <dgm:prSet/>
      <dgm:spPr/>
      <dgm:t>
        <a:bodyPr/>
        <a:lstStyle/>
        <a:p>
          <a:endParaRPr lang="en-US"/>
        </a:p>
      </dgm:t>
    </dgm:pt>
    <dgm:pt modelId="{5AF699DF-1FEC-469A-88D1-F529ADDA229A}" type="sibTrans" cxnId="{21056440-555D-4D9E-84A5-8A96B03F5863}">
      <dgm:prSet/>
      <dgm:spPr/>
      <dgm:t>
        <a:bodyPr/>
        <a:lstStyle/>
        <a:p>
          <a:endParaRPr lang="en-US"/>
        </a:p>
      </dgm:t>
    </dgm:pt>
    <dgm:pt modelId="{C2FD069E-8693-4448-BD99-0C934970CB3B}">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Synergies are a possibility with the acquisition – Financial Gain for Best Rest</a:t>
          </a:r>
        </a:p>
      </dgm:t>
    </dgm:pt>
    <dgm:pt modelId="{A0ADA4E7-0490-45C9-80E5-572F8D164FEA}" type="parTrans" cxnId="{C70266F8-C4DA-42D1-83A8-966D115A33F8}">
      <dgm:prSet/>
      <dgm:spPr/>
      <dgm:t>
        <a:bodyPr/>
        <a:lstStyle/>
        <a:p>
          <a:endParaRPr lang="en-US"/>
        </a:p>
      </dgm:t>
    </dgm:pt>
    <dgm:pt modelId="{AE10DCD9-F543-44B4-B16F-75B43C0950DC}" type="sibTrans" cxnId="{C70266F8-C4DA-42D1-83A8-966D115A33F8}">
      <dgm:prSet/>
      <dgm:spPr/>
      <dgm:t>
        <a:bodyPr/>
        <a:lstStyle/>
        <a:p>
          <a:endParaRPr lang="en-US"/>
        </a:p>
      </dgm:t>
    </dgm:pt>
    <dgm:pt modelId="{1DAC7C97-BB4B-4548-BB95-7428A65FFFB3}">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Can enter the Direct Consumer Market (DCM) </a:t>
          </a:r>
        </a:p>
      </dgm:t>
    </dgm:pt>
    <dgm:pt modelId="{EBE9D800-C2A9-448A-9163-E2E8196E7980}" type="parTrans" cxnId="{09C7B3EF-4B75-46D2-85D8-142E6F7A2921}">
      <dgm:prSet/>
      <dgm:spPr/>
      <dgm:t>
        <a:bodyPr/>
        <a:lstStyle/>
        <a:p>
          <a:endParaRPr lang="en-US"/>
        </a:p>
      </dgm:t>
    </dgm:pt>
    <dgm:pt modelId="{B4BEFD1E-8AA2-4DB6-9AC6-8AB2D4851A1E}" type="sibTrans" cxnId="{09C7B3EF-4B75-46D2-85D8-142E6F7A2921}">
      <dgm:prSet/>
      <dgm:spPr/>
      <dgm:t>
        <a:bodyPr/>
        <a:lstStyle/>
        <a:p>
          <a:endParaRPr lang="en-US"/>
        </a:p>
      </dgm:t>
    </dgm:pt>
    <dgm:pt modelId="{BF632175-AF4E-431D-B96D-7DDA41295F69}" type="pres">
      <dgm:prSet presAssocID="{5BB6D726-8B15-40E1-983E-62F7E51C5DE8}" presName="hierChild1" presStyleCnt="0">
        <dgm:presLayoutVars>
          <dgm:orgChart val="1"/>
          <dgm:chPref val="1"/>
          <dgm:dir/>
          <dgm:animOne val="branch"/>
          <dgm:animLvl val="lvl"/>
          <dgm:resizeHandles/>
        </dgm:presLayoutVars>
      </dgm:prSet>
      <dgm:spPr/>
    </dgm:pt>
    <dgm:pt modelId="{26FE623C-9B65-4ED0-825A-DF1357B7FA73}" type="pres">
      <dgm:prSet presAssocID="{2C49C1B1-7749-4207-B446-DB18C97CC197}" presName="hierRoot1" presStyleCnt="0">
        <dgm:presLayoutVars>
          <dgm:hierBranch val="init"/>
        </dgm:presLayoutVars>
      </dgm:prSet>
      <dgm:spPr/>
    </dgm:pt>
    <dgm:pt modelId="{5930B5AD-431F-4EF7-9EF3-4FA0F319F480}" type="pres">
      <dgm:prSet presAssocID="{2C49C1B1-7749-4207-B446-DB18C97CC197}" presName="rootComposite1" presStyleCnt="0"/>
      <dgm:spPr/>
    </dgm:pt>
    <dgm:pt modelId="{BA3A163C-BE00-413F-B440-36C2D6AE24E1}" type="pres">
      <dgm:prSet presAssocID="{2C49C1B1-7749-4207-B446-DB18C97CC197}" presName="rootText1" presStyleLbl="node0" presStyleIdx="0" presStyleCnt="4" custScaleX="110598" custScaleY="136944">
        <dgm:presLayoutVars>
          <dgm:chPref val="3"/>
        </dgm:presLayoutVars>
      </dgm:prSet>
      <dgm:spPr/>
    </dgm:pt>
    <dgm:pt modelId="{1E69797B-4258-4AB7-84EA-93069A837B85}" type="pres">
      <dgm:prSet presAssocID="{2C49C1B1-7749-4207-B446-DB18C97CC197}" presName="rootConnector1" presStyleLbl="node1" presStyleIdx="0" presStyleCnt="0"/>
      <dgm:spPr/>
    </dgm:pt>
    <dgm:pt modelId="{2995C115-B42F-4F2E-97C6-73C39AC4BAC2}" type="pres">
      <dgm:prSet presAssocID="{2C49C1B1-7749-4207-B446-DB18C97CC197}" presName="hierChild2" presStyleCnt="0"/>
      <dgm:spPr/>
    </dgm:pt>
    <dgm:pt modelId="{43FAB45D-5B06-4A9E-A3F7-8BBCD666ED78}" type="pres">
      <dgm:prSet presAssocID="{2C49C1B1-7749-4207-B446-DB18C97CC197}" presName="hierChild3" presStyleCnt="0"/>
      <dgm:spPr/>
    </dgm:pt>
    <dgm:pt modelId="{DCD932BD-114F-4181-8692-8ED41CFD3FF3}" type="pres">
      <dgm:prSet presAssocID="{6C221CDE-974B-41CF-99B2-79A6567E940A}" presName="hierRoot1" presStyleCnt="0">
        <dgm:presLayoutVars>
          <dgm:hierBranch val="init"/>
        </dgm:presLayoutVars>
      </dgm:prSet>
      <dgm:spPr/>
    </dgm:pt>
    <dgm:pt modelId="{D01B4E41-A327-4085-9649-E4931F5A5750}" type="pres">
      <dgm:prSet presAssocID="{6C221CDE-974B-41CF-99B2-79A6567E940A}" presName="rootComposite1" presStyleCnt="0"/>
      <dgm:spPr/>
    </dgm:pt>
    <dgm:pt modelId="{81B49EFD-ED50-4783-AAE3-7D4EBA0A1FB7}" type="pres">
      <dgm:prSet presAssocID="{6C221CDE-974B-41CF-99B2-79A6567E940A}" presName="rootText1" presStyleLbl="node0" presStyleIdx="1" presStyleCnt="4" custScaleX="110598" custScaleY="136944">
        <dgm:presLayoutVars>
          <dgm:chPref val="3"/>
        </dgm:presLayoutVars>
      </dgm:prSet>
      <dgm:spPr/>
    </dgm:pt>
    <dgm:pt modelId="{5540DE06-9C1C-4118-B998-4726FF609259}" type="pres">
      <dgm:prSet presAssocID="{6C221CDE-974B-41CF-99B2-79A6567E940A}" presName="rootConnector1" presStyleLbl="node1" presStyleIdx="0" presStyleCnt="0"/>
      <dgm:spPr/>
    </dgm:pt>
    <dgm:pt modelId="{3D9E1D13-3ED4-4DB0-9CA7-61092A17FBF4}" type="pres">
      <dgm:prSet presAssocID="{6C221CDE-974B-41CF-99B2-79A6567E940A}" presName="hierChild2" presStyleCnt="0"/>
      <dgm:spPr/>
    </dgm:pt>
    <dgm:pt modelId="{D81318A6-4CBE-43C9-BDE7-CB6DCB83D4DD}" type="pres">
      <dgm:prSet presAssocID="{6C221CDE-974B-41CF-99B2-79A6567E940A}" presName="hierChild3" presStyleCnt="0"/>
      <dgm:spPr/>
    </dgm:pt>
    <dgm:pt modelId="{A3B2A7F3-484D-4193-93C4-6368F1AEAE96}" type="pres">
      <dgm:prSet presAssocID="{C2FD069E-8693-4448-BD99-0C934970CB3B}" presName="hierRoot1" presStyleCnt="0">
        <dgm:presLayoutVars>
          <dgm:hierBranch val="init"/>
        </dgm:presLayoutVars>
      </dgm:prSet>
      <dgm:spPr/>
    </dgm:pt>
    <dgm:pt modelId="{0AC730AB-58E0-4345-82C6-87BB81C514CF}" type="pres">
      <dgm:prSet presAssocID="{C2FD069E-8693-4448-BD99-0C934970CB3B}" presName="rootComposite1" presStyleCnt="0"/>
      <dgm:spPr/>
    </dgm:pt>
    <dgm:pt modelId="{A47D2A7A-9F4F-4E3D-8525-CC9D2440E910}" type="pres">
      <dgm:prSet presAssocID="{C2FD069E-8693-4448-BD99-0C934970CB3B}" presName="rootText1" presStyleLbl="node0" presStyleIdx="2" presStyleCnt="4" custScaleX="110598" custScaleY="136944">
        <dgm:presLayoutVars>
          <dgm:chPref val="3"/>
        </dgm:presLayoutVars>
      </dgm:prSet>
      <dgm:spPr/>
    </dgm:pt>
    <dgm:pt modelId="{CD582266-B7E0-4D3C-9D0D-66F0925F850E}" type="pres">
      <dgm:prSet presAssocID="{C2FD069E-8693-4448-BD99-0C934970CB3B}" presName="rootConnector1" presStyleLbl="node1" presStyleIdx="0" presStyleCnt="0"/>
      <dgm:spPr/>
    </dgm:pt>
    <dgm:pt modelId="{34EDCB6B-1AB4-4463-877B-A26581E0E524}" type="pres">
      <dgm:prSet presAssocID="{C2FD069E-8693-4448-BD99-0C934970CB3B}" presName="hierChild2" presStyleCnt="0"/>
      <dgm:spPr/>
    </dgm:pt>
    <dgm:pt modelId="{9B8EC5BE-B507-4900-B983-23FECBA850C5}" type="pres">
      <dgm:prSet presAssocID="{C2FD069E-8693-4448-BD99-0C934970CB3B}" presName="hierChild3" presStyleCnt="0"/>
      <dgm:spPr/>
    </dgm:pt>
    <dgm:pt modelId="{261F65CD-2374-4AF3-9C01-7E27074A2CDF}" type="pres">
      <dgm:prSet presAssocID="{1DAC7C97-BB4B-4548-BB95-7428A65FFFB3}" presName="hierRoot1" presStyleCnt="0">
        <dgm:presLayoutVars>
          <dgm:hierBranch val="init"/>
        </dgm:presLayoutVars>
      </dgm:prSet>
      <dgm:spPr/>
    </dgm:pt>
    <dgm:pt modelId="{20382147-58BD-416A-870E-6A47A2DAF04D}" type="pres">
      <dgm:prSet presAssocID="{1DAC7C97-BB4B-4548-BB95-7428A65FFFB3}" presName="rootComposite1" presStyleCnt="0"/>
      <dgm:spPr/>
    </dgm:pt>
    <dgm:pt modelId="{325D44A6-AFCE-46F1-8D03-A79895819DE7}" type="pres">
      <dgm:prSet presAssocID="{1DAC7C97-BB4B-4548-BB95-7428A65FFFB3}" presName="rootText1" presStyleLbl="node0" presStyleIdx="3" presStyleCnt="4" custScaleX="110598" custScaleY="136944">
        <dgm:presLayoutVars>
          <dgm:chPref val="3"/>
        </dgm:presLayoutVars>
      </dgm:prSet>
      <dgm:spPr/>
    </dgm:pt>
    <dgm:pt modelId="{7914287F-BF3A-4591-BCC4-2BFF14F739B5}" type="pres">
      <dgm:prSet presAssocID="{1DAC7C97-BB4B-4548-BB95-7428A65FFFB3}" presName="rootConnector1" presStyleLbl="node1" presStyleIdx="0" presStyleCnt="0"/>
      <dgm:spPr/>
    </dgm:pt>
    <dgm:pt modelId="{53988225-0AF4-4987-9CAB-7125314DF3AA}" type="pres">
      <dgm:prSet presAssocID="{1DAC7C97-BB4B-4548-BB95-7428A65FFFB3}" presName="hierChild2" presStyleCnt="0"/>
      <dgm:spPr/>
    </dgm:pt>
    <dgm:pt modelId="{89E3A9FD-97B2-457E-BB6D-F068D04A1774}" type="pres">
      <dgm:prSet presAssocID="{1DAC7C97-BB4B-4548-BB95-7428A65FFFB3}" presName="hierChild3" presStyleCnt="0"/>
      <dgm:spPr/>
    </dgm:pt>
  </dgm:ptLst>
  <dgm:cxnLst>
    <dgm:cxn modelId="{0647C506-4BBC-4FAD-BD95-227467D9FBE7}" type="presOf" srcId="{1DAC7C97-BB4B-4548-BB95-7428A65FFFB3}" destId="{325D44A6-AFCE-46F1-8D03-A79895819DE7}" srcOrd="0" destOrd="0" presId="urn:microsoft.com/office/officeart/2005/8/layout/orgChart1"/>
    <dgm:cxn modelId="{21056440-555D-4D9E-84A5-8A96B03F5863}" srcId="{5BB6D726-8B15-40E1-983E-62F7E51C5DE8}" destId="{6C221CDE-974B-41CF-99B2-79A6567E940A}" srcOrd="1" destOrd="0" parTransId="{85EE8254-6CEE-4537-95F5-F56082AC41BD}" sibTransId="{5AF699DF-1FEC-469A-88D1-F529ADDA229A}"/>
    <dgm:cxn modelId="{AEEA5B5E-AC66-4B7F-A11C-82107652FF12}" type="presOf" srcId="{1DAC7C97-BB4B-4548-BB95-7428A65FFFB3}" destId="{7914287F-BF3A-4591-BCC4-2BFF14F739B5}" srcOrd="1" destOrd="0" presId="urn:microsoft.com/office/officeart/2005/8/layout/orgChart1"/>
    <dgm:cxn modelId="{6DAA3741-95D7-4C2D-BF39-7D3C071EBE3A}" srcId="{5BB6D726-8B15-40E1-983E-62F7E51C5DE8}" destId="{2C49C1B1-7749-4207-B446-DB18C97CC197}" srcOrd="0" destOrd="0" parTransId="{D985C7F2-5152-4516-98DB-2CA203F441BD}" sibTransId="{D17FC1F1-0A8C-4475-B02C-ECE4AC368DE4}"/>
    <dgm:cxn modelId="{3EE9D061-4A05-46BC-9279-2DF1A41786C6}" type="presOf" srcId="{6C221CDE-974B-41CF-99B2-79A6567E940A}" destId="{81B49EFD-ED50-4783-AAE3-7D4EBA0A1FB7}" srcOrd="0" destOrd="0" presId="urn:microsoft.com/office/officeart/2005/8/layout/orgChart1"/>
    <dgm:cxn modelId="{0CAB8F44-346A-4B43-8B95-17ECEEC2A997}" type="presOf" srcId="{5BB6D726-8B15-40E1-983E-62F7E51C5DE8}" destId="{BF632175-AF4E-431D-B96D-7DDA41295F69}" srcOrd="0" destOrd="0" presId="urn:microsoft.com/office/officeart/2005/8/layout/orgChart1"/>
    <dgm:cxn modelId="{966EE08A-E40B-4953-A311-37D6E77F8220}" type="presOf" srcId="{2C49C1B1-7749-4207-B446-DB18C97CC197}" destId="{BA3A163C-BE00-413F-B440-36C2D6AE24E1}" srcOrd="0" destOrd="0" presId="urn:microsoft.com/office/officeart/2005/8/layout/orgChart1"/>
    <dgm:cxn modelId="{347A389B-0A5E-4D9B-BD42-7D3867AFF7AE}" type="presOf" srcId="{2C49C1B1-7749-4207-B446-DB18C97CC197}" destId="{1E69797B-4258-4AB7-84EA-93069A837B85}" srcOrd="1" destOrd="0" presId="urn:microsoft.com/office/officeart/2005/8/layout/orgChart1"/>
    <dgm:cxn modelId="{9EF561DC-6AE7-472B-B5CB-5AE3FB750916}" type="presOf" srcId="{C2FD069E-8693-4448-BD99-0C934970CB3B}" destId="{CD582266-B7E0-4D3C-9D0D-66F0925F850E}" srcOrd="1" destOrd="0" presId="urn:microsoft.com/office/officeart/2005/8/layout/orgChart1"/>
    <dgm:cxn modelId="{09C7B3EF-4B75-46D2-85D8-142E6F7A2921}" srcId="{5BB6D726-8B15-40E1-983E-62F7E51C5DE8}" destId="{1DAC7C97-BB4B-4548-BB95-7428A65FFFB3}" srcOrd="3" destOrd="0" parTransId="{EBE9D800-C2A9-448A-9163-E2E8196E7980}" sibTransId="{B4BEFD1E-8AA2-4DB6-9AC6-8AB2D4851A1E}"/>
    <dgm:cxn modelId="{C70266F8-C4DA-42D1-83A8-966D115A33F8}" srcId="{5BB6D726-8B15-40E1-983E-62F7E51C5DE8}" destId="{C2FD069E-8693-4448-BD99-0C934970CB3B}" srcOrd="2" destOrd="0" parTransId="{A0ADA4E7-0490-45C9-80E5-572F8D164FEA}" sibTransId="{AE10DCD9-F543-44B4-B16F-75B43C0950DC}"/>
    <dgm:cxn modelId="{A613F1FA-43C7-48FD-816E-6B80831BAFA6}" type="presOf" srcId="{C2FD069E-8693-4448-BD99-0C934970CB3B}" destId="{A47D2A7A-9F4F-4E3D-8525-CC9D2440E910}" srcOrd="0" destOrd="0" presId="urn:microsoft.com/office/officeart/2005/8/layout/orgChart1"/>
    <dgm:cxn modelId="{C7104BFE-7965-4F19-AE27-1C9D2CFFB446}" type="presOf" srcId="{6C221CDE-974B-41CF-99B2-79A6567E940A}" destId="{5540DE06-9C1C-4118-B998-4726FF609259}" srcOrd="1" destOrd="0" presId="urn:microsoft.com/office/officeart/2005/8/layout/orgChart1"/>
    <dgm:cxn modelId="{74816910-133C-42AC-AE89-739B497F900E}" type="presParOf" srcId="{BF632175-AF4E-431D-B96D-7DDA41295F69}" destId="{26FE623C-9B65-4ED0-825A-DF1357B7FA73}" srcOrd="0" destOrd="0" presId="urn:microsoft.com/office/officeart/2005/8/layout/orgChart1"/>
    <dgm:cxn modelId="{D41C744A-9EB1-4999-A927-A3775DBBA877}" type="presParOf" srcId="{26FE623C-9B65-4ED0-825A-DF1357B7FA73}" destId="{5930B5AD-431F-4EF7-9EF3-4FA0F319F480}" srcOrd="0" destOrd="0" presId="urn:microsoft.com/office/officeart/2005/8/layout/orgChart1"/>
    <dgm:cxn modelId="{E1B6C60A-0A0F-40C9-B31A-AF825CF166C7}" type="presParOf" srcId="{5930B5AD-431F-4EF7-9EF3-4FA0F319F480}" destId="{BA3A163C-BE00-413F-B440-36C2D6AE24E1}" srcOrd="0" destOrd="0" presId="urn:microsoft.com/office/officeart/2005/8/layout/orgChart1"/>
    <dgm:cxn modelId="{98DEB26C-83E9-4177-BAB4-AE7B57710FCD}" type="presParOf" srcId="{5930B5AD-431F-4EF7-9EF3-4FA0F319F480}" destId="{1E69797B-4258-4AB7-84EA-93069A837B85}" srcOrd="1" destOrd="0" presId="urn:microsoft.com/office/officeart/2005/8/layout/orgChart1"/>
    <dgm:cxn modelId="{2D8E0DE1-FFBA-4743-910C-8AA9DE83443C}" type="presParOf" srcId="{26FE623C-9B65-4ED0-825A-DF1357B7FA73}" destId="{2995C115-B42F-4F2E-97C6-73C39AC4BAC2}" srcOrd="1" destOrd="0" presId="urn:microsoft.com/office/officeart/2005/8/layout/orgChart1"/>
    <dgm:cxn modelId="{63475A47-2307-4B90-BE56-D62B7BD2CF32}" type="presParOf" srcId="{26FE623C-9B65-4ED0-825A-DF1357B7FA73}" destId="{43FAB45D-5B06-4A9E-A3F7-8BBCD666ED78}" srcOrd="2" destOrd="0" presId="urn:microsoft.com/office/officeart/2005/8/layout/orgChart1"/>
    <dgm:cxn modelId="{BC6544E5-CD00-48D2-BDB3-C0E7A45C8285}" type="presParOf" srcId="{BF632175-AF4E-431D-B96D-7DDA41295F69}" destId="{DCD932BD-114F-4181-8692-8ED41CFD3FF3}" srcOrd="1" destOrd="0" presId="urn:microsoft.com/office/officeart/2005/8/layout/orgChart1"/>
    <dgm:cxn modelId="{C1100CFD-6FFE-4AAB-981A-AEE504657321}" type="presParOf" srcId="{DCD932BD-114F-4181-8692-8ED41CFD3FF3}" destId="{D01B4E41-A327-4085-9649-E4931F5A5750}" srcOrd="0" destOrd="0" presId="urn:microsoft.com/office/officeart/2005/8/layout/orgChart1"/>
    <dgm:cxn modelId="{388A2AFA-4AAF-433E-9C5C-A8294E87129B}" type="presParOf" srcId="{D01B4E41-A327-4085-9649-E4931F5A5750}" destId="{81B49EFD-ED50-4783-AAE3-7D4EBA0A1FB7}" srcOrd="0" destOrd="0" presId="urn:microsoft.com/office/officeart/2005/8/layout/orgChart1"/>
    <dgm:cxn modelId="{6C3E7129-E152-42AF-A9DF-08156C1E7D2F}" type="presParOf" srcId="{D01B4E41-A327-4085-9649-E4931F5A5750}" destId="{5540DE06-9C1C-4118-B998-4726FF609259}" srcOrd="1" destOrd="0" presId="urn:microsoft.com/office/officeart/2005/8/layout/orgChart1"/>
    <dgm:cxn modelId="{E96822BA-EDC3-4EDF-9D8A-077198EBD78E}" type="presParOf" srcId="{DCD932BD-114F-4181-8692-8ED41CFD3FF3}" destId="{3D9E1D13-3ED4-4DB0-9CA7-61092A17FBF4}" srcOrd="1" destOrd="0" presId="urn:microsoft.com/office/officeart/2005/8/layout/orgChart1"/>
    <dgm:cxn modelId="{37C067E9-5A73-4BC3-A247-AFAC3FEAAFDF}" type="presParOf" srcId="{DCD932BD-114F-4181-8692-8ED41CFD3FF3}" destId="{D81318A6-4CBE-43C9-BDE7-CB6DCB83D4DD}" srcOrd="2" destOrd="0" presId="urn:microsoft.com/office/officeart/2005/8/layout/orgChart1"/>
    <dgm:cxn modelId="{E8F7040E-945C-4388-A436-311E5B02D5EC}" type="presParOf" srcId="{BF632175-AF4E-431D-B96D-7DDA41295F69}" destId="{A3B2A7F3-484D-4193-93C4-6368F1AEAE96}" srcOrd="2" destOrd="0" presId="urn:microsoft.com/office/officeart/2005/8/layout/orgChart1"/>
    <dgm:cxn modelId="{A2921326-70BE-419C-A815-9B08895C7375}" type="presParOf" srcId="{A3B2A7F3-484D-4193-93C4-6368F1AEAE96}" destId="{0AC730AB-58E0-4345-82C6-87BB81C514CF}" srcOrd="0" destOrd="0" presId="urn:microsoft.com/office/officeart/2005/8/layout/orgChart1"/>
    <dgm:cxn modelId="{7ADBE6FF-4733-43E3-A017-E944DB4F0A33}" type="presParOf" srcId="{0AC730AB-58E0-4345-82C6-87BB81C514CF}" destId="{A47D2A7A-9F4F-4E3D-8525-CC9D2440E910}" srcOrd="0" destOrd="0" presId="urn:microsoft.com/office/officeart/2005/8/layout/orgChart1"/>
    <dgm:cxn modelId="{00CCA532-C041-4BCB-BD63-B6EEE0E02D9F}" type="presParOf" srcId="{0AC730AB-58E0-4345-82C6-87BB81C514CF}" destId="{CD582266-B7E0-4D3C-9D0D-66F0925F850E}" srcOrd="1" destOrd="0" presId="urn:microsoft.com/office/officeart/2005/8/layout/orgChart1"/>
    <dgm:cxn modelId="{6BBC7C54-7C1F-431B-A1A9-7163EE1236EA}" type="presParOf" srcId="{A3B2A7F3-484D-4193-93C4-6368F1AEAE96}" destId="{34EDCB6B-1AB4-4463-877B-A26581E0E524}" srcOrd="1" destOrd="0" presId="urn:microsoft.com/office/officeart/2005/8/layout/orgChart1"/>
    <dgm:cxn modelId="{112DACF8-66B5-413C-BDFF-8D099D47B9D6}" type="presParOf" srcId="{A3B2A7F3-484D-4193-93C4-6368F1AEAE96}" destId="{9B8EC5BE-B507-4900-B983-23FECBA850C5}" srcOrd="2" destOrd="0" presId="urn:microsoft.com/office/officeart/2005/8/layout/orgChart1"/>
    <dgm:cxn modelId="{722A3DDD-898A-40D1-92E9-0E95DAFDCE05}" type="presParOf" srcId="{BF632175-AF4E-431D-B96D-7DDA41295F69}" destId="{261F65CD-2374-4AF3-9C01-7E27074A2CDF}" srcOrd="3" destOrd="0" presId="urn:microsoft.com/office/officeart/2005/8/layout/orgChart1"/>
    <dgm:cxn modelId="{5442E63E-AB03-4914-A369-D1868039E769}" type="presParOf" srcId="{261F65CD-2374-4AF3-9C01-7E27074A2CDF}" destId="{20382147-58BD-416A-870E-6A47A2DAF04D}" srcOrd="0" destOrd="0" presId="urn:microsoft.com/office/officeart/2005/8/layout/orgChart1"/>
    <dgm:cxn modelId="{D5920AC1-DAFA-4E20-B183-545036943119}" type="presParOf" srcId="{20382147-58BD-416A-870E-6A47A2DAF04D}" destId="{325D44A6-AFCE-46F1-8D03-A79895819DE7}" srcOrd="0" destOrd="0" presId="urn:microsoft.com/office/officeart/2005/8/layout/orgChart1"/>
    <dgm:cxn modelId="{91DA7891-A69D-4855-8D16-E05BCD3F1619}" type="presParOf" srcId="{20382147-58BD-416A-870E-6A47A2DAF04D}" destId="{7914287F-BF3A-4591-BCC4-2BFF14F739B5}" srcOrd="1" destOrd="0" presId="urn:microsoft.com/office/officeart/2005/8/layout/orgChart1"/>
    <dgm:cxn modelId="{A05B995D-B1BF-4CD8-B65B-01CEA0CC3E20}" type="presParOf" srcId="{261F65CD-2374-4AF3-9C01-7E27074A2CDF}" destId="{53988225-0AF4-4987-9CAB-7125314DF3AA}" srcOrd="1" destOrd="0" presId="urn:microsoft.com/office/officeart/2005/8/layout/orgChart1"/>
    <dgm:cxn modelId="{09025F31-0F7B-4DA7-B215-799514BCA3A8}" type="presParOf" srcId="{261F65CD-2374-4AF3-9C01-7E27074A2CDF}" destId="{89E3A9FD-97B2-457E-BB6D-F068D04A1774}"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23112-0D4E-44EC-BF4B-534AF8A664DE}"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60A1A52D-8CB1-42B1-8D3C-7D27C245B469}">
      <dgm:prSet custT="1"/>
      <dgm:spPr/>
      <dgm:t>
        <a:bodyPr/>
        <a:lstStyle/>
        <a:p>
          <a:pPr>
            <a:lnSpc>
              <a:spcPct val="100000"/>
            </a:lnSpc>
            <a:defRPr cap="all"/>
          </a:pPr>
          <a:r>
            <a:rPr lang="en-US" sz="1400">
              <a:solidFill>
                <a:schemeClr val="tx2">
                  <a:lumMod val="75000"/>
                </a:schemeClr>
              </a:solidFill>
              <a:effectLst/>
              <a:latin typeface="Garamond"/>
            </a:rPr>
            <a:t>Does the technology work? </a:t>
          </a:r>
        </a:p>
      </dgm:t>
    </dgm:pt>
    <dgm:pt modelId="{E5D09B2A-EDA0-447B-889D-CEACB4C397AC}" type="parTrans" cxnId="{9215DA0C-C15E-4B4F-AAFC-6C7C668345B8}">
      <dgm:prSet/>
      <dgm:spPr/>
      <dgm:t>
        <a:bodyPr/>
        <a:lstStyle/>
        <a:p>
          <a:endParaRPr lang="en-US"/>
        </a:p>
      </dgm:t>
    </dgm:pt>
    <dgm:pt modelId="{FEE38239-5153-42C3-97BC-4BF1E9DEB50A}" type="sibTrans" cxnId="{9215DA0C-C15E-4B4F-AAFC-6C7C668345B8}">
      <dgm:prSet/>
      <dgm:spPr/>
      <dgm:t>
        <a:bodyPr/>
        <a:lstStyle/>
        <a:p>
          <a:pPr>
            <a:lnSpc>
              <a:spcPct val="100000"/>
            </a:lnSpc>
          </a:pPr>
          <a:endParaRPr lang="en-US"/>
        </a:p>
      </dgm:t>
    </dgm:pt>
    <dgm:pt modelId="{B8B46E2B-7532-402E-A6E6-0C36FE3BF14A}">
      <dgm:prSet custT="1"/>
      <dgm:spPr/>
      <dgm:t>
        <a:bodyPr/>
        <a:lstStyle/>
        <a:p>
          <a:pPr>
            <a:lnSpc>
              <a:spcPct val="100000"/>
            </a:lnSpc>
            <a:defRPr cap="all"/>
          </a:pPr>
          <a:r>
            <a:rPr lang="en-US" sz="1400">
              <a:solidFill>
                <a:schemeClr val="tx2">
                  <a:lumMod val="75000"/>
                </a:schemeClr>
              </a:solidFill>
              <a:effectLst/>
              <a:latin typeface="Garamond"/>
            </a:rPr>
            <a:t>How does the sleep cool mattress compare to benchmark?</a:t>
          </a:r>
        </a:p>
      </dgm:t>
    </dgm:pt>
    <dgm:pt modelId="{5329E20B-4B8C-42FA-B0A4-829304C1E13A}" type="parTrans" cxnId="{E7FB113F-D4C7-445C-961A-820E6DCE3EBF}">
      <dgm:prSet/>
      <dgm:spPr/>
      <dgm:t>
        <a:bodyPr/>
        <a:lstStyle/>
        <a:p>
          <a:endParaRPr lang="en-US"/>
        </a:p>
      </dgm:t>
    </dgm:pt>
    <dgm:pt modelId="{5C864CC8-27BF-4A0B-B0B8-85F26BF2F66E}" type="sibTrans" cxnId="{E7FB113F-D4C7-445C-961A-820E6DCE3EBF}">
      <dgm:prSet/>
      <dgm:spPr/>
      <dgm:t>
        <a:bodyPr/>
        <a:lstStyle/>
        <a:p>
          <a:pPr>
            <a:lnSpc>
              <a:spcPct val="100000"/>
            </a:lnSpc>
          </a:pPr>
          <a:endParaRPr lang="en-US"/>
        </a:p>
      </dgm:t>
    </dgm:pt>
    <dgm:pt modelId="{F7572C92-2364-4C78-815E-B6FC572B8776}">
      <dgm:prSet custT="1"/>
      <dgm:spPr/>
      <dgm:t>
        <a:bodyPr/>
        <a:lstStyle/>
        <a:p>
          <a:pPr>
            <a:lnSpc>
              <a:spcPct val="100000"/>
            </a:lnSpc>
            <a:defRPr cap="all"/>
          </a:pPr>
          <a:r>
            <a:rPr lang="en-US" sz="1400">
              <a:solidFill>
                <a:schemeClr val="tx2">
                  <a:lumMod val="75000"/>
                </a:schemeClr>
              </a:solidFill>
              <a:effectLst/>
              <a:latin typeface="Garamond"/>
            </a:rPr>
            <a:t>Are customers willing to purchase online?</a:t>
          </a:r>
        </a:p>
      </dgm:t>
    </dgm:pt>
    <dgm:pt modelId="{BDB592B0-8265-46B7-9A99-29045022339D}" type="parTrans" cxnId="{0D40F1E2-6613-45D8-8BC2-A80DD2200AA3}">
      <dgm:prSet/>
      <dgm:spPr/>
      <dgm:t>
        <a:bodyPr/>
        <a:lstStyle/>
        <a:p>
          <a:endParaRPr lang="en-US"/>
        </a:p>
      </dgm:t>
    </dgm:pt>
    <dgm:pt modelId="{B6A42FCF-3E09-499F-884C-99B92E49B710}" type="sibTrans" cxnId="{0D40F1E2-6613-45D8-8BC2-A80DD2200AA3}">
      <dgm:prSet/>
      <dgm:spPr/>
      <dgm:t>
        <a:bodyPr/>
        <a:lstStyle/>
        <a:p>
          <a:pPr>
            <a:lnSpc>
              <a:spcPct val="100000"/>
            </a:lnSpc>
          </a:pPr>
          <a:endParaRPr lang="en-US"/>
        </a:p>
      </dgm:t>
    </dgm:pt>
    <dgm:pt modelId="{4789C046-977A-42FD-8E57-EC9E3065FC2E}">
      <dgm:prSet custT="1"/>
      <dgm:spPr/>
      <dgm:t>
        <a:bodyPr/>
        <a:lstStyle/>
        <a:p>
          <a:pPr>
            <a:lnSpc>
              <a:spcPct val="100000"/>
            </a:lnSpc>
            <a:defRPr cap="all"/>
          </a:pPr>
          <a:r>
            <a:rPr lang="en-US" sz="1400">
              <a:solidFill>
                <a:schemeClr val="tx2">
                  <a:lumMod val="75000"/>
                </a:schemeClr>
              </a:solidFill>
              <a:effectLst/>
              <a:latin typeface="Garamond"/>
            </a:rPr>
            <a:t>What qualities are important to customers?</a:t>
          </a:r>
        </a:p>
      </dgm:t>
    </dgm:pt>
    <dgm:pt modelId="{AFB0A176-A933-4B8B-81E0-FEE56CC0A465}" type="parTrans" cxnId="{9361F4CA-6522-4FEB-A1E5-1F5C4A8CC5BB}">
      <dgm:prSet/>
      <dgm:spPr/>
      <dgm:t>
        <a:bodyPr/>
        <a:lstStyle/>
        <a:p>
          <a:endParaRPr lang="en-US"/>
        </a:p>
      </dgm:t>
    </dgm:pt>
    <dgm:pt modelId="{AD467906-AA6F-474E-9CF6-877D2B3286EB}" type="sibTrans" cxnId="{9361F4CA-6522-4FEB-A1E5-1F5C4A8CC5BB}">
      <dgm:prSet/>
      <dgm:spPr/>
      <dgm:t>
        <a:bodyPr/>
        <a:lstStyle/>
        <a:p>
          <a:pPr>
            <a:lnSpc>
              <a:spcPct val="100000"/>
            </a:lnSpc>
          </a:pPr>
          <a:endParaRPr lang="en-US"/>
        </a:p>
      </dgm:t>
    </dgm:pt>
    <dgm:pt modelId="{4A46D5FC-33A1-4CC1-9FA3-76711D4A6217}">
      <dgm:prSet custT="1"/>
      <dgm:spPr/>
      <dgm:t>
        <a:bodyPr/>
        <a:lstStyle/>
        <a:p>
          <a:pPr>
            <a:lnSpc>
              <a:spcPct val="100000"/>
            </a:lnSpc>
            <a:defRPr cap="all"/>
          </a:pPr>
          <a:r>
            <a:rPr lang="en-US" sz="1400">
              <a:solidFill>
                <a:schemeClr val="tx2">
                  <a:lumMod val="75000"/>
                </a:schemeClr>
              </a:solidFill>
              <a:effectLst/>
              <a:latin typeface="Garamond"/>
            </a:rPr>
            <a:t>How do consumers perceive Best Rest?</a:t>
          </a:r>
        </a:p>
      </dgm:t>
    </dgm:pt>
    <dgm:pt modelId="{6EBD8DD5-CC12-4166-A6D2-AA7A43E0111B}" type="parTrans" cxnId="{16A491A8-EA67-45E2-BA08-960BE13969DB}">
      <dgm:prSet/>
      <dgm:spPr/>
      <dgm:t>
        <a:bodyPr/>
        <a:lstStyle/>
        <a:p>
          <a:endParaRPr lang="en-US"/>
        </a:p>
      </dgm:t>
    </dgm:pt>
    <dgm:pt modelId="{BF22547B-F6E3-428A-8A7E-38F6FCC23EB5}" type="sibTrans" cxnId="{16A491A8-EA67-45E2-BA08-960BE13969DB}">
      <dgm:prSet/>
      <dgm:spPr/>
      <dgm:t>
        <a:bodyPr/>
        <a:lstStyle/>
        <a:p>
          <a:pPr>
            <a:lnSpc>
              <a:spcPct val="100000"/>
            </a:lnSpc>
          </a:pPr>
          <a:endParaRPr lang="en-US"/>
        </a:p>
      </dgm:t>
    </dgm:pt>
    <dgm:pt modelId="{A1E0924D-DA08-4090-93E4-8E881A1487D4}">
      <dgm:prSet custT="1"/>
      <dgm:spPr/>
      <dgm:t>
        <a:bodyPr/>
        <a:lstStyle/>
        <a:p>
          <a:pPr>
            <a:lnSpc>
              <a:spcPct val="100000"/>
            </a:lnSpc>
            <a:defRPr cap="all"/>
          </a:pPr>
          <a:r>
            <a:rPr lang="en-US" sz="1400">
              <a:solidFill>
                <a:schemeClr val="tx2">
                  <a:lumMod val="75000"/>
                </a:schemeClr>
              </a:solidFill>
              <a:effectLst/>
              <a:latin typeface="Garamond"/>
            </a:rPr>
            <a:t>Interest in a Best Rest branded mattress?</a:t>
          </a:r>
        </a:p>
      </dgm:t>
    </dgm:pt>
    <dgm:pt modelId="{00CDA654-8F0F-40D4-8B53-C8C878A5E885}" type="parTrans" cxnId="{D00ED84E-A194-41BF-B57D-381E6F88C2B1}">
      <dgm:prSet/>
      <dgm:spPr/>
      <dgm:t>
        <a:bodyPr/>
        <a:lstStyle/>
        <a:p>
          <a:endParaRPr lang="en-US"/>
        </a:p>
      </dgm:t>
    </dgm:pt>
    <dgm:pt modelId="{9BA427A0-4BF7-429E-BFC8-48E75A49C56B}" type="sibTrans" cxnId="{D00ED84E-A194-41BF-B57D-381E6F88C2B1}">
      <dgm:prSet/>
      <dgm:spPr/>
      <dgm:t>
        <a:bodyPr/>
        <a:lstStyle/>
        <a:p>
          <a:endParaRPr lang="en-US"/>
        </a:p>
      </dgm:t>
    </dgm:pt>
    <dgm:pt modelId="{8C8405DA-9D47-46A4-86EA-44F5C45CCA48}" type="pres">
      <dgm:prSet presAssocID="{21E23112-0D4E-44EC-BF4B-534AF8A664DE}" presName="root" presStyleCnt="0">
        <dgm:presLayoutVars>
          <dgm:dir/>
          <dgm:resizeHandles val="exact"/>
        </dgm:presLayoutVars>
      </dgm:prSet>
      <dgm:spPr/>
    </dgm:pt>
    <dgm:pt modelId="{CCA756E2-27DB-4996-A056-E476BE206C4D}" type="pres">
      <dgm:prSet presAssocID="{60A1A52D-8CB1-42B1-8D3C-7D27C245B469}" presName="compNode" presStyleCnt="0"/>
      <dgm:spPr/>
    </dgm:pt>
    <dgm:pt modelId="{07588734-EA90-4DA2-BEE2-304EB51F3394}" type="pres">
      <dgm:prSet presAssocID="{60A1A52D-8CB1-42B1-8D3C-7D27C245B469}" presName="iconBgRect" presStyleLbl="bgShp" presStyleIdx="0" presStyleCnt="6" custScaleX="90909" custScaleY="90909" custLinFactNeighborY="-2478"/>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496ADD1A-7DF4-432C-925A-2227140A69AB}" type="pres">
      <dgm:prSet presAssocID="{60A1A52D-8CB1-42B1-8D3C-7D27C245B46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Checkmark with solid fill"/>
        </a:ext>
      </dgm:extLst>
    </dgm:pt>
    <dgm:pt modelId="{9A2CFF6B-5F5C-4533-A0F8-ED41504E055C}" type="pres">
      <dgm:prSet presAssocID="{60A1A52D-8CB1-42B1-8D3C-7D27C245B469}" presName="spaceRect" presStyleCnt="0"/>
      <dgm:spPr/>
    </dgm:pt>
    <dgm:pt modelId="{9B9466FE-3E87-4F64-944E-49F0645F607B}" type="pres">
      <dgm:prSet presAssocID="{60A1A52D-8CB1-42B1-8D3C-7D27C245B469}" presName="textRect" presStyleLbl="revTx" presStyleIdx="0" presStyleCnt="6" custLinFactNeighborX="35" custLinFactNeighborY="-27478">
        <dgm:presLayoutVars>
          <dgm:chMax val="1"/>
          <dgm:chPref val="1"/>
        </dgm:presLayoutVars>
      </dgm:prSet>
      <dgm:spPr/>
    </dgm:pt>
    <dgm:pt modelId="{2DE4D629-4C73-40FE-B3ED-5B6FA591C6EB}" type="pres">
      <dgm:prSet presAssocID="{FEE38239-5153-42C3-97BC-4BF1E9DEB50A}" presName="sibTrans" presStyleCnt="0"/>
      <dgm:spPr/>
    </dgm:pt>
    <dgm:pt modelId="{B59DDEC3-DC50-47C9-8C35-8E5184672B2A}" type="pres">
      <dgm:prSet presAssocID="{B8B46E2B-7532-402E-A6E6-0C36FE3BF14A}" presName="compNode" presStyleCnt="0"/>
      <dgm:spPr/>
    </dgm:pt>
    <dgm:pt modelId="{21F4DBF3-9E34-4646-9AE9-A5A467E65FD1}" type="pres">
      <dgm:prSet presAssocID="{B8B46E2B-7532-402E-A6E6-0C36FE3BF14A}" presName="iconBgRect" presStyleLbl="bgShp" presStyleIdx="1" presStyleCnt="6" custScaleX="90910" custScaleY="90910" custLinFactNeighborY="-2478"/>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B449B4AF-F3A6-4E65-8FDB-DFF666E1494B}" type="pres">
      <dgm:prSet presAssocID="{B8B46E2B-7532-402E-A6E6-0C36FE3BF14A}"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Upward trend with solid fill"/>
        </a:ext>
      </dgm:extLst>
    </dgm:pt>
    <dgm:pt modelId="{BF31D0C3-03F4-4A59-9255-5C6C7216E7F2}" type="pres">
      <dgm:prSet presAssocID="{B8B46E2B-7532-402E-A6E6-0C36FE3BF14A}" presName="spaceRect" presStyleCnt="0"/>
      <dgm:spPr/>
    </dgm:pt>
    <dgm:pt modelId="{C241D966-E94D-434F-BB73-CA80280AEC61}" type="pres">
      <dgm:prSet presAssocID="{B8B46E2B-7532-402E-A6E6-0C36FE3BF14A}" presName="textRect" presStyleLbl="revTx" presStyleIdx="1" presStyleCnt="6" custLinFactNeighborX="35" custLinFactNeighborY="-30912">
        <dgm:presLayoutVars>
          <dgm:chMax val="1"/>
          <dgm:chPref val="1"/>
        </dgm:presLayoutVars>
      </dgm:prSet>
      <dgm:spPr/>
    </dgm:pt>
    <dgm:pt modelId="{23BD56A1-8C88-4505-B8D5-044BC1A9AA1C}" type="pres">
      <dgm:prSet presAssocID="{5C864CC8-27BF-4A0B-B0B8-85F26BF2F66E}" presName="sibTrans" presStyleCnt="0"/>
      <dgm:spPr/>
    </dgm:pt>
    <dgm:pt modelId="{521254DA-D920-49F2-94D6-320D0A1D7CDD}" type="pres">
      <dgm:prSet presAssocID="{F7572C92-2364-4C78-815E-B6FC572B8776}" presName="compNode" presStyleCnt="0"/>
      <dgm:spPr/>
    </dgm:pt>
    <dgm:pt modelId="{B9E5F34F-27B9-401A-8F99-30A9C893486D}" type="pres">
      <dgm:prSet presAssocID="{F7572C92-2364-4C78-815E-B6FC572B8776}" presName="iconBgRect" presStyleLbl="bgShp" presStyleIdx="2" presStyleCnt="6" custScaleX="82645" custScaleY="82645"/>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C436F56C-F613-4804-9144-0E6A7D6784BE}" type="pres">
      <dgm:prSet presAssocID="{F7572C92-2364-4C78-815E-B6FC572B877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Close with solid fill"/>
        </a:ext>
      </dgm:extLst>
    </dgm:pt>
    <dgm:pt modelId="{850DD3F2-E832-4416-BED6-30C628B9026B}" type="pres">
      <dgm:prSet presAssocID="{F7572C92-2364-4C78-815E-B6FC572B8776}" presName="spaceRect" presStyleCnt="0"/>
      <dgm:spPr/>
    </dgm:pt>
    <dgm:pt modelId="{6B6CB7E8-CEE5-46B7-A6B5-F64673545F0E}" type="pres">
      <dgm:prSet presAssocID="{F7572C92-2364-4C78-815E-B6FC572B8776}" presName="textRect" presStyleLbl="revTx" presStyleIdx="2" presStyleCnt="6" custLinFactNeighborX="35" custLinFactNeighborY="-30912">
        <dgm:presLayoutVars>
          <dgm:chMax val="1"/>
          <dgm:chPref val="1"/>
        </dgm:presLayoutVars>
      </dgm:prSet>
      <dgm:spPr/>
    </dgm:pt>
    <dgm:pt modelId="{024314C6-34AB-4D1B-A6C8-7F9E01C13C07}" type="pres">
      <dgm:prSet presAssocID="{B6A42FCF-3E09-499F-884C-99B92E49B710}" presName="sibTrans" presStyleCnt="0"/>
      <dgm:spPr/>
    </dgm:pt>
    <dgm:pt modelId="{B56A55D5-F893-40E5-A678-51F895006FE1}" type="pres">
      <dgm:prSet presAssocID="{4789C046-977A-42FD-8E57-EC9E3065FC2E}" presName="compNode" presStyleCnt="0"/>
      <dgm:spPr/>
    </dgm:pt>
    <dgm:pt modelId="{0E9B4FFB-5773-462D-8166-68A419BEF19C}" type="pres">
      <dgm:prSet presAssocID="{4789C046-977A-42FD-8E57-EC9E3065FC2E}" presName="iconBgRect" presStyleLbl="bgShp" presStyleIdx="3" presStyleCnt="6" custScaleX="82645" custScaleY="82645"/>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6633A025-43A7-4463-95BE-AED170F167C5}" type="pres">
      <dgm:prSet presAssocID="{4789C046-977A-42FD-8E57-EC9E3065FC2E}"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Clipboard Checked with solid fill"/>
        </a:ext>
      </dgm:extLst>
    </dgm:pt>
    <dgm:pt modelId="{93A26990-2E7E-4137-84D9-186AC677356F}" type="pres">
      <dgm:prSet presAssocID="{4789C046-977A-42FD-8E57-EC9E3065FC2E}" presName="spaceRect" presStyleCnt="0"/>
      <dgm:spPr/>
    </dgm:pt>
    <dgm:pt modelId="{4E7D6FC0-CFFC-47EC-8F5A-BA052C5AEE29}" type="pres">
      <dgm:prSet presAssocID="{4789C046-977A-42FD-8E57-EC9E3065FC2E}" presName="textRect" presStyleLbl="revTx" presStyleIdx="3" presStyleCnt="6" custLinFactNeighborX="35" custLinFactNeighborY="-30912">
        <dgm:presLayoutVars>
          <dgm:chMax val="1"/>
          <dgm:chPref val="1"/>
        </dgm:presLayoutVars>
      </dgm:prSet>
      <dgm:spPr/>
    </dgm:pt>
    <dgm:pt modelId="{170AEB08-7C06-448E-B315-3A1774699B7C}" type="pres">
      <dgm:prSet presAssocID="{AD467906-AA6F-474E-9CF6-877D2B3286EB}" presName="sibTrans" presStyleCnt="0"/>
      <dgm:spPr/>
    </dgm:pt>
    <dgm:pt modelId="{CFB207F6-116B-423D-A5CA-D79C983B0F5E}" type="pres">
      <dgm:prSet presAssocID="{4A46D5FC-33A1-4CC1-9FA3-76711D4A6217}" presName="compNode" presStyleCnt="0"/>
      <dgm:spPr/>
    </dgm:pt>
    <dgm:pt modelId="{D86B0773-96F4-4A32-9029-B276BF9E0088}" type="pres">
      <dgm:prSet presAssocID="{4A46D5FC-33A1-4CC1-9FA3-76711D4A6217}" presName="iconBgRect" presStyleLbl="bgShp" presStyleIdx="4" presStyleCnt="6" custScaleX="82645" custScaleY="82645"/>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39AA76E2-6DDB-466F-9D4D-12E0CB52C2F4}" type="pres">
      <dgm:prSet presAssocID="{4A46D5FC-33A1-4CC1-9FA3-76711D4A6217}"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Good Idea with solid fill"/>
        </a:ext>
      </dgm:extLst>
    </dgm:pt>
    <dgm:pt modelId="{5027E1A0-009D-4EAD-9BBD-1739AE699331}" type="pres">
      <dgm:prSet presAssocID="{4A46D5FC-33A1-4CC1-9FA3-76711D4A6217}" presName="spaceRect" presStyleCnt="0"/>
      <dgm:spPr/>
    </dgm:pt>
    <dgm:pt modelId="{80E4EC50-BFD9-4A37-876A-83C159A0259C}" type="pres">
      <dgm:prSet presAssocID="{4A46D5FC-33A1-4CC1-9FA3-76711D4A6217}" presName="textRect" presStyleLbl="revTx" presStyleIdx="4" presStyleCnt="6" custLinFactNeighborX="35" custLinFactNeighborY="-30912">
        <dgm:presLayoutVars>
          <dgm:chMax val="1"/>
          <dgm:chPref val="1"/>
        </dgm:presLayoutVars>
      </dgm:prSet>
      <dgm:spPr/>
    </dgm:pt>
    <dgm:pt modelId="{34A39DDD-C5E1-43D5-86E9-E4075A303FB3}" type="pres">
      <dgm:prSet presAssocID="{BF22547B-F6E3-428A-8A7E-38F6FCC23EB5}" presName="sibTrans" presStyleCnt="0"/>
      <dgm:spPr/>
    </dgm:pt>
    <dgm:pt modelId="{DD75F65C-7846-45FA-A9A4-82B2DA8DD750}" type="pres">
      <dgm:prSet presAssocID="{A1E0924D-DA08-4090-93E4-8E881A1487D4}" presName="compNode" presStyleCnt="0"/>
      <dgm:spPr/>
    </dgm:pt>
    <dgm:pt modelId="{478F09F7-967D-4CD8-BDAD-C529FA59A749}" type="pres">
      <dgm:prSet presAssocID="{A1E0924D-DA08-4090-93E4-8E881A1487D4}" presName="iconBgRect" presStyleLbl="bgShp" presStyleIdx="5" presStyleCnt="6" custScaleX="82645" custScaleY="82645"/>
      <dgm:spPr>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B26C45ED-B5E9-4749-9B5A-0B2A656A976D}" type="pres">
      <dgm:prSet presAssocID="{A1E0924D-DA08-4090-93E4-8E881A1487D4}"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Shield Tick with solid fill"/>
        </a:ext>
      </dgm:extLst>
    </dgm:pt>
    <dgm:pt modelId="{4480DC21-C158-41D3-851F-636D2CDD63EA}" type="pres">
      <dgm:prSet presAssocID="{A1E0924D-DA08-4090-93E4-8E881A1487D4}" presName="spaceRect" presStyleCnt="0"/>
      <dgm:spPr/>
    </dgm:pt>
    <dgm:pt modelId="{F1C9B6CC-B99F-429A-91C2-D4CB662A386C}" type="pres">
      <dgm:prSet presAssocID="{A1E0924D-DA08-4090-93E4-8E881A1487D4}" presName="textRect" presStyleLbl="revTx" presStyleIdx="5" presStyleCnt="6" custLinFactNeighborX="35" custLinFactNeighborY="-30912">
        <dgm:presLayoutVars>
          <dgm:chMax val="1"/>
          <dgm:chPref val="1"/>
        </dgm:presLayoutVars>
      </dgm:prSet>
      <dgm:spPr/>
    </dgm:pt>
  </dgm:ptLst>
  <dgm:cxnLst>
    <dgm:cxn modelId="{9215DA0C-C15E-4B4F-AAFC-6C7C668345B8}" srcId="{21E23112-0D4E-44EC-BF4B-534AF8A664DE}" destId="{60A1A52D-8CB1-42B1-8D3C-7D27C245B469}" srcOrd="0" destOrd="0" parTransId="{E5D09B2A-EDA0-447B-889D-CEACB4C397AC}" sibTransId="{FEE38239-5153-42C3-97BC-4BF1E9DEB50A}"/>
    <dgm:cxn modelId="{1F808138-AE5D-47E6-9265-FFD41E0CACBA}" type="presOf" srcId="{4789C046-977A-42FD-8E57-EC9E3065FC2E}" destId="{4E7D6FC0-CFFC-47EC-8F5A-BA052C5AEE29}" srcOrd="0" destOrd="0" presId="urn:microsoft.com/office/officeart/2018/5/layout/IconLeafLabelList"/>
    <dgm:cxn modelId="{E7FB113F-D4C7-445C-961A-820E6DCE3EBF}" srcId="{21E23112-0D4E-44EC-BF4B-534AF8A664DE}" destId="{B8B46E2B-7532-402E-A6E6-0C36FE3BF14A}" srcOrd="1" destOrd="0" parTransId="{5329E20B-4B8C-42FA-B0A4-829304C1E13A}" sibTransId="{5C864CC8-27BF-4A0B-B0B8-85F26BF2F66E}"/>
    <dgm:cxn modelId="{424B8561-4962-47C0-B484-B8529D8CB75C}" type="presOf" srcId="{4A46D5FC-33A1-4CC1-9FA3-76711D4A6217}" destId="{80E4EC50-BFD9-4A37-876A-83C159A0259C}" srcOrd="0" destOrd="0" presId="urn:microsoft.com/office/officeart/2018/5/layout/IconLeafLabelList"/>
    <dgm:cxn modelId="{D00ED84E-A194-41BF-B57D-381E6F88C2B1}" srcId="{21E23112-0D4E-44EC-BF4B-534AF8A664DE}" destId="{A1E0924D-DA08-4090-93E4-8E881A1487D4}" srcOrd="5" destOrd="0" parTransId="{00CDA654-8F0F-40D4-8B53-C8C878A5E885}" sibTransId="{9BA427A0-4BF7-429E-BFC8-48E75A49C56B}"/>
    <dgm:cxn modelId="{3E10B870-A764-4F7C-A8E4-32421F020782}" type="presOf" srcId="{B8B46E2B-7532-402E-A6E6-0C36FE3BF14A}" destId="{C241D966-E94D-434F-BB73-CA80280AEC61}" srcOrd="0" destOrd="0" presId="urn:microsoft.com/office/officeart/2018/5/layout/IconLeafLabelList"/>
    <dgm:cxn modelId="{85E7988A-2AEE-40EC-9D51-15D1EADCBEF2}" type="presOf" srcId="{21E23112-0D4E-44EC-BF4B-534AF8A664DE}" destId="{8C8405DA-9D47-46A4-86EA-44F5C45CCA48}" srcOrd="0" destOrd="0" presId="urn:microsoft.com/office/officeart/2018/5/layout/IconLeafLabelList"/>
    <dgm:cxn modelId="{05323AA0-447E-4041-8733-F20C9A43B698}" type="presOf" srcId="{F7572C92-2364-4C78-815E-B6FC572B8776}" destId="{6B6CB7E8-CEE5-46B7-A6B5-F64673545F0E}" srcOrd="0" destOrd="0" presId="urn:microsoft.com/office/officeart/2018/5/layout/IconLeafLabelList"/>
    <dgm:cxn modelId="{16A491A8-EA67-45E2-BA08-960BE13969DB}" srcId="{21E23112-0D4E-44EC-BF4B-534AF8A664DE}" destId="{4A46D5FC-33A1-4CC1-9FA3-76711D4A6217}" srcOrd="4" destOrd="0" parTransId="{6EBD8DD5-CC12-4166-A6D2-AA7A43E0111B}" sibTransId="{BF22547B-F6E3-428A-8A7E-38F6FCC23EB5}"/>
    <dgm:cxn modelId="{54F1D9C0-8C4D-43BE-836F-0FFFE43B585D}" type="presOf" srcId="{A1E0924D-DA08-4090-93E4-8E881A1487D4}" destId="{F1C9B6CC-B99F-429A-91C2-D4CB662A386C}" srcOrd="0" destOrd="0" presId="urn:microsoft.com/office/officeart/2018/5/layout/IconLeafLabelList"/>
    <dgm:cxn modelId="{9361F4CA-6522-4FEB-A1E5-1F5C4A8CC5BB}" srcId="{21E23112-0D4E-44EC-BF4B-534AF8A664DE}" destId="{4789C046-977A-42FD-8E57-EC9E3065FC2E}" srcOrd="3" destOrd="0" parTransId="{AFB0A176-A933-4B8B-81E0-FEE56CC0A465}" sibTransId="{AD467906-AA6F-474E-9CF6-877D2B3286EB}"/>
    <dgm:cxn modelId="{F0D22FCE-6B39-4635-8925-C4946B38C5C3}" type="presOf" srcId="{60A1A52D-8CB1-42B1-8D3C-7D27C245B469}" destId="{9B9466FE-3E87-4F64-944E-49F0645F607B}" srcOrd="0" destOrd="0" presId="urn:microsoft.com/office/officeart/2018/5/layout/IconLeafLabelList"/>
    <dgm:cxn modelId="{0D40F1E2-6613-45D8-8BC2-A80DD2200AA3}" srcId="{21E23112-0D4E-44EC-BF4B-534AF8A664DE}" destId="{F7572C92-2364-4C78-815E-B6FC572B8776}" srcOrd="2" destOrd="0" parTransId="{BDB592B0-8265-46B7-9A99-29045022339D}" sibTransId="{B6A42FCF-3E09-499F-884C-99B92E49B710}"/>
    <dgm:cxn modelId="{830FEBB0-92F6-47E3-93C3-0ADE26B8566B}" type="presParOf" srcId="{8C8405DA-9D47-46A4-86EA-44F5C45CCA48}" destId="{CCA756E2-27DB-4996-A056-E476BE206C4D}" srcOrd="0" destOrd="0" presId="urn:microsoft.com/office/officeart/2018/5/layout/IconLeafLabelList"/>
    <dgm:cxn modelId="{5287F699-6888-4E8B-A834-8C6A59EB95BF}" type="presParOf" srcId="{CCA756E2-27DB-4996-A056-E476BE206C4D}" destId="{07588734-EA90-4DA2-BEE2-304EB51F3394}" srcOrd="0" destOrd="0" presId="urn:microsoft.com/office/officeart/2018/5/layout/IconLeafLabelList"/>
    <dgm:cxn modelId="{9D184D8E-D273-441F-82B3-58C15E9C6012}" type="presParOf" srcId="{CCA756E2-27DB-4996-A056-E476BE206C4D}" destId="{496ADD1A-7DF4-432C-925A-2227140A69AB}" srcOrd="1" destOrd="0" presId="urn:microsoft.com/office/officeart/2018/5/layout/IconLeafLabelList"/>
    <dgm:cxn modelId="{69946767-BD83-4DE7-AC6A-4314F3A7ECD0}" type="presParOf" srcId="{CCA756E2-27DB-4996-A056-E476BE206C4D}" destId="{9A2CFF6B-5F5C-4533-A0F8-ED41504E055C}" srcOrd="2" destOrd="0" presId="urn:microsoft.com/office/officeart/2018/5/layout/IconLeafLabelList"/>
    <dgm:cxn modelId="{8A8922A1-4B5D-498A-B302-23D551254DD1}" type="presParOf" srcId="{CCA756E2-27DB-4996-A056-E476BE206C4D}" destId="{9B9466FE-3E87-4F64-944E-49F0645F607B}" srcOrd="3" destOrd="0" presId="urn:microsoft.com/office/officeart/2018/5/layout/IconLeafLabelList"/>
    <dgm:cxn modelId="{DB59C5CC-6125-4D2D-949F-A29141A6F386}" type="presParOf" srcId="{8C8405DA-9D47-46A4-86EA-44F5C45CCA48}" destId="{2DE4D629-4C73-40FE-B3ED-5B6FA591C6EB}" srcOrd="1" destOrd="0" presId="urn:microsoft.com/office/officeart/2018/5/layout/IconLeafLabelList"/>
    <dgm:cxn modelId="{8804A0F3-2C45-4187-8B8D-AAF464C72520}" type="presParOf" srcId="{8C8405DA-9D47-46A4-86EA-44F5C45CCA48}" destId="{B59DDEC3-DC50-47C9-8C35-8E5184672B2A}" srcOrd="2" destOrd="0" presId="urn:microsoft.com/office/officeart/2018/5/layout/IconLeafLabelList"/>
    <dgm:cxn modelId="{3CC999AD-73A9-4E5B-8DFC-190B0D57B6C8}" type="presParOf" srcId="{B59DDEC3-DC50-47C9-8C35-8E5184672B2A}" destId="{21F4DBF3-9E34-4646-9AE9-A5A467E65FD1}" srcOrd="0" destOrd="0" presId="urn:microsoft.com/office/officeart/2018/5/layout/IconLeafLabelList"/>
    <dgm:cxn modelId="{26D8CA6A-41BF-4E7E-9560-AF835B5176AB}" type="presParOf" srcId="{B59DDEC3-DC50-47C9-8C35-8E5184672B2A}" destId="{B449B4AF-F3A6-4E65-8FDB-DFF666E1494B}" srcOrd="1" destOrd="0" presId="urn:microsoft.com/office/officeart/2018/5/layout/IconLeafLabelList"/>
    <dgm:cxn modelId="{5DCE3290-0BC2-45B9-B512-B670657FF2F6}" type="presParOf" srcId="{B59DDEC3-DC50-47C9-8C35-8E5184672B2A}" destId="{BF31D0C3-03F4-4A59-9255-5C6C7216E7F2}" srcOrd="2" destOrd="0" presId="urn:microsoft.com/office/officeart/2018/5/layout/IconLeafLabelList"/>
    <dgm:cxn modelId="{8AE47518-557F-4062-A14F-9E2FE060C26D}" type="presParOf" srcId="{B59DDEC3-DC50-47C9-8C35-8E5184672B2A}" destId="{C241D966-E94D-434F-BB73-CA80280AEC61}" srcOrd="3" destOrd="0" presId="urn:microsoft.com/office/officeart/2018/5/layout/IconLeafLabelList"/>
    <dgm:cxn modelId="{AE4D820F-26CB-420C-8C61-98ADD9E1A916}" type="presParOf" srcId="{8C8405DA-9D47-46A4-86EA-44F5C45CCA48}" destId="{23BD56A1-8C88-4505-B8D5-044BC1A9AA1C}" srcOrd="3" destOrd="0" presId="urn:microsoft.com/office/officeart/2018/5/layout/IconLeafLabelList"/>
    <dgm:cxn modelId="{AEBD0CA9-0F1E-4C86-85C2-B369ADA8F747}" type="presParOf" srcId="{8C8405DA-9D47-46A4-86EA-44F5C45CCA48}" destId="{521254DA-D920-49F2-94D6-320D0A1D7CDD}" srcOrd="4" destOrd="0" presId="urn:microsoft.com/office/officeart/2018/5/layout/IconLeafLabelList"/>
    <dgm:cxn modelId="{115631DF-3180-4AC1-ABAA-53A9B493A9D2}" type="presParOf" srcId="{521254DA-D920-49F2-94D6-320D0A1D7CDD}" destId="{B9E5F34F-27B9-401A-8F99-30A9C893486D}" srcOrd="0" destOrd="0" presId="urn:microsoft.com/office/officeart/2018/5/layout/IconLeafLabelList"/>
    <dgm:cxn modelId="{560DC2BA-E629-4EFC-9BC3-59FF17029F37}" type="presParOf" srcId="{521254DA-D920-49F2-94D6-320D0A1D7CDD}" destId="{C436F56C-F613-4804-9144-0E6A7D6784BE}" srcOrd="1" destOrd="0" presId="urn:microsoft.com/office/officeart/2018/5/layout/IconLeafLabelList"/>
    <dgm:cxn modelId="{8D775EFB-3913-4D0D-A15F-F0F73C52B190}" type="presParOf" srcId="{521254DA-D920-49F2-94D6-320D0A1D7CDD}" destId="{850DD3F2-E832-4416-BED6-30C628B9026B}" srcOrd="2" destOrd="0" presId="urn:microsoft.com/office/officeart/2018/5/layout/IconLeafLabelList"/>
    <dgm:cxn modelId="{0C790067-7B0D-467E-AAA0-AC8B7C8CDD6F}" type="presParOf" srcId="{521254DA-D920-49F2-94D6-320D0A1D7CDD}" destId="{6B6CB7E8-CEE5-46B7-A6B5-F64673545F0E}" srcOrd="3" destOrd="0" presId="urn:microsoft.com/office/officeart/2018/5/layout/IconLeafLabelList"/>
    <dgm:cxn modelId="{2AB62B39-3E5E-464B-A72B-76B35AFE95A6}" type="presParOf" srcId="{8C8405DA-9D47-46A4-86EA-44F5C45CCA48}" destId="{024314C6-34AB-4D1B-A6C8-7F9E01C13C07}" srcOrd="5" destOrd="0" presId="urn:microsoft.com/office/officeart/2018/5/layout/IconLeafLabelList"/>
    <dgm:cxn modelId="{B0FFAE91-A0AD-465F-8BA9-E7F6A25E7B2B}" type="presParOf" srcId="{8C8405DA-9D47-46A4-86EA-44F5C45CCA48}" destId="{B56A55D5-F893-40E5-A678-51F895006FE1}" srcOrd="6" destOrd="0" presId="urn:microsoft.com/office/officeart/2018/5/layout/IconLeafLabelList"/>
    <dgm:cxn modelId="{BCF91BE3-B3BC-4804-86E2-F4C85ED405DA}" type="presParOf" srcId="{B56A55D5-F893-40E5-A678-51F895006FE1}" destId="{0E9B4FFB-5773-462D-8166-68A419BEF19C}" srcOrd="0" destOrd="0" presId="urn:microsoft.com/office/officeart/2018/5/layout/IconLeafLabelList"/>
    <dgm:cxn modelId="{BE407E3A-5C21-4CDB-B31A-4A02259D9CFE}" type="presParOf" srcId="{B56A55D5-F893-40E5-A678-51F895006FE1}" destId="{6633A025-43A7-4463-95BE-AED170F167C5}" srcOrd="1" destOrd="0" presId="urn:microsoft.com/office/officeart/2018/5/layout/IconLeafLabelList"/>
    <dgm:cxn modelId="{2B49481D-9B9C-4DEB-A002-5815667FF71C}" type="presParOf" srcId="{B56A55D5-F893-40E5-A678-51F895006FE1}" destId="{93A26990-2E7E-4137-84D9-186AC677356F}" srcOrd="2" destOrd="0" presId="urn:microsoft.com/office/officeart/2018/5/layout/IconLeafLabelList"/>
    <dgm:cxn modelId="{5B4A3593-7E74-4916-9E60-B24B908F9335}" type="presParOf" srcId="{B56A55D5-F893-40E5-A678-51F895006FE1}" destId="{4E7D6FC0-CFFC-47EC-8F5A-BA052C5AEE29}" srcOrd="3" destOrd="0" presId="urn:microsoft.com/office/officeart/2018/5/layout/IconLeafLabelList"/>
    <dgm:cxn modelId="{EAC167C5-D2DE-4CE9-A5F3-CDC37991EFB6}" type="presParOf" srcId="{8C8405DA-9D47-46A4-86EA-44F5C45CCA48}" destId="{170AEB08-7C06-448E-B315-3A1774699B7C}" srcOrd="7" destOrd="0" presId="urn:microsoft.com/office/officeart/2018/5/layout/IconLeafLabelList"/>
    <dgm:cxn modelId="{667DBF69-3F24-4595-841A-1ADB968AC76F}" type="presParOf" srcId="{8C8405DA-9D47-46A4-86EA-44F5C45CCA48}" destId="{CFB207F6-116B-423D-A5CA-D79C983B0F5E}" srcOrd="8" destOrd="0" presId="urn:microsoft.com/office/officeart/2018/5/layout/IconLeafLabelList"/>
    <dgm:cxn modelId="{D24D02AF-9771-4CFD-AE0E-DB40F9CC2ECD}" type="presParOf" srcId="{CFB207F6-116B-423D-A5CA-D79C983B0F5E}" destId="{D86B0773-96F4-4A32-9029-B276BF9E0088}" srcOrd="0" destOrd="0" presId="urn:microsoft.com/office/officeart/2018/5/layout/IconLeafLabelList"/>
    <dgm:cxn modelId="{1E869828-0AE5-4B46-9713-2F71868A4643}" type="presParOf" srcId="{CFB207F6-116B-423D-A5CA-D79C983B0F5E}" destId="{39AA76E2-6DDB-466F-9D4D-12E0CB52C2F4}" srcOrd="1" destOrd="0" presId="urn:microsoft.com/office/officeart/2018/5/layout/IconLeafLabelList"/>
    <dgm:cxn modelId="{A9D4FE79-0F25-49E2-B86E-7A2530AE9F2A}" type="presParOf" srcId="{CFB207F6-116B-423D-A5CA-D79C983B0F5E}" destId="{5027E1A0-009D-4EAD-9BBD-1739AE699331}" srcOrd="2" destOrd="0" presId="urn:microsoft.com/office/officeart/2018/5/layout/IconLeafLabelList"/>
    <dgm:cxn modelId="{C1856232-7E56-40B2-BEC2-F2C7C1E57E74}" type="presParOf" srcId="{CFB207F6-116B-423D-A5CA-D79C983B0F5E}" destId="{80E4EC50-BFD9-4A37-876A-83C159A0259C}" srcOrd="3" destOrd="0" presId="urn:microsoft.com/office/officeart/2018/5/layout/IconLeafLabelList"/>
    <dgm:cxn modelId="{58776F93-6A7C-4F64-BDD0-511FEC107EF2}" type="presParOf" srcId="{8C8405DA-9D47-46A4-86EA-44F5C45CCA48}" destId="{34A39DDD-C5E1-43D5-86E9-E4075A303FB3}" srcOrd="9" destOrd="0" presId="urn:microsoft.com/office/officeart/2018/5/layout/IconLeafLabelList"/>
    <dgm:cxn modelId="{F0350A3E-AEF2-4E2B-BB31-2D9C649EFF3C}" type="presParOf" srcId="{8C8405DA-9D47-46A4-86EA-44F5C45CCA48}" destId="{DD75F65C-7846-45FA-A9A4-82B2DA8DD750}" srcOrd="10" destOrd="0" presId="urn:microsoft.com/office/officeart/2018/5/layout/IconLeafLabelList"/>
    <dgm:cxn modelId="{261B8F0F-BCE5-42B2-965C-04CC72B23FAE}" type="presParOf" srcId="{DD75F65C-7846-45FA-A9A4-82B2DA8DD750}" destId="{478F09F7-967D-4CD8-BDAD-C529FA59A749}" srcOrd="0" destOrd="0" presId="urn:microsoft.com/office/officeart/2018/5/layout/IconLeafLabelList"/>
    <dgm:cxn modelId="{E743FB51-FFB7-437B-8B55-E0DD8A0616F7}" type="presParOf" srcId="{DD75F65C-7846-45FA-A9A4-82B2DA8DD750}" destId="{B26C45ED-B5E9-4749-9B5A-0B2A656A976D}" srcOrd="1" destOrd="0" presId="urn:microsoft.com/office/officeart/2018/5/layout/IconLeafLabelList"/>
    <dgm:cxn modelId="{75512D55-2E81-4D9E-B64E-533963FE7D9B}" type="presParOf" srcId="{DD75F65C-7846-45FA-A9A4-82B2DA8DD750}" destId="{4480DC21-C158-41D3-851F-636D2CDD63EA}" srcOrd="2" destOrd="0" presId="urn:microsoft.com/office/officeart/2018/5/layout/IconLeafLabelList"/>
    <dgm:cxn modelId="{663BE1F4-766C-4012-A54F-3FB2F2CB912B}" type="presParOf" srcId="{DD75F65C-7846-45FA-A9A4-82B2DA8DD750}" destId="{F1C9B6CC-B99F-429A-91C2-D4CB662A386C}" srcOrd="3" destOrd="0" presId="urn:microsoft.com/office/officeart/2018/5/layout/IconLeaf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B5844C-81D6-4497-A290-BE2B34A5576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5052A3D-68D6-457C-943D-E94DC19D9C75}">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pPr algn="l"/>
          <a:r>
            <a:rPr lang="en-US" b="1">
              <a:solidFill>
                <a:schemeClr val="bg1"/>
              </a:solidFill>
              <a:effectLst>
                <a:outerShdw blurRad="38100" dist="38100" dir="2700000" algn="tl">
                  <a:srgbClr val="000000">
                    <a:alpha val="43137"/>
                  </a:srgbClr>
                </a:outerShdw>
              </a:effectLst>
              <a:latin typeface="Garamond" panose="02020404030301010803" pitchFamily="18" charset="0"/>
            </a:rPr>
            <a:t>Test Subject rated how cool or hot each of the three mattresses felt on a scale of 1 (not hot) to 7 (very hot)</a:t>
          </a:r>
        </a:p>
      </dgm:t>
    </dgm:pt>
    <dgm:pt modelId="{4417B11C-FE3B-4D15-8358-5E001C758647}" type="parTrans" cxnId="{8818338F-ED52-482F-826E-A58D92FDD4A2}">
      <dgm:prSet/>
      <dgm:spPr/>
      <dgm:t>
        <a:bodyPr/>
        <a:lstStyle/>
        <a:p>
          <a:endParaRPr lang="en-US"/>
        </a:p>
      </dgm:t>
    </dgm:pt>
    <dgm:pt modelId="{034CE974-4D75-41DB-8C98-AF623415B2CA}" type="sibTrans" cxnId="{8818338F-ED52-482F-826E-A58D92FDD4A2}">
      <dgm:prSet/>
      <dgm:spPr>
        <a:solidFill>
          <a:srgbClr val="DBDDE9">
            <a:alpha val="90000"/>
          </a:srgbClr>
        </a:solidFill>
        <a:ln w="19050">
          <a:solidFill>
            <a:schemeClr val="tx2">
              <a:lumMod val="75000"/>
              <a:alpha val="90000"/>
            </a:schemeClr>
          </a:solidFill>
        </a:ln>
        <a:effectLst>
          <a:outerShdw blurRad="50800" dist="38100" dir="2700000" algn="tl" rotWithShape="0">
            <a:prstClr val="black">
              <a:alpha val="40000"/>
            </a:prstClr>
          </a:outerShdw>
        </a:effectLst>
      </dgm:spPr>
      <dgm:t>
        <a:bodyPr/>
        <a:lstStyle/>
        <a:p>
          <a:endParaRPr lang="en-US">
            <a:latin typeface="Garamond" panose="02020404030301010803" pitchFamily="18" charset="0"/>
          </a:endParaRPr>
        </a:p>
      </dgm:t>
    </dgm:pt>
    <dgm:pt modelId="{40329F49-F7E0-48C1-9241-F66AE3E367CC}">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pPr algn="l"/>
          <a:r>
            <a:rPr lang="en-US" b="1">
              <a:effectLst>
                <a:outerShdw blurRad="38100" dist="38100" dir="2700000" algn="tl">
                  <a:srgbClr val="000000">
                    <a:alpha val="43137"/>
                  </a:srgbClr>
                </a:outerShdw>
              </a:effectLst>
              <a:latin typeface="Garamond" panose="02020404030301010803" pitchFamily="18" charset="0"/>
            </a:rPr>
            <a:t>It was reported most often that both the Casper and Temper-Pedic mattresses felt noticeably hotter than the sleep cool mattress </a:t>
          </a:r>
        </a:p>
      </dgm:t>
    </dgm:pt>
    <dgm:pt modelId="{C44C7C0F-8242-4B16-A738-F4C2F391D3BF}" type="parTrans" cxnId="{26C29A87-2F2E-4C29-BBD7-9619B68F85B0}">
      <dgm:prSet/>
      <dgm:spPr/>
      <dgm:t>
        <a:bodyPr/>
        <a:lstStyle/>
        <a:p>
          <a:endParaRPr lang="en-US"/>
        </a:p>
      </dgm:t>
    </dgm:pt>
    <dgm:pt modelId="{AB5A971B-FF06-4545-9B4F-41512BBF1E42}" type="sibTrans" cxnId="{26C29A87-2F2E-4C29-BBD7-9619B68F85B0}">
      <dgm:prSet/>
      <dgm:spPr>
        <a:solidFill>
          <a:srgbClr val="DBDDE9">
            <a:alpha val="90000"/>
          </a:srgbClr>
        </a:solidFill>
        <a:ln w="19050">
          <a:solidFill>
            <a:schemeClr val="tx2">
              <a:lumMod val="75000"/>
              <a:alpha val="90000"/>
            </a:schemeClr>
          </a:solidFill>
        </a:ln>
        <a:effectLst>
          <a:outerShdw blurRad="50800" dist="38100" dir="2700000" algn="tl" rotWithShape="0">
            <a:prstClr val="black">
              <a:alpha val="40000"/>
            </a:prstClr>
          </a:outerShdw>
        </a:effectLst>
      </dgm:spPr>
      <dgm:t>
        <a:bodyPr/>
        <a:lstStyle/>
        <a:p>
          <a:endParaRPr lang="en-US">
            <a:latin typeface="Garamond" panose="02020404030301010803" pitchFamily="18" charset="0"/>
          </a:endParaRPr>
        </a:p>
      </dgm:t>
    </dgm:pt>
    <dgm:pt modelId="{101C16EA-BE72-4AFF-9416-F4FACE86DBA9}">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pPr algn="l">
            <a:buNone/>
          </a:pPr>
          <a:r>
            <a:rPr lang="en-US" b="1">
              <a:effectLst>
                <a:outerShdw blurRad="38100" dist="38100" dir="2700000" algn="tl">
                  <a:srgbClr val="000000">
                    <a:alpha val="43137"/>
                  </a:srgbClr>
                </a:outerShdw>
              </a:effectLst>
              <a:latin typeface="Garamond" panose="02020404030301010803" pitchFamily="18" charset="0"/>
            </a:rPr>
            <a:t>On average, respondents reported a level of 2 for the Sleep Cool Mattress</a:t>
          </a:r>
        </a:p>
      </dgm:t>
    </dgm:pt>
    <dgm:pt modelId="{87D70A09-04B6-4D2C-AB57-05599BB444FA}" type="parTrans" cxnId="{DB43F94A-86CD-4514-AB96-04AF4E48BBC5}">
      <dgm:prSet/>
      <dgm:spPr/>
      <dgm:t>
        <a:bodyPr/>
        <a:lstStyle/>
        <a:p>
          <a:endParaRPr lang="en-US"/>
        </a:p>
      </dgm:t>
    </dgm:pt>
    <dgm:pt modelId="{02361671-CBEF-4A35-977D-76FD08E81383}" type="sibTrans" cxnId="{DB43F94A-86CD-4514-AB96-04AF4E48BBC5}">
      <dgm:prSet/>
      <dgm:spPr/>
      <dgm:t>
        <a:bodyPr/>
        <a:lstStyle/>
        <a:p>
          <a:endParaRPr lang="en-US"/>
        </a:p>
      </dgm:t>
    </dgm:pt>
    <dgm:pt modelId="{01956D24-E43D-43C6-926A-BB3023A6BD64}" type="pres">
      <dgm:prSet presAssocID="{E2B5844C-81D6-4497-A290-BE2B34A55769}" presName="outerComposite" presStyleCnt="0">
        <dgm:presLayoutVars>
          <dgm:chMax val="5"/>
          <dgm:dir/>
          <dgm:resizeHandles val="exact"/>
        </dgm:presLayoutVars>
      </dgm:prSet>
      <dgm:spPr/>
    </dgm:pt>
    <dgm:pt modelId="{2E287B46-A24A-4E1E-AA67-12E5DEF39C6F}" type="pres">
      <dgm:prSet presAssocID="{E2B5844C-81D6-4497-A290-BE2B34A55769}" presName="dummyMaxCanvas" presStyleCnt="0">
        <dgm:presLayoutVars/>
      </dgm:prSet>
      <dgm:spPr/>
    </dgm:pt>
    <dgm:pt modelId="{E1225415-B967-48CF-8023-BD21A388377E}" type="pres">
      <dgm:prSet presAssocID="{E2B5844C-81D6-4497-A290-BE2B34A55769}" presName="ThreeNodes_1" presStyleLbl="node1" presStyleIdx="0" presStyleCnt="3">
        <dgm:presLayoutVars>
          <dgm:bulletEnabled val="1"/>
        </dgm:presLayoutVars>
      </dgm:prSet>
      <dgm:spPr/>
    </dgm:pt>
    <dgm:pt modelId="{F318F755-0D82-494D-A593-52865128E7EA}" type="pres">
      <dgm:prSet presAssocID="{E2B5844C-81D6-4497-A290-BE2B34A55769}" presName="ThreeNodes_2" presStyleLbl="node1" presStyleIdx="1" presStyleCnt="3">
        <dgm:presLayoutVars>
          <dgm:bulletEnabled val="1"/>
        </dgm:presLayoutVars>
      </dgm:prSet>
      <dgm:spPr/>
    </dgm:pt>
    <dgm:pt modelId="{CB33B794-C1D0-4BFE-B6C0-A10DB5F1960B}" type="pres">
      <dgm:prSet presAssocID="{E2B5844C-81D6-4497-A290-BE2B34A55769}" presName="ThreeNodes_3" presStyleLbl="node1" presStyleIdx="2" presStyleCnt="3">
        <dgm:presLayoutVars>
          <dgm:bulletEnabled val="1"/>
        </dgm:presLayoutVars>
      </dgm:prSet>
      <dgm:spPr/>
    </dgm:pt>
    <dgm:pt modelId="{3551FA5A-17A5-4204-A498-3C8EDDC0C1C9}" type="pres">
      <dgm:prSet presAssocID="{E2B5844C-81D6-4497-A290-BE2B34A55769}" presName="ThreeConn_1-2" presStyleLbl="fgAccFollowNode1" presStyleIdx="0" presStyleCnt="2">
        <dgm:presLayoutVars>
          <dgm:bulletEnabled val="1"/>
        </dgm:presLayoutVars>
      </dgm:prSet>
      <dgm:spPr/>
    </dgm:pt>
    <dgm:pt modelId="{8C24E12E-4E47-4731-9AAC-44D573CF4AFC}" type="pres">
      <dgm:prSet presAssocID="{E2B5844C-81D6-4497-A290-BE2B34A55769}" presName="ThreeConn_2-3" presStyleLbl="fgAccFollowNode1" presStyleIdx="1" presStyleCnt="2">
        <dgm:presLayoutVars>
          <dgm:bulletEnabled val="1"/>
        </dgm:presLayoutVars>
      </dgm:prSet>
      <dgm:spPr/>
    </dgm:pt>
    <dgm:pt modelId="{230E30AF-3506-4F71-B9DA-44794EDBC04E}" type="pres">
      <dgm:prSet presAssocID="{E2B5844C-81D6-4497-A290-BE2B34A55769}" presName="ThreeNodes_1_text" presStyleLbl="node1" presStyleIdx="2" presStyleCnt="3">
        <dgm:presLayoutVars>
          <dgm:bulletEnabled val="1"/>
        </dgm:presLayoutVars>
      </dgm:prSet>
      <dgm:spPr/>
    </dgm:pt>
    <dgm:pt modelId="{C5986FCE-3D41-4485-AD39-9DFCA9500B7A}" type="pres">
      <dgm:prSet presAssocID="{E2B5844C-81D6-4497-A290-BE2B34A55769}" presName="ThreeNodes_2_text" presStyleLbl="node1" presStyleIdx="2" presStyleCnt="3">
        <dgm:presLayoutVars>
          <dgm:bulletEnabled val="1"/>
        </dgm:presLayoutVars>
      </dgm:prSet>
      <dgm:spPr/>
    </dgm:pt>
    <dgm:pt modelId="{86872A97-77B4-4710-9D01-5C7E59EFA9A2}" type="pres">
      <dgm:prSet presAssocID="{E2B5844C-81D6-4497-A290-BE2B34A55769}" presName="ThreeNodes_3_text" presStyleLbl="node1" presStyleIdx="2" presStyleCnt="3">
        <dgm:presLayoutVars>
          <dgm:bulletEnabled val="1"/>
        </dgm:presLayoutVars>
      </dgm:prSet>
      <dgm:spPr/>
    </dgm:pt>
  </dgm:ptLst>
  <dgm:cxnLst>
    <dgm:cxn modelId="{EC22F026-DC59-40D7-9E32-65435528EEF1}" type="presOf" srcId="{95052A3D-68D6-457C-943D-E94DC19D9C75}" destId="{230E30AF-3506-4F71-B9DA-44794EDBC04E}" srcOrd="1" destOrd="0" presId="urn:microsoft.com/office/officeart/2005/8/layout/vProcess5"/>
    <dgm:cxn modelId="{F8984830-8231-46E1-AD31-F9DDE9D2BBE9}" type="presOf" srcId="{E2B5844C-81D6-4497-A290-BE2B34A55769}" destId="{01956D24-E43D-43C6-926A-BB3023A6BD64}" srcOrd="0" destOrd="0" presId="urn:microsoft.com/office/officeart/2005/8/layout/vProcess5"/>
    <dgm:cxn modelId="{58F02133-19A8-4632-A18B-A807B26F960F}" type="presOf" srcId="{101C16EA-BE72-4AFF-9416-F4FACE86DBA9}" destId="{CB33B794-C1D0-4BFE-B6C0-A10DB5F1960B}" srcOrd="0" destOrd="0" presId="urn:microsoft.com/office/officeart/2005/8/layout/vProcess5"/>
    <dgm:cxn modelId="{2D3C8134-9834-48FF-861C-E9E0F9B19FDE}" type="presOf" srcId="{101C16EA-BE72-4AFF-9416-F4FACE86DBA9}" destId="{86872A97-77B4-4710-9D01-5C7E59EFA9A2}" srcOrd="1" destOrd="0" presId="urn:microsoft.com/office/officeart/2005/8/layout/vProcess5"/>
    <dgm:cxn modelId="{4E4EDD49-0AFF-48D2-992D-CC598D8DEDDF}" type="presOf" srcId="{AB5A971B-FF06-4545-9B4F-41512BBF1E42}" destId="{8C24E12E-4E47-4731-9AAC-44D573CF4AFC}" srcOrd="0" destOrd="0" presId="urn:microsoft.com/office/officeart/2005/8/layout/vProcess5"/>
    <dgm:cxn modelId="{DB43F94A-86CD-4514-AB96-04AF4E48BBC5}" srcId="{E2B5844C-81D6-4497-A290-BE2B34A55769}" destId="{101C16EA-BE72-4AFF-9416-F4FACE86DBA9}" srcOrd="2" destOrd="0" parTransId="{87D70A09-04B6-4D2C-AB57-05599BB444FA}" sibTransId="{02361671-CBEF-4A35-977D-76FD08E81383}"/>
    <dgm:cxn modelId="{B46A1657-CCEA-4E40-831C-30B15C8FAA43}" type="presOf" srcId="{95052A3D-68D6-457C-943D-E94DC19D9C75}" destId="{E1225415-B967-48CF-8023-BD21A388377E}" srcOrd="0" destOrd="0" presId="urn:microsoft.com/office/officeart/2005/8/layout/vProcess5"/>
    <dgm:cxn modelId="{BEE5E984-1B49-41B6-809E-8E2838637EBF}" type="presOf" srcId="{034CE974-4D75-41DB-8C98-AF623415B2CA}" destId="{3551FA5A-17A5-4204-A498-3C8EDDC0C1C9}" srcOrd="0" destOrd="0" presId="urn:microsoft.com/office/officeart/2005/8/layout/vProcess5"/>
    <dgm:cxn modelId="{26C29A87-2F2E-4C29-BBD7-9619B68F85B0}" srcId="{E2B5844C-81D6-4497-A290-BE2B34A55769}" destId="{40329F49-F7E0-48C1-9241-F66AE3E367CC}" srcOrd="1" destOrd="0" parTransId="{C44C7C0F-8242-4B16-A738-F4C2F391D3BF}" sibTransId="{AB5A971B-FF06-4545-9B4F-41512BBF1E42}"/>
    <dgm:cxn modelId="{8818338F-ED52-482F-826E-A58D92FDD4A2}" srcId="{E2B5844C-81D6-4497-A290-BE2B34A55769}" destId="{95052A3D-68D6-457C-943D-E94DC19D9C75}" srcOrd="0" destOrd="0" parTransId="{4417B11C-FE3B-4D15-8358-5E001C758647}" sibTransId="{034CE974-4D75-41DB-8C98-AF623415B2CA}"/>
    <dgm:cxn modelId="{58ED5CA7-FBBB-4102-8B85-07DAD39D2F09}" type="presOf" srcId="{40329F49-F7E0-48C1-9241-F66AE3E367CC}" destId="{F318F755-0D82-494D-A593-52865128E7EA}" srcOrd="0" destOrd="0" presId="urn:microsoft.com/office/officeart/2005/8/layout/vProcess5"/>
    <dgm:cxn modelId="{D7B99BB9-D327-4CA4-948F-7877D36DF210}" type="presOf" srcId="{40329F49-F7E0-48C1-9241-F66AE3E367CC}" destId="{C5986FCE-3D41-4485-AD39-9DFCA9500B7A}" srcOrd="1" destOrd="0" presId="urn:microsoft.com/office/officeart/2005/8/layout/vProcess5"/>
    <dgm:cxn modelId="{8CAFEBA2-3331-4311-9F8F-C521B963B42D}" type="presParOf" srcId="{01956D24-E43D-43C6-926A-BB3023A6BD64}" destId="{2E287B46-A24A-4E1E-AA67-12E5DEF39C6F}" srcOrd="0" destOrd="0" presId="urn:microsoft.com/office/officeart/2005/8/layout/vProcess5"/>
    <dgm:cxn modelId="{71D3F2CF-ECF0-4F50-9CCD-A5A633CBBA9D}" type="presParOf" srcId="{01956D24-E43D-43C6-926A-BB3023A6BD64}" destId="{E1225415-B967-48CF-8023-BD21A388377E}" srcOrd="1" destOrd="0" presId="urn:microsoft.com/office/officeart/2005/8/layout/vProcess5"/>
    <dgm:cxn modelId="{470D8F42-2A55-4414-8B50-4FAC0C1AA317}" type="presParOf" srcId="{01956D24-E43D-43C6-926A-BB3023A6BD64}" destId="{F318F755-0D82-494D-A593-52865128E7EA}" srcOrd="2" destOrd="0" presId="urn:microsoft.com/office/officeart/2005/8/layout/vProcess5"/>
    <dgm:cxn modelId="{7676EBBC-BCE6-4D79-AC48-D7D23D3CD068}" type="presParOf" srcId="{01956D24-E43D-43C6-926A-BB3023A6BD64}" destId="{CB33B794-C1D0-4BFE-B6C0-A10DB5F1960B}" srcOrd="3" destOrd="0" presId="urn:microsoft.com/office/officeart/2005/8/layout/vProcess5"/>
    <dgm:cxn modelId="{84484A65-D1CB-4116-BB6D-D8D28FBEF709}" type="presParOf" srcId="{01956D24-E43D-43C6-926A-BB3023A6BD64}" destId="{3551FA5A-17A5-4204-A498-3C8EDDC0C1C9}" srcOrd="4" destOrd="0" presId="urn:microsoft.com/office/officeart/2005/8/layout/vProcess5"/>
    <dgm:cxn modelId="{D80055C5-1E7B-4587-801F-1A790BD31888}" type="presParOf" srcId="{01956D24-E43D-43C6-926A-BB3023A6BD64}" destId="{8C24E12E-4E47-4731-9AAC-44D573CF4AFC}" srcOrd="5" destOrd="0" presId="urn:microsoft.com/office/officeart/2005/8/layout/vProcess5"/>
    <dgm:cxn modelId="{45485B52-6AA3-408A-8DEF-785458988730}" type="presParOf" srcId="{01956D24-E43D-43C6-926A-BB3023A6BD64}" destId="{230E30AF-3506-4F71-B9DA-44794EDBC04E}" srcOrd="6" destOrd="0" presId="urn:microsoft.com/office/officeart/2005/8/layout/vProcess5"/>
    <dgm:cxn modelId="{2AECEA06-2DC1-47A9-B00E-5A13CBB89084}" type="presParOf" srcId="{01956D24-E43D-43C6-926A-BB3023A6BD64}" destId="{C5986FCE-3D41-4485-AD39-9DFCA9500B7A}" srcOrd="7" destOrd="0" presId="urn:microsoft.com/office/officeart/2005/8/layout/vProcess5"/>
    <dgm:cxn modelId="{23F5E8C5-98DF-4627-818C-7DC167945596}" type="presParOf" srcId="{01956D24-E43D-43C6-926A-BB3023A6BD64}" destId="{86872A97-77B4-4710-9D01-5C7E59EFA9A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6284A9-FFBE-410C-872E-1EF711D23226}" type="doc">
      <dgm:prSet loTypeId="urn:microsoft.com/office/officeart/2005/8/layout/chevron1" loCatId="process" qsTypeId="urn:microsoft.com/office/officeart/2005/8/quickstyle/simple4" qsCatId="simple" csTypeId="urn:microsoft.com/office/officeart/2005/8/colors/accent1_4" csCatId="accent1" phldr="1"/>
      <dgm:spPr/>
      <dgm:t>
        <a:bodyPr/>
        <a:lstStyle/>
        <a:p>
          <a:endParaRPr lang="en-US"/>
        </a:p>
      </dgm:t>
    </dgm:pt>
    <dgm:pt modelId="{ABD39726-4D26-44BE-89F7-31B339DFACA5}">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1600">
              <a:solidFill>
                <a:schemeClr val="bg1"/>
              </a:solidFill>
              <a:effectLst>
                <a:outerShdw blurRad="38100" dist="38100" dir="2700000" algn="tl">
                  <a:srgbClr val="000000">
                    <a:alpha val="43137"/>
                  </a:srgbClr>
                </a:outerShdw>
              </a:effectLst>
              <a:latin typeface="Garamond" panose="02020404030301010803" pitchFamily="18" charset="0"/>
            </a:rPr>
            <a:t>Comparing Sleep Cool vs. Benchmark brands ~ Casper and Tempur-Pedic</a:t>
          </a:r>
        </a:p>
      </dgm:t>
    </dgm:pt>
    <dgm:pt modelId="{4BB84AD1-C1DC-4524-B1E3-9CB7A77AB27F}" type="parTrans" cxnId="{14AEE6FD-00B2-441F-B9C9-9A6869AC2126}">
      <dgm:prSet/>
      <dgm:spPr/>
      <dgm:t>
        <a:bodyPr/>
        <a:lstStyle/>
        <a:p>
          <a:endParaRPr lang="en-US"/>
        </a:p>
      </dgm:t>
    </dgm:pt>
    <dgm:pt modelId="{E29E676F-B4BF-4E2C-97EC-1440A7CFCDAC}" type="sibTrans" cxnId="{14AEE6FD-00B2-441F-B9C9-9A6869AC2126}">
      <dgm:prSet/>
      <dgm:spPr>
        <a:solidFill>
          <a:srgbClr val="B8BED8"/>
        </a:solidFill>
        <a:ln w="19050">
          <a:solidFill>
            <a:schemeClr val="tx2">
              <a:lumMod val="75000"/>
            </a:schemeClr>
          </a:solidFill>
        </a:ln>
      </dgm:spPr>
      <dgm:t>
        <a:bodyPr/>
        <a:lstStyle/>
        <a:p>
          <a:endParaRPr lang="en-US"/>
        </a:p>
      </dgm:t>
    </dgm:pt>
    <dgm:pt modelId="{334ECD44-41A0-44A9-BB22-8AB38F90273B}">
      <dgm:prSet custT="1"/>
      <dgm:spPr>
        <a:solidFill>
          <a:srgbClr val="8595C1"/>
        </a:solidFill>
        <a:ln w="19050">
          <a:solidFill>
            <a:schemeClr val="tx2"/>
          </a:solidFill>
        </a:ln>
        <a:effectLst>
          <a:outerShdw blurRad="50800" dist="38100" dir="2700000" algn="tl" rotWithShape="0">
            <a:prstClr val="black">
              <a:alpha val="40000"/>
            </a:prstClr>
          </a:outerShdw>
        </a:effectLst>
      </dgm:spPr>
      <dgm:t>
        <a:bodyPr/>
        <a:lstStyle/>
        <a:p>
          <a:r>
            <a:rPr lang="en-US" sz="1600">
              <a:solidFill>
                <a:schemeClr val="bg1"/>
              </a:solidFill>
              <a:effectLst>
                <a:outerShdw blurRad="38100" dist="38100" dir="2700000" algn="tl">
                  <a:srgbClr val="000000">
                    <a:alpha val="43137"/>
                  </a:srgbClr>
                </a:outerShdw>
              </a:effectLst>
              <a:latin typeface="Garamond" panose="02020404030301010803" pitchFamily="18" charset="0"/>
            </a:rPr>
            <a:t>Sleep Cool Technology Improved Number of Deep Sleep Minutes</a:t>
          </a:r>
        </a:p>
      </dgm:t>
    </dgm:pt>
    <dgm:pt modelId="{DF293CE4-E7BB-4DA0-898E-7977D8741FDF}" type="parTrans" cxnId="{41385CBE-45D2-49B9-83C6-A5ECEDC26713}">
      <dgm:prSet/>
      <dgm:spPr/>
      <dgm:t>
        <a:bodyPr/>
        <a:lstStyle/>
        <a:p>
          <a:endParaRPr lang="en-US"/>
        </a:p>
      </dgm:t>
    </dgm:pt>
    <dgm:pt modelId="{3EE8C4C1-DAFA-4E50-9DDC-6BA23201ADF1}" type="sibTrans" cxnId="{41385CBE-45D2-49B9-83C6-A5ECEDC26713}">
      <dgm:prSet/>
      <dgm:spPr>
        <a:solidFill>
          <a:schemeClr val="bg1"/>
        </a:solidFill>
      </dgm:spPr>
      <dgm:t>
        <a:bodyPr/>
        <a:lstStyle/>
        <a:p>
          <a:endParaRPr lang="en-US"/>
        </a:p>
      </dgm:t>
    </dgm:pt>
    <dgm:pt modelId="{2A3B0140-28FA-4468-92DF-F275949E8B2E}" type="pres">
      <dgm:prSet presAssocID="{A16284A9-FFBE-410C-872E-1EF711D23226}" presName="Name0" presStyleCnt="0">
        <dgm:presLayoutVars>
          <dgm:dir/>
          <dgm:animLvl val="lvl"/>
          <dgm:resizeHandles val="exact"/>
        </dgm:presLayoutVars>
      </dgm:prSet>
      <dgm:spPr/>
    </dgm:pt>
    <dgm:pt modelId="{845FDC77-2832-4434-ABA0-75B1D49C799B}" type="pres">
      <dgm:prSet presAssocID="{ABD39726-4D26-44BE-89F7-31B339DFACA5}" presName="parTxOnly" presStyleLbl="node1" presStyleIdx="0" presStyleCnt="2">
        <dgm:presLayoutVars>
          <dgm:chMax val="0"/>
          <dgm:chPref val="0"/>
          <dgm:bulletEnabled val="1"/>
        </dgm:presLayoutVars>
      </dgm:prSet>
      <dgm:spPr/>
    </dgm:pt>
    <dgm:pt modelId="{60366128-2869-4E71-9CFF-2A74DC4D70B6}" type="pres">
      <dgm:prSet presAssocID="{E29E676F-B4BF-4E2C-97EC-1440A7CFCDAC}" presName="parTxOnlySpace" presStyleCnt="0"/>
      <dgm:spPr/>
    </dgm:pt>
    <dgm:pt modelId="{724DDB6B-8235-4938-99EE-C9E20E92441A}" type="pres">
      <dgm:prSet presAssocID="{334ECD44-41A0-44A9-BB22-8AB38F90273B}" presName="parTxOnly" presStyleLbl="node1" presStyleIdx="1" presStyleCnt="2">
        <dgm:presLayoutVars>
          <dgm:chMax val="0"/>
          <dgm:chPref val="0"/>
          <dgm:bulletEnabled val="1"/>
        </dgm:presLayoutVars>
      </dgm:prSet>
      <dgm:spPr/>
    </dgm:pt>
  </dgm:ptLst>
  <dgm:cxnLst>
    <dgm:cxn modelId="{4B26FE44-E22D-4AC3-B956-9B6E06C7921D}" type="presOf" srcId="{ABD39726-4D26-44BE-89F7-31B339DFACA5}" destId="{845FDC77-2832-4434-ABA0-75B1D49C799B}" srcOrd="0" destOrd="0" presId="urn:microsoft.com/office/officeart/2005/8/layout/chevron1"/>
    <dgm:cxn modelId="{F8015FAC-59B0-46E5-AC09-15896480252B}" type="presOf" srcId="{A16284A9-FFBE-410C-872E-1EF711D23226}" destId="{2A3B0140-28FA-4468-92DF-F275949E8B2E}" srcOrd="0" destOrd="0" presId="urn:microsoft.com/office/officeart/2005/8/layout/chevron1"/>
    <dgm:cxn modelId="{41385CBE-45D2-49B9-83C6-A5ECEDC26713}" srcId="{A16284A9-FFBE-410C-872E-1EF711D23226}" destId="{334ECD44-41A0-44A9-BB22-8AB38F90273B}" srcOrd="1" destOrd="0" parTransId="{DF293CE4-E7BB-4DA0-898E-7977D8741FDF}" sibTransId="{3EE8C4C1-DAFA-4E50-9DDC-6BA23201ADF1}"/>
    <dgm:cxn modelId="{B42394CC-56E2-4B86-AD04-92FBD8EBB1B5}" type="presOf" srcId="{334ECD44-41A0-44A9-BB22-8AB38F90273B}" destId="{724DDB6B-8235-4938-99EE-C9E20E92441A}" srcOrd="0" destOrd="0" presId="urn:microsoft.com/office/officeart/2005/8/layout/chevron1"/>
    <dgm:cxn modelId="{14AEE6FD-00B2-441F-B9C9-9A6869AC2126}" srcId="{A16284A9-FFBE-410C-872E-1EF711D23226}" destId="{ABD39726-4D26-44BE-89F7-31B339DFACA5}" srcOrd="0" destOrd="0" parTransId="{4BB84AD1-C1DC-4524-B1E3-9CB7A77AB27F}" sibTransId="{E29E676F-B4BF-4E2C-97EC-1440A7CFCDAC}"/>
    <dgm:cxn modelId="{36BDE340-2CCE-4468-92EF-ADF7A21B62ED}" type="presParOf" srcId="{2A3B0140-28FA-4468-92DF-F275949E8B2E}" destId="{845FDC77-2832-4434-ABA0-75B1D49C799B}" srcOrd="0" destOrd="0" presId="urn:microsoft.com/office/officeart/2005/8/layout/chevron1"/>
    <dgm:cxn modelId="{BA45676F-0CF5-4980-B4C3-CD21CE02859D}" type="presParOf" srcId="{2A3B0140-28FA-4468-92DF-F275949E8B2E}" destId="{60366128-2869-4E71-9CFF-2A74DC4D70B6}" srcOrd="1" destOrd="0" presId="urn:microsoft.com/office/officeart/2005/8/layout/chevron1"/>
    <dgm:cxn modelId="{CA1C44B2-D6DA-4B9C-A7E2-129427043D6B}" type="presParOf" srcId="{2A3B0140-28FA-4468-92DF-F275949E8B2E}" destId="{724DDB6B-8235-4938-99EE-C9E20E92441A}"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814CB-60D9-4B7E-B914-1D30034E8BC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FA8876B7-D216-4E07-B06D-64153DD76FE8}">
      <dgm:prSet custT="1"/>
      <dgm:spPr>
        <a:solidFill>
          <a:srgbClr val="8595C1"/>
        </a:solidFill>
        <a:ln w="19050"/>
        <a:effectLst>
          <a:outerShdw blurRad="50800" dist="38100" dir="2700000" algn="tl" rotWithShape="0">
            <a:prstClr val="black">
              <a:alpha val="40000"/>
            </a:prstClr>
          </a:outerShdw>
        </a:effectLst>
      </dgm:spPr>
      <dgm:t>
        <a:bodyPr/>
        <a:lstStyle/>
        <a:p>
          <a:pPr rtl="0"/>
          <a:r>
            <a:rPr lang="en-US" sz="1600">
              <a:effectLst>
                <a:outerShdw blurRad="38100" dist="38100" dir="2700000" algn="tl">
                  <a:srgbClr val="000000">
                    <a:alpha val="43137"/>
                  </a:srgbClr>
                </a:outerShdw>
              </a:effectLst>
              <a:latin typeface="Garamond"/>
            </a:rPr>
            <a:t>Sleep Cool </a:t>
          </a:r>
        </a:p>
      </dgm:t>
    </dgm:pt>
    <dgm:pt modelId="{0DB4D50C-A6C4-45F7-B744-2003E2634353}" type="parTrans" cxnId="{79EE196A-A528-4C84-85BB-53EED005299F}">
      <dgm:prSet/>
      <dgm:spPr/>
      <dgm:t>
        <a:bodyPr/>
        <a:lstStyle/>
        <a:p>
          <a:endParaRPr lang="en-US"/>
        </a:p>
      </dgm:t>
    </dgm:pt>
    <dgm:pt modelId="{653D54A6-0551-4538-9E28-8AB4CB6B3832}" type="sibTrans" cxnId="{79EE196A-A528-4C84-85BB-53EED005299F}">
      <dgm:prSet/>
      <dgm:spPr/>
      <dgm:t>
        <a:bodyPr/>
        <a:lstStyle/>
        <a:p>
          <a:endParaRPr lang="en-US"/>
        </a:p>
      </dgm:t>
    </dgm:pt>
    <dgm:pt modelId="{86B415E0-EDCF-4011-ADB5-506BA5039769}">
      <dgm:prSet custT="1"/>
      <dgm:spPr>
        <a:solidFill>
          <a:srgbClr val="D0D3E3"/>
        </a:solidFill>
        <a:ln w="19050">
          <a:solidFill>
            <a:schemeClr val="tx2"/>
          </a:solidFill>
        </a:ln>
        <a:effectLst>
          <a:outerShdw blurRad="50800" dist="38100" dir="2700000" algn="tl" rotWithShape="0">
            <a:prstClr val="black">
              <a:alpha val="40000"/>
            </a:prstClr>
          </a:outerShdw>
        </a:effectLst>
      </dgm:spPr>
      <dgm:t>
        <a:bodyPr/>
        <a:lstStyle/>
        <a:p>
          <a:pPr algn="ctr">
            <a:buFontTx/>
            <a:buNone/>
          </a:pPr>
          <a:r>
            <a:rPr lang="en-US" sz="2000" b="1">
              <a:solidFill>
                <a:schemeClr val="bg1"/>
              </a:solidFill>
              <a:effectLst>
                <a:outerShdw blurRad="38100" dist="38100" dir="2700000" algn="tl">
                  <a:srgbClr val="000000">
                    <a:alpha val="43137"/>
                  </a:srgbClr>
                </a:outerShdw>
              </a:effectLst>
              <a:latin typeface="Garamond"/>
            </a:rPr>
            <a:t>257</a:t>
          </a:r>
        </a:p>
      </dgm:t>
    </dgm:pt>
    <dgm:pt modelId="{8E066E13-2351-4E1D-AA79-00B68DA59E29}" type="parTrans" cxnId="{06322060-CFF4-453D-80ED-D599331BDE4C}">
      <dgm:prSet/>
      <dgm:spPr>
        <a:ln w="19050">
          <a:solidFill>
            <a:schemeClr val="tx2">
              <a:lumMod val="75000"/>
            </a:schemeClr>
          </a:solidFill>
        </a:ln>
      </dgm:spPr>
      <dgm:t>
        <a:bodyPr/>
        <a:lstStyle/>
        <a:p>
          <a:endParaRPr lang="en-US"/>
        </a:p>
      </dgm:t>
    </dgm:pt>
    <dgm:pt modelId="{31B93367-7E0F-48F0-9EB6-5C46FE3EC537}" type="sibTrans" cxnId="{06322060-CFF4-453D-80ED-D599331BDE4C}">
      <dgm:prSet/>
      <dgm:spPr/>
      <dgm:t>
        <a:bodyPr/>
        <a:lstStyle/>
        <a:p>
          <a:endParaRPr lang="en-US"/>
        </a:p>
      </dgm:t>
    </dgm:pt>
    <dgm:pt modelId="{8958E10F-0DF7-47CA-9031-585AD9BFF9AC}">
      <dgm:prSet custT="1"/>
      <dgm:spPr>
        <a:solidFill>
          <a:srgbClr val="8595C1"/>
        </a:solidFill>
        <a:ln w="19050"/>
        <a:effectLst>
          <a:outerShdw blurRad="50800" dist="38100" dir="2700000" algn="tl" rotWithShape="0">
            <a:prstClr val="black">
              <a:alpha val="40000"/>
            </a:prstClr>
          </a:outerShdw>
        </a:effectLst>
      </dgm:spPr>
      <dgm:t>
        <a:bodyPr/>
        <a:lstStyle/>
        <a:p>
          <a:pPr rtl="0"/>
          <a:r>
            <a:rPr lang="en-US" sz="1600">
              <a:effectLst>
                <a:outerShdw blurRad="38100" dist="38100" dir="2700000" algn="tl">
                  <a:srgbClr val="000000">
                    <a:alpha val="43137"/>
                  </a:srgbClr>
                </a:outerShdw>
              </a:effectLst>
              <a:latin typeface="Garamond"/>
            </a:rPr>
            <a:t>Casper </a:t>
          </a:r>
        </a:p>
      </dgm:t>
    </dgm:pt>
    <dgm:pt modelId="{9B99EEBC-D9EA-47B8-AEB1-0382638BD84B}" type="parTrans" cxnId="{9A79A93E-BC9E-4470-9E64-8384FF0D53DE}">
      <dgm:prSet/>
      <dgm:spPr/>
      <dgm:t>
        <a:bodyPr/>
        <a:lstStyle/>
        <a:p>
          <a:endParaRPr lang="en-US"/>
        </a:p>
      </dgm:t>
    </dgm:pt>
    <dgm:pt modelId="{62942C15-70A1-4227-87C5-EEABBA480560}" type="sibTrans" cxnId="{9A79A93E-BC9E-4470-9E64-8384FF0D53DE}">
      <dgm:prSet/>
      <dgm:spPr/>
      <dgm:t>
        <a:bodyPr/>
        <a:lstStyle/>
        <a:p>
          <a:endParaRPr lang="en-US"/>
        </a:p>
      </dgm:t>
    </dgm:pt>
    <dgm:pt modelId="{CFA021E3-75B7-4335-B903-1A78CD061824}">
      <dgm:prSet custT="1"/>
      <dgm:spPr>
        <a:solidFill>
          <a:srgbClr val="D0D3E3"/>
        </a:solidFill>
        <a:ln w="19050">
          <a:solidFill>
            <a:schemeClr val="tx2"/>
          </a:solidFill>
        </a:ln>
        <a:effectLst>
          <a:outerShdw blurRad="50800" dist="38100" dir="2700000" algn="tl" rotWithShape="0">
            <a:prstClr val="black">
              <a:alpha val="40000"/>
            </a:prstClr>
          </a:outerShdw>
        </a:effectLst>
      </dgm:spPr>
      <dgm:t>
        <a:bodyPr/>
        <a:lstStyle/>
        <a:p>
          <a:pPr algn="ctr">
            <a:buNone/>
          </a:pPr>
          <a:r>
            <a:rPr lang="en-US" sz="2000" b="1">
              <a:solidFill>
                <a:schemeClr val="bg1"/>
              </a:solidFill>
              <a:effectLst>
                <a:outerShdw blurRad="38100" dist="38100" dir="2700000" algn="tl">
                  <a:srgbClr val="000000">
                    <a:alpha val="43137"/>
                  </a:srgbClr>
                </a:outerShdw>
              </a:effectLst>
              <a:latin typeface="Garamond"/>
            </a:rPr>
            <a:t>190</a:t>
          </a:r>
        </a:p>
      </dgm:t>
    </dgm:pt>
    <dgm:pt modelId="{9816EDC3-120D-4359-A3BE-B0422B593FFB}" type="parTrans" cxnId="{0C262EB2-5199-495A-8DA6-7C983EB9228B}">
      <dgm:prSet/>
      <dgm:spPr>
        <a:ln w="19050">
          <a:solidFill>
            <a:schemeClr val="tx2">
              <a:lumMod val="75000"/>
            </a:schemeClr>
          </a:solidFill>
        </a:ln>
      </dgm:spPr>
      <dgm:t>
        <a:bodyPr/>
        <a:lstStyle/>
        <a:p>
          <a:endParaRPr lang="en-US"/>
        </a:p>
      </dgm:t>
    </dgm:pt>
    <dgm:pt modelId="{C3159BEB-7EF0-4393-BEAF-5065FDFEA42F}" type="sibTrans" cxnId="{0C262EB2-5199-495A-8DA6-7C983EB9228B}">
      <dgm:prSet/>
      <dgm:spPr/>
      <dgm:t>
        <a:bodyPr/>
        <a:lstStyle/>
        <a:p>
          <a:endParaRPr lang="en-US"/>
        </a:p>
      </dgm:t>
    </dgm:pt>
    <dgm:pt modelId="{14A22F6A-BE52-4792-9A4F-4E2EAABE24DA}">
      <dgm:prSet custT="1"/>
      <dgm:spPr>
        <a:solidFill>
          <a:srgbClr val="8595C1"/>
        </a:solidFill>
        <a:ln w="19050"/>
        <a:effectLst>
          <a:outerShdw blurRad="50800" dist="38100" dir="2700000" algn="tl" rotWithShape="0">
            <a:prstClr val="black">
              <a:alpha val="40000"/>
            </a:prstClr>
          </a:outerShdw>
        </a:effectLst>
      </dgm:spPr>
      <dgm:t>
        <a:bodyPr/>
        <a:lstStyle/>
        <a:p>
          <a:r>
            <a:rPr lang="en-US" sz="1600">
              <a:effectLst>
                <a:outerShdw blurRad="38100" dist="38100" dir="2700000" algn="tl">
                  <a:srgbClr val="000000">
                    <a:alpha val="43137"/>
                  </a:srgbClr>
                </a:outerShdw>
              </a:effectLst>
              <a:latin typeface="Garamond"/>
            </a:rPr>
            <a:t>Tempur-Pedic</a:t>
          </a:r>
        </a:p>
      </dgm:t>
    </dgm:pt>
    <dgm:pt modelId="{3CDD3ABE-D7B0-4EE9-8157-3C501D04CD8B}" type="parTrans" cxnId="{C71A288F-A07B-4066-B4B4-A34E17A769DD}">
      <dgm:prSet/>
      <dgm:spPr/>
      <dgm:t>
        <a:bodyPr/>
        <a:lstStyle/>
        <a:p>
          <a:endParaRPr lang="en-US"/>
        </a:p>
      </dgm:t>
    </dgm:pt>
    <dgm:pt modelId="{6CC8C07A-9883-4401-AA0F-F21405713840}" type="sibTrans" cxnId="{C71A288F-A07B-4066-B4B4-A34E17A769DD}">
      <dgm:prSet/>
      <dgm:spPr/>
      <dgm:t>
        <a:bodyPr/>
        <a:lstStyle/>
        <a:p>
          <a:endParaRPr lang="en-US"/>
        </a:p>
      </dgm:t>
    </dgm:pt>
    <dgm:pt modelId="{791AD3F1-6942-4923-B125-298F853516DF}">
      <dgm:prSet custT="1"/>
      <dgm:spPr>
        <a:solidFill>
          <a:srgbClr val="D0D3E3"/>
        </a:solidFill>
        <a:ln w="19050">
          <a:solidFill>
            <a:schemeClr val="tx2"/>
          </a:solidFill>
        </a:ln>
        <a:effectLst>
          <a:outerShdw blurRad="50800" dist="38100" dir="2700000" algn="tl" rotWithShape="0">
            <a:prstClr val="black">
              <a:alpha val="40000"/>
            </a:prstClr>
          </a:outerShdw>
        </a:effectLst>
      </dgm:spPr>
      <dgm:t>
        <a:bodyPr/>
        <a:lstStyle/>
        <a:p>
          <a:pPr algn="ctr">
            <a:buNone/>
          </a:pPr>
          <a:r>
            <a:rPr lang="en-US" sz="2000" b="1">
              <a:solidFill>
                <a:schemeClr val="bg1"/>
              </a:solidFill>
              <a:effectLst>
                <a:outerShdw blurRad="38100" dist="38100" dir="2700000" algn="tl">
                  <a:srgbClr val="000000">
                    <a:alpha val="43137"/>
                  </a:srgbClr>
                </a:outerShdw>
              </a:effectLst>
              <a:latin typeface="Garamond"/>
            </a:rPr>
            <a:t>193</a:t>
          </a:r>
        </a:p>
      </dgm:t>
    </dgm:pt>
    <dgm:pt modelId="{96B5EB8C-4280-4555-B7DB-E0BF1325D94C}" type="parTrans" cxnId="{B0ECDBE6-477D-4CA3-B907-D9E6C8AD9FE4}">
      <dgm:prSet/>
      <dgm:spPr>
        <a:ln w="19050">
          <a:solidFill>
            <a:schemeClr val="tx2">
              <a:lumMod val="75000"/>
            </a:schemeClr>
          </a:solidFill>
        </a:ln>
      </dgm:spPr>
      <dgm:t>
        <a:bodyPr/>
        <a:lstStyle/>
        <a:p>
          <a:endParaRPr lang="en-US"/>
        </a:p>
      </dgm:t>
    </dgm:pt>
    <dgm:pt modelId="{75EFAE7C-A38A-4B3A-A5C3-66E5E43F04D3}" type="sibTrans" cxnId="{B0ECDBE6-477D-4CA3-B907-D9E6C8AD9FE4}">
      <dgm:prSet/>
      <dgm:spPr/>
      <dgm:t>
        <a:bodyPr/>
        <a:lstStyle/>
        <a:p>
          <a:endParaRPr lang="en-US"/>
        </a:p>
      </dgm:t>
    </dgm:pt>
    <dgm:pt modelId="{6C24F89D-3DD6-4CC2-96B0-6165FF36C424}" type="pres">
      <dgm:prSet presAssocID="{775814CB-60D9-4B7E-B914-1D30034E8BC6}" presName="diagram" presStyleCnt="0">
        <dgm:presLayoutVars>
          <dgm:chPref val="1"/>
          <dgm:dir/>
          <dgm:animOne val="branch"/>
          <dgm:animLvl val="lvl"/>
          <dgm:resizeHandles/>
        </dgm:presLayoutVars>
      </dgm:prSet>
      <dgm:spPr/>
    </dgm:pt>
    <dgm:pt modelId="{D30AE330-745C-48EF-B1BE-1C501F9A1AAF}" type="pres">
      <dgm:prSet presAssocID="{FA8876B7-D216-4E07-B06D-64153DD76FE8}" presName="root" presStyleCnt="0"/>
      <dgm:spPr/>
    </dgm:pt>
    <dgm:pt modelId="{066E41F8-89C5-4D60-BA3D-18479E9BB1E1}" type="pres">
      <dgm:prSet presAssocID="{FA8876B7-D216-4E07-B06D-64153DD76FE8}" presName="rootComposite" presStyleCnt="0"/>
      <dgm:spPr/>
    </dgm:pt>
    <dgm:pt modelId="{973DBDD1-0496-43F2-A2F0-7AFED7D461F0}" type="pres">
      <dgm:prSet presAssocID="{FA8876B7-D216-4E07-B06D-64153DD76FE8}" presName="rootText" presStyleLbl="node1" presStyleIdx="0" presStyleCnt="3" custScaleX="133100" custScaleY="133100"/>
      <dgm:spPr/>
    </dgm:pt>
    <dgm:pt modelId="{6281CA72-3AC9-4CFC-9E95-C97D6C4CB976}" type="pres">
      <dgm:prSet presAssocID="{FA8876B7-D216-4E07-B06D-64153DD76FE8}" presName="rootConnector" presStyleLbl="node1" presStyleIdx="0" presStyleCnt="3"/>
      <dgm:spPr/>
    </dgm:pt>
    <dgm:pt modelId="{CA248653-16D1-408A-8457-3FD0BD9E32AC}" type="pres">
      <dgm:prSet presAssocID="{FA8876B7-D216-4E07-B06D-64153DD76FE8}" presName="childShape" presStyleCnt="0"/>
      <dgm:spPr/>
    </dgm:pt>
    <dgm:pt modelId="{B68F0C74-93BC-4B0C-B861-8213EF5D3B7F}" type="pres">
      <dgm:prSet presAssocID="{8E066E13-2351-4E1D-AA79-00B68DA59E29}" presName="Name13" presStyleLbl="parChTrans1D2" presStyleIdx="0" presStyleCnt="3"/>
      <dgm:spPr/>
    </dgm:pt>
    <dgm:pt modelId="{BBBCA637-1C11-4731-854A-809C299A1DF0}" type="pres">
      <dgm:prSet presAssocID="{86B415E0-EDCF-4011-ADB5-506BA5039769}" presName="childText" presStyleLbl="bgAcc1" presStyleIdx="0" presStyleCnt="3" custScaleX="82645" custScaleY="82645">
        <dgm:presLayoutVars>
          <dgm:bulletEnabled val="1"/>
        </dgm:presLayoutVars>
      </dgm:prSet>
      <dgm:spPr/>
    </dgm:pt>
    <dgm:pt modelId="{4026379A-A242-4937-94E2-F0B2BE4DA060}" type="pres">
      <dgm:prSet presAssocID="{8958E10F-0DF7-47CA-9031-585AD9BFF9AC}" presName="root" presStyleCnt="0"/>
      <dgm:spPr/>
    </dgm:pt>
    <dgm:pt modelId="{5C51DED4-FF69-425F-8AFD-740F5569A5AB}" type="pres">
      <dgm:prSet presAssocID="{8958E10F-0DF7-47CA-9031-585AD9BFF9AC}" presName="rootComposite" presStyleCnt="0"/>
      <dgm:spPr/>
    </dgm:pt>
    <dgm:pt modelId="{CFF4F8ED-3449-4414-A0D8-1A40B34D1415}" type="pres">
      <dgm:prSet presAssocID="{8958E10F-0DF7-47CA-9031-585AD9BFF9AC}" presName="rootText" presStyleLbl="node1" presStyleIdx="1" presStyleCnt="3" custScaleX="133100" custScaleY="133100"/>
      <dgm:spPr/>
    </dgm:pt>
    <dgm:pt modelId="{88F41E3D-4974-4CBB-B83F-0AD8C1306845}" type="pres">
      <dgm:prSet presAssocID="{8958E10F-0DF7-47CA-9031-585AD9BFF9AC}" presName="rootConnector" presStyleLbl="node1" presStyleIdx="1" presStyleCnt="3"/>
      <dgm:spPr/>
    </dgm:pt>
    <dgm:pt modelId="{467A6C31-C1C6-46AF-9FEF-8342AFD0D80E}" type="pres">
      <dgm:prSet presAssocID="{8958E10F-0DF7-47CA-9031-585AD9BFF9AC}" presName="childShape" presStyleCnt="0"/>
      <dgm:spPr/>
    </dgm:pt>
    <dgm:pt modelId="{0B133227-49E6-4EDD-B8DF-910E688F5F97}" type="pres">
      <dgm:prSet presAssocID="{9816EDC3-120D-4359-A3BE-B0422B593FFB}" presName="Name13" presStyleLbl="parChTrans1D2" presStyleIdx="1" presStyleCnt="3"/>
      <dgm:spPr/>
    </dgm:pt>
    <dgm:pt modelId="{2052437E-776C-4774-A1E1-F81FEB34B18C}" type="pres">
      <dgm:prSet presAssocID="{CFA021E3-75B7-4335-B903-1A78CD061824}" presName="childText" presStyleLbl="bgAcc1" presStyleIdx="1" presStyleCnt="3" custScaleX="82645" custScaleY="82645">
        <dgm:presLayoutVars>
          <dgm:bulletEnabled val="1"/>
        </dgm:presLayoutVars>
      </dgm:prSet>
      <dgm:spPr/>
    </dgm:pt>
    <dgm:pt modelId="{98C34D62-0E7D-43FE-ADFD-9A0A0B87458D}" type="pres">
      <dgm:prSet presAssocID="{14A22F6A-BE52-4792-9A4F-4E2EAABE24DA}" presName="root" presStyleCnt="0"/>
      <dgm:spPr/>
    </dgm:pt>
    <dgm:pt modelId="{B3870AE3-6B0E-4E36-9957-A02A37F2D61A}" type="pres">
      <dgm:prSet presAssocID="{14A22F6A-BE52-4792-9A4F-4E2EAABE24DA}" presName="rootComposite" presStyleCnt="0"/>
      <dgm:spPr/>
    </dgm:pt>
    <dgm:pt modelId="{9F2798D1-48E8-428E-B9EE-EA03D010833A}" type="pres">
      <dgm:prSet presAssocID="{14A22F6A-BE52-4792-9A4F-4E2EAABE24DA}" presName="rootText" presStyleLbl="node1" presStyleIdx="2" presStyleCnt="3" custScaleX="133100" custScaleY="133100"/>
      <dgm:spPr/>
    </dgm:pt>
    <dgm:pt modelId="{7E61EF35-A62B-425C-8D3E-84D6A01E4DAE}" type="pres">
      <dgm:prSet presAssocID="{14A22F6A-BE52-4792-9A4F-4E2EAABE24DA}" presName="rootConnector" presStyleLbl="node1" presStyleIdx="2" presStyleCnt="3"/>
      <dgm:spPr/>
    </dgm:pt>
    <dgm:pt modelId="{A85A84D0-75DB-494B-BA81-E1F06E34F88B}" type="pres">
      <dgm:prSet presAssocID="{14A22F6A-BE52-4792-9A4F-4E2EAABE24DA}" presName="childShape" presStyleCnt="0"/>
      <dgm:spPr/>
    </dgm:pt>
    <dgm:pt modelId="{75731556-4308-4B41-A1B3-C07C8CB66C80}" type="pres">
      <dgm:prSet presAssocID="{96B5EB8C-4280-4555-B7DB-E0BF1325D94C}" presName="Name13" presStyleLbl="parChTrans1D2" presStyleIdx="2" presStyleCnt="3"/>
      <dgm:spPr/>
    </dgm:pt>
    <dgm:pt modelId="{7B6A44E9-0B93-45D2-AA88-BECB2EA1DA78}" type="pres">
      <dgm:prSet presAssocID="{791AD3F1-6942-4923-B125-298F853516DF}" presName="childText" presStyleLbl="bgAcc1" presStyleIdx="2" presStyleCnt="3" custScaleX="82645" custScaleY="82645">
        <dgm:presLayoutVars>
          <dgm:bulletEnabled val="1"/>
        </dgm:presLayoutVars>
      </dgm:prSet>
      <dgm:spPr/>
    </dgm:pt>
  </dgm:ptLst>
  <dgm:cxnLst>
    <dgm:cxn modelId="{64DCBD13-906D-43EF-B8A5-E50425F3BC60}" type="presOf" srcId="{14A22F6A-BE52-4792-9A4F-4E2EAABE24DA}" destId="{7E61EF35-A62B-425C-8D3E-84D6A01E4DAE}" srcOrd="1" destOrd="0" presId="urn:microsoft.com/office/officeart/2005/8/layout/hierarchy3"/>
    <dgm:cxn modelId="{9625CE2E-145E-4275-AECD-703277DFBB40}" type="presOf" srcId="{14A22F6A-BE52-4792-9A4F-4E2EAABE24DA}" destId="{9F2798D1-48E8-428E-B9EE-EA03D010833A}" srcOrd="0" destOrd="0" presId="urn:microsoft.com/office/officeart/2005/8/layout/hierarchy3"/>
    <dgm:cxn modelId="{2543FB37-98A9-466D-8D8D-6EE85D8723EE}" type="presOf" srcId="{8E066E13-2351-4E1D-AA79-00B68DA59E29}" destId="{B68F0C74-93BC-4B0C-B861-8213EF5D3B7F}" srcOrd="0" destOrd="0" presId="urn:microsoft.com/office/officeart/2005/8/layout/hierarchy3"/>
    <dgm:cxn modelId="{9A79A93E-BC9E-4470-9E64-8384FF0D53DE}" srcId="{775814CB-60D9-4B7E-B914-1D30034E8BC6}" destId="{8958E10F-0DF7-47CA-9031-585AD9BFF9AC}" srcOrd="1" destOrd="0" parTransId="{9B99EEBC-D9EA-47B8-AEB1-0382638BD84B}" sibTransId="{62942C15-70A1-4227-87C5-EEABBA480560}"/>
    <dgm:cxn modelId="{06322060-CFF4-453D-80ED-D599331BDE4C}" srcId="{FA8876B7-D216-4E07-B06D-64153DD76FE8}" destId="{86B415E0-EDCF-4011-ADB5-506BA5039769}" srcOrd="0" destOrd="0" parTransId="{8E066E13-2351-4E1D-AA79-00B68DA59E29}" sibTransId="{31B93367-7E0F-48F0-9EB6-5C46FE3EC537}"/>
    <dgm:cxn modelId="{FC58A247-5F6F-4136-88AC-9EA9083A79F4}" type="presOf" srcId="{9816EDC3-120D-4359-A3BE-B0422B593FFB}" destId="{0B133227-49E6-4EDD-B8DF-910E688F5F97}" srcOrd="0" destOrd="0" presId="urn:microsoft.com/office/officeart/2005/8/layout/hierarchy3"/>
    <dgm:cxn modelId="{79EE196A-A528-4C84-85BB-53EED005299F}" srcId="{775814CB-60D9-4B7E-B914-1D30034E8BC6}" destId="{FA8876B7-D216-4E07-B06D-64153DD76FE8}" srcOrd="0" destOrd="0" parTransId="{0DB4D50C-A6C4-45F7-B744-2003E2634353}" sibTransId="{653D54A6-0551-4538-9E28-8AB4CB6B3832}"/>
    <dgm:cxn modelId="{9A85E94A-BC6E-43EB-B8E6-B8BD646E6E1C}" type="presOf" srcId="{86B415E0-EDCF-4011-ADB5-506BA5039769}" destId="{BBBCA637-1C11-4731-854A-809C299A1DF0}" srcOrd="0" destOrd="0" presId="urn:microsoft.com/office/officeart/2005/8/layout/hierarchy3"/>
    <dgm:cxn modelId="{2F52A453-3950-4E2C-8DC5-CC9E518B4FA3}" type="presOf" srcId="{8958E10F-0DF7-47CA-9031-585AD9BFF9AC}" destId="{88F41E3D-4974-4CBB-B83F-0AD8C1306845}" srcOrd="1" destOrd="0" presId="urn:microsoft.com/office/officeart/2005/8/layout/hierarchy3"/>
    <dgm:cxn modelId="{A049E47C-B663-4BF2-91F4-D835C8F5728D}" type="presOf" srcId="{8958E10F-0DF7-47CA-9031-585AD9BFF9AC}" destId="{CFF4F8ED-3449-4414-A0D8-1A40B34D1415}" srcOrd="0" destOrd="0" presId="urn:microsoft.com/office/officeart/2005/8/layout/hierarchy3"/>
    <dgm:cxn modelId="{C71A288F-A07B-4066-B4B4-A34E17A769DD}" srcId="{775814CB-60D9-4B7E-B914-1D30034E8BC6}" destId="{14A22F6A-BE52-4792-9A4F-4E2EAABE24DA}" srcOrd="2" destOrd="0" parTransId="{3CDD3ABE-D7B0-4EE9-8157-3C501D04CD8B}" sibTransId="{6CC8C07A-9883-4401-AA0F-F21405713840}"/>
    <dgm:cxn modelId="{A8BE2E97-2EA1-449A-9C93-340A741DB402}" type="presOf" srcId="{FA8876B7-D216-4E07-B06D-64153DD76FE8}" destId="{973DBDD1-0496-43F2-A2F0-7AFED7D461F0}" srcOrd="0" destOrd="0" presId="urn:microsoft.com/office/officeart/2005/8/layout/hierarchy3"/>
    <dgm:cxn modelId="{0C262EB2-5199-495A-8DA6-7C983EB9228B}" srcId="{8958E10F-0DF7-47CA-9031-585AD9BFF9AC}" destId="{CFA021E3-75B7-4335-B903-1A78CD061824}" srcOrd="0" destOrd="0" parTransId="{9816EDC3-120D-4359-A3BE-B0422B593FFB}" sibTransId="{C3159BEB-7EF0-4393-BEAF-5065FDFEA42F}"/>
    <dgm:cxn modelId="{BD4A91C2-A8EF-479E-AAEA-FBE8DA1A3D3C}" type="presOf" srcId="{96B5EB8C-4280-4555-B7DB-E0BF1325D94C}" destId="{75731556-4308-4B41-A1B3-C07C8CB66C80}" srcOrd="0" destOrd="0" presId="urn:microsoft.com/office/officeart/2005/8/layout/hierarchy3"/>
    <dgm:cxn modelId="{D7CA36C8-AC00-4B84-97F2-0DAF5C539665}" type="presOf" srcId="{FA8876B7-D216-4E07-B06D-64153DD76FE8}" destId="{6281CA72-3AC9-4CFC-9E95-C97D6C4CB976}" srcOrd="1" destOrd="0" presId="urn:microsoft.com/office/officeart/2005/8/layout/hierarchy3"/>
    <dgm:cxn modelId="{BE765BD5-F1E0-4405-9BAF-9F88CADC388F}" type="presOf" srcId="{775814CB-60D9-4B7E-B914-1D30034E8BC6}" destId="{6C24F89D-3DD6-4CC2-96B0-6165FF36C424}" srcOrd="0" destOrd="0" presId="urn:microsoft.com/office/officeart/2005/8/layout/hierarchy3"/>
    <dgm:cxn modelId="{676A92D6-1435-4C2D-B33F-5B3B31EBA4B2}" type="presOf" srcId="{791AD3F1-6942-4923-B125-298F853516DF}" destId="{7B6A44E9-0B93-45D2-AA88-BECB2EA1DA78}" srcOrd="0" destOrd="0" presId="urn:microsoft.com/office/officeart/2005/8/layout/hierarchy3"/>
    <dgm:cxn modelId="{B0ECDBE6-477D-4CA3-B907-D9E6C8AD9FE4}" srcId="{14A22F6A-BE52-4792-9A4F-4E2EAABE24DA}" destId="{791AD3F1-6942-4923-B125-298F853516DF}" srcOrd="0" destOrd="0" parTransId="{96B5EB8C-4280-4555-B7DB-E0BF1325D94C}" sibTransId="{75EFAE7C-A38A-4B3A-A5C3-66E5E43F04D3}"/>
    <dgm:cxn modelId="{AC3AAAF6-441E-47AC-BA99-49CB571A9930}" type="presOf" srcId="{CFA021E3-75B7-4335-B903-1A78CD061824}" destId="{2052437E-776C-4774-A1E1-F81FEB34B18C}" srcOrd="0" destOrd="0" presId="urn:microsoft.com/office/officeart/2005/8/layout/hierarchy3"/>
    <dgm:cxn modelId="{78FEC0A5-A189-4175-AA5B-0CC59C79DA90}" type="presParOf" srcId="{6C24F89D-3DD6-4CC2-96B0-6165FF36C424}" destId="{D30AE330-745C-48EF-B1BE-1C501F9A1AAF}" srcOrd="0" destOrd="0" presId="urn:microsoft.com/office/officeart/2005/8/layout/hierarchy3"/>
    <dgm:cxn modelId="{2347BCEC-1392-4B77-BDB2-3EF44BCF9B07}" type="presParOf" srcId="{D30AE330-745C-48EF-B1BE-1C501F9A1AAF}" destId="{066E41F8-89C5-4D60-BA3D-18479E9BB1E1}" srcOrd="0" destOrd="0" presId="urn:microsoft.com/office/officeart/2005/8/layout/hierarchy3"/>
    <dgm:cxn modelId="{F55A083C-F876-40D6-BEC5-75D181BDE026}" type="presParOf" srcId="{066E41F8-89C5-4D60-BA3D-18479E9BB1E1}" destId="{973DBDD1-0496-43F2-A2F0-7AFED7D461F0}" srcOrd="0" destOrd="0" presId="urn:microsoft.com/office/officeart/2005/8/layout/hierarchy3"/>
    <dgm:cxn modelId="{4A75861B-3128-4332-B6AF-E44BD58CE6CB}" type="presParOf" srcId="{066E41F8-89C5-4D60-BA3D-18479E9BB1E1}" destId="{6281CA72-3AC9-4CFC-9E95-C97D6C4CB976}" srcOrd="1" destOrd="0" presId="urn:microsoft.com/office/officeart/2005/8/layout/hierarchy3"/>
    <dgm:cxn modelId="{48175960-C285-4573-8127-09AB8CD202E0}" type="presParOf" srcId="{D30AE330-745C-48EF-B1BE-1C501F9A1AAF}" destId="{CA248653-16D1-408A-8457-3FD0BD9E32AC}" srcOrd="1" destOrd="0" presId="urn:microsoft.com/office/officeart/2005/8/layout/hierarchy3"/>
    <dgm:cxn modelId="{9DC0FAFB-19B3-40A5-BCD1-FF9AE23C0C5E}" type="presParOf" srcId="{CA248653-16D1-408A-8457-3FD0BD9E32AC}" destId="{B68F0C74-93BC-4B0C-B861-8213EF5D3B7F}" srcOrd="0" destOrd="0" presId="urn:microsoft.com/office/officeart/2005/8/layout/hierarchy3"/>
    <dgm:cxn modelId="{0DB548F6-3EF6-4BE8-95D8-B6412E8CB1A4}" type="presParOf" srcId="{CA248653-16D1-408A-8457-3FD0BD9E32AC}" destId="{BBBCA637-1C11-4731-854A-809C299A1DF0}" srcOrd="1" destOrd="0" presId="urn:microsoft.com/office/officeart/2005/8/layout/hierarchy3"/>
    <dgm:cxn modelId="{20A7158B-5F3F-4331-A30B-D60F04E8E48B}" type="presParOf" srcId="{6C24F89D-3DD6-4CC2-96B0-6165FF36C424}" destId="{4026379A-A242-4937-94E2-F0B2BE4DA060}" srcOrd="1" destOrd="0" presId="urn:microsoft.com/office/officeart/2005/8/layout/hierarchy3"/>
    <dgm:cxn modelId="{CAD36FA8-3588-467B-B8FF-6F6DF8E7B828}" type="presParOf" srcId="{4026379A-A242-4937-94E2-F0B2BE4DA060}" destId="{5C51DED4-FF69-425F-8AFD-740F5569A5AB}" srcOrd="0" destOrd="0" presId="urn:microsoft.com/office/officeart/2005/8/layout/hierarchy3"/>
    <dgm:cxn modelId="{233112FA-5125-480A-91AB-D24F6CA93FD6}" type="presParOf" srcId="{5C51DED4-FF69-425F-8AFD-740F5569A5AB}" destId="{CFF4F8ED-3449-4414-A0D8-1A40B34D1415}" srcOrd="0" destOrd="0" presId="urn:microsoft.com/office/officeart/2005/8/layout/hierarchy3"/>
    <dgm:cxn modelId="{0411A717-DD9A-427D-AB5A-D738B6729D5D}" type="presParOf" srcId="{5C51DED4-FF69-425F-8AFD-740F5569A5AB}" destId="{88F41E3D-4974-4CBB-B83F-0AD8C1306845}" srcOrd="1" destOrd="0" presId="urn:microsoft.com/office/officeart/2005/8/layout/hierarchy3"/>
    <dgm:cxn modelId="{8D7D05D1-E493-4A12-B100-E1E9285F18FF}" type="presParOf" srcId="{4026379A-A242-4937-94E2-F0B2BE4DA060}" destId="{467A6C31-C1C6-46AF-9FEF-8342AFD0D80E}" srcOrd="1" destOrd="0" presId="urn:microsoft.com/office/officeart/2005/8/layout/hierarchy3"/>
    <dgm:cxn modelId="{EC5EEAA9-4522-4A36-88C7-8503F78EBDD1}" type="presParOf" srcId="{467A6C31-C1C6-46AF-9FEF-8342AFD0D80E}" destId="{0B133227-49E6-4EDD-B8DF-910E688F5F97}" srcOrd="0" destOrd="0" presId="urn:microsoft.com/office/officeart/2005/8/layout/hierarchy3"/>
    <dgm:cxn modelId="{78B83B54-9CA7-4F55-94F3-EA0625213859}" type="presParOf" srcId="{467A6C31-C1C6-46AF-9FEF-8342AFD0D80E}" destId="{2052437E-776C-4774-A1E1-F81FEB34B18C}" srcOrd="1" destOrd="0" presId="urn:microsoft.com/office/officeart/2005/8/layout/hierarchy3"/>
    <dgm:cxn modelId="{776089DF-82F6-46F2-8139-B7703858ACBD}" type="presParOf" srcId="{6C24F89D-3DD6-4CC2-96B0-6165FF36C424}" destId="{98C34D62-0E7D-43FE-ADFD-9A0A0B87458D}" srcOrd="2" destOrd="0" presId="urn:microsoft.com/office/officeart/2005/8/layout/hierarchy3"/>
    <dgm:cxn modelId="{B0F0C216-B326-4593-924B-C6D9F4176D3F}" type="presParOf" srcId="{98C34D62-0E7D-43FE-ADFD-9A0A0B87458D}" destId="{B3870AE3-6B0E-4E36-9957-A02A37F2D61A}" srcOrd="0" destOrd="0" presId="urn:microsoft.com/office/officeart/2005/8/layout/hierarchy3"/>
    <dgm:cxn modelId="{C8AB64B0-F367-458C-967C-3FD841AFF0B9}" type="presParOf" srcId="{B3870AE3-6B0E-4E36-9957-A02A37F2D61A}" destId="{9F2798D1-48E8-428E-B9EE-EA03D010833A}" srcOrd="0" destOrd="0" presId="urn:microsoft.com/office/officeart/2005/8/layout/hierarchy3"/>
    <dgm:cxn modelId="{B5C3D0B1-6AD9-4FCC-BB24-AF9632143333}" type="presParOf" srcId="{B3870AE3-6B0E-4E36-9957-A02A37F2D61A}" destId="{7E61EF35-A62B-425C-8D3E-84D6A01E4DAE}" srcOrd="1" destOrd="0" presId="urn:microsoft.com/office/officeart/2005/8/layout/hierarchy3"/>
    <dgm:cxn modelId="{27401285-995F-4E1F-A866-88F5E6839816}" type="presParOf" srcId="{98C34D62-0E7D-43FE-ADFD-9A0A0B87458D}" destId="{A85A84D0-75DB-494B-BA81-E1F06E34F88B}" srcOrd="1" destOrd="0" presId="urn:microsoft.com/office/officeart/2005/8/layout/hierarchy3"/>
    <dgm:cxn modelId="{E27E0123-6A2E-499B-A383-001A3C41288D}" type="presParOf" srcId="{A85A84D0-75DB-494B-BA81-E1F06E34F88B}" destId="{75731556-4308-4B41-A1B3-C07C8CB66C80}" srcOrd="0" destOrd="0" presId="urn:microsoft.com/office/officeart/2005/8/layout/hierarchy3"/>
    <dgm:cxn modelId="{D37BC927-EA8D-4AD4-8C19-783D89DFEC1B}" type="presParOf" srcId="{A85A84D0-75DB-494B-BA81-E1F06E34F88B}" destId="{7B6A44E9-0B93-45D2-AA88-BECB2EA1DA78}"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9086A2-03EF-4C35-BD02-90D1FC616458}"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FBB8899C-DDA4-4DEA-AA49-BAFCF6064834}">
      <dgm:prSet/>
      <dgm:spPr/>
      <dgm:t>
        <a:bodyPr/>
        <a:lstStyle/>
        <a:p>
          <a:pPr>
            <a:lnSpc>
              <a:spcPct val="100000"/>
            </a:lnSpc>
          </a:pPr>
          <a:r>
            <a:rPr lang="en-US">
              <a:solidFill>
                <a:schemeClr val="bg1"/>
              </a:solidFill>
              <a:effectLst>
                <a:outerShdw blurRad="38100" dist="38100" dir="2700000" algn="tl">
                  <a:srgbClr val="000000">
                    <a:alpha val="43137"/>
                  </a:srgbClr>
                </a:outerShdw>
              </a:effectLst>
              <a:latin typeface="Garamond" panose="02020404030301010803" pitchFamily="18" charset="0"/>
            </a:rPr>
            <a:t>In store purchases were much more preferred by customers than online and other </a:t>
          </a:r>
        </a:p>
      </dgm:t>
    </dgm:pt>
    <dgm:pt modelId="{4B3F588D-0C35-467B-9F27-6007140194FF}" type="parTrans" cxnId="{0F70B98F-11FE-4EE9-A22B-DFDBB6418B59}">
      <dgm:prSet/>
      <dgm:spPr/>
      <dgm:t>
        <a:bodyPr/>
        <a:lstStyle/>
        <a:p>
          <a:endParaRPr lang="en-US"/>
        </a:p>
      </dgm:t>
    </dgm:pt>
    <dgm:pt modelId="{E2243353-A88A-4C1F-9792-755085D1E909}" type="sibTrans" cxnId="{0F70B98F-11FE-4EE9-A22B-DFDBB6418B59}">
      <dgm:prSet/>
      <dgm:spPr/>
      <dgm:t>
        <a:bodyPr/>
        <a:lstStyle/>
        <a:p>
          <a:endParaRPr lang="en-US"/>
        </a:p>
      </dgm:t>
    </dgm:pt>
    <dgm:pt modelId="{03A1DD22-DCDC-4FF2-B310-E0EC9B96CD8E}">
      <dgm:prSet/>
      <dgm:spPr/>
      <dgm:t>
        <a:bodyPr/>
        <a:lstStyle/>
        <a:p>
          <a:pPr>
            <a:lnSpc>
              <a:spcPct val="100000"/>
            </a:lnSpc>
          </a:pPr>
          <a:r>
            <a:rPr lang="en-US">
              <a:solidFill>
                <a:schemeClr val="bg1"/>
              </a:solidFill>
              <a:effectLst>
                <a:outerShdw blurRad="38100" dist="38100" dir="2700000" algn="tl">
                  <a:srgbClr val="000000">
                    <a:alpha val="43137"/>
                  </a:srgbClr>
                </a:outerShdw>
              </a:effectLst>
              <a:latin typeface="Garamond" panose="02020404030301010803" pitchFamily="18" charset="0"/>
            </a:rPr>
            <a:t>This is attributable to the preference of customers to quality test each product</a:t>
          </a:r>
        </a:p>
      </dgm:t>
    </dgm:pt>
    <dgm:pt modelId="{B6F0E81F-C2B0-44DB-B0E2-D324B8DD5A49}" type="parTrans" cxnId="{E089BE8B-E973-4907-BBCA-F575E3B196F0}">
      <dgm:prSet/>
      <dgm:spPr/>
      <dgm:t>
        <a:bodyPr/>
        <a:lstStyle/>
        <a:p>
          <a:endParaRPr lang="en-US"/>
        </a:p>
      </dgm:t>
    </dgm:pt>
    <dgm:pt modelId="{F83CBDA9-949D-450A-958E-3ED8536A09BE}" type="sibTrans" cxnId="{E089BE8B-E973-4907-BBCA-F575E3B196F0}">
      <dgm:prSet/>
      <dgm:spPr/>
      <dgm:t>
        <a:bodyPr/>
        <a:lstStyle/>
        <a:p>
          <a:endParaRPr lang="en-US"/>
        </a:p>
      </dgm:t>
    </dgm:pt>
    <dgm:pt modelId="{7F571807-4F30-44C0-9460-3B93CDA65204}">
      <dgm:prSet/>
      <dgm:spPr/>
      <dgm:t>
        <a:bodyPr/>
        <a:lstStyle/>
        <a:p>
          <a:pPr>
            <a:lnSpc>
              <a:spcPct val="100000"/>
            </a:lnSpc>
          </a:pPr>
          <a:r>
            <a:rPr lang="en-US">
              <a:solidFill>
                <a:schemeClr val="bg1"/>
              </a:solidFill>
              <a:effectLst>
                <a:outerShdw blurRad="38100" dist="38100" dir="2700000" algn="tl">
                  <a:srgbClr val="000000">
                    <a:alpha val="43137"/>
                  </a:srgbClr>
                </a:outerShdw>
              </a:effectLst>
              <a:latin typeface="Garamond" panose="02020404030301010803" pitchFamily="18" charset="0"/>
            </a:rPr>
            <a:t>73.4% purchase in-store vs. 21.5% online </a:t>
          </a:r>
        </a:p>
      </dgm:t>
    </dgm:pt>
    <dgm:pt modelId="{A37EA707-4CDF-4AF6-8E1D-557A36986985}" type="parTrans" cxnId="{7C597120-8448-49D7-AEEE-F31D542D29B3}">
      <dgm:prSet/>
      <dgm:spPr/>
      <dgm:t>
        <a:bodyPr/>
        <a:lstStyle/>
        <a:p>
          <a:endParaRPr lang="en-US"/>
        </a:p>
      </dgm:t>
    </dgm:pt>
    <dgm:pt modelId="{4CDB5EE8-7C93-48B9-B3D1-F4CF3E37DA2A}" type="sibTrans" cxnId="{7C597120-8448-49D7-AEEE-F31D542D29B3}">
      <dgm:prSet/>
      <dgm:spPr/>
      <dgm:t>
        <a:bodyPr/>
        <a:lstStyle/>
        <a:p>
          <a:endParaRPr lang="en-US"/>
        </a:p>
      </dgm:t>
    </dgm:pt>
    <dgm:pt modelId="{6D0CB6E1-B54C-4D88-9E95-5E8DAD6E196A}" type="pres">
      <dgm:prSet presAssocID="{849086A2-03EF-4C35-BD02-90D1FC616458}" presName="root" presStyleCnt="0">
        <dgm:presLayoutVars>
          <dgm:dir/>
          <dgm:resizeHandles val="exact"/>
        </dgm:presLayoutVars>
      </dgm:prSet>
      <dgm:spPr/>
    </dgm:pt>
    <dgm:pt modelId="{8E2F087C-3682-4691-B45D-CEE95D4C67CC}" type="pres">
      <dgm:prSet presAssocID="{FBB8899C-DDA4-4DEA-AA49-BAFCF6064834}" presName="compNode" presStyleCnt="0"/>
      <dgm:spPr/>
    </dgm:pt>
    <dgm:pt modelId="{1CB70ABA-1822-4051-A4F6-F1BD383CE113}" type="pres">
      <dgm:prSet presAssocID="{FBB8899C-DDA4-4DEA-AA49-BAFCF6064834}" presName="bgRect" presStyleLbl="bgShp" presStyleIdx="0" presStyleCnt="3" custLinFactNeighborX="-1841" custLinFactNeighborY="203"/>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BAEE76CB-F26D-4399-A302-60046D3F5BFB}" type="pres">
      <dgm:prSet presAssocID="{FBB8899C-DDA4-4DEA-AA49-BAFCF6064834}" presName="iconRect" presStyleLbl="node1" presStyleIdx="0" presStyleCnt="3"/>
      <dgm:spPr>
        <a:prstGeom prst="flowChartConnector">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9525">
          <a:noFill/>
        </a:ln>
        <a:effectLst>
          <a:outerShdw blurRad="50800" dist="50800" dir="5400000" algn="ctr" rotWithShape="0">
            <a:schemeClr val="tx1">
              <a:lumMod val="75000"/>
              <a:lumOff val="25000"/>
            </a:schemeClr>
          </a:outerShdw>
        </a:effectLst>
      </dgm:spPr>
      <dgm:extLst>
        <a:ext uri="{E40237B7-FDA0-4F09-8148-C483321AD2D9}">
          <dgm14:cNvPr xmlns:dgm14="http://schemas.microsoft.com/office/drawing/2010/diagram" id="0" name="" descr="Kiosk with solid fill"/>
        </a:ext>
      </dgm:extLst>
    </dgm:pt>
    <dgm:pt modelId="{1F9B65D6-6C4A-408B-932F-F3FAD89651CE}" type="pres">
      <dgm:prSet presAssocID="{FBB8899C-DDA4-4DEA-AA49-BAFCF6064834}" presName="spaceRect" presStyleCnt="0"/>
      <dgm:spPr/>
    </dgm:pt>
    <dgm:pt modelId="{951B94B6-013A-4F36-89A2-AA4EBE078538}" type="pres">
      <dgm:prSet presAssocID="{FBB8899C-DDA4-4DEA-AA49-BAFCF6064834}" presName="parTx" presStyleLbl="revTx" presStyleIdx="0" presStyleCnt="3">
        <dgm:presLayoutVars>
          <dgm:chMax val="0"/>
          <dgm:chPref val="0"/>
        </dgm:presLayoutVars>
      </dgm:prSet>
      <dgm:spPr/>
    </dgm:pt>
    <dgm:pt modelId="{34DF9932-30E3-494B-9B3F-D540D817E16E}" type="pres">
      <dgm:prSet presAssocID="{E2243353-A88A-4C1F-9792-755085D1E909}" presName="sibTrans" presStyleCnt="0"/>
      <dgm:spPr/>
    </dgm:pt>
    <dgm:pt modelId="{5488CA4F-F77E-48E5-ACE1-2D458DD52159}" type="pres">
      <dgm:prSet presAssocID="{03A1DD22-DCDC-4FF2-B310-E0EC9B96CD8E}" presName="compNode" presStyleCnt="0"/>
      <dgm:spPr/>
    </dgm:pt>
    <dgm:pt modelId="{BAB79FD4-E789-4F18-BD78-90EE7ED60B76}" type="pres">
      <dgm:prSet presAssocID="{03A1DD22-DCDC-4FF2-B310-E0EC9B96CD8E}" presName="bgRect" presStyleLbl="bgShp" presStyleIdx="1" presStyleCnt="3" custLinFactNeighborX="-184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C5F1E3B3-C6E9-4EBE-96B1-776501682F6B}" type="pres">
      <dgm:prSet presAssocID="{03A1DD22-DCDC-4FF2-B310-E0EC9B96CD8E}" presName="iconRect" presStyleLbl="node1" presStyleIdx="1" presStyleCnt="3"/>
      <dgm:spPr>
        <a:prstGeom prst="flowChartConnector">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9525">
          <a:noFill/>
        </a:ln>
        <a:effectLst>
          <a:outerShdw blurRad="50800" dist="50800" dir="5400000" algn="ctr" rotWithShape="0">
            <a:schemeClr val="tx1">
              <a:lumMod val="75000"/>
              <a:lumOff val="25000"/>
            </a:schemeClr>
          </a:outerShdw>
        </a:effectLst>
      </dgm:spPr>
      <dgm:extLst>
        <a:ext uri="{E40237B7-FDA0-4F09-8148-C483321AD2D9}">
          <dgm14:cNvPr xmlns:dgm14="http://schemas.microsoft.com/office/drawing/2010/diagram" id="0" name="" descr="Clipboard Partially Crossed with solid fill"/>
        </a:ext>
      </dgm:extLst>
    </dgm:pt>
    <dgm:pt modelId="{74B60000-E8D8-4BAA-98E2-F651C4FCBA61}" type="pres">
      <dgm:prSet presAssocID="{03A1DD22-DCDC-4FF2-B310-E0EC9B96CD8E}" presName="spaceRect" presStyleCnt="0"/>
      <dgm:spPr/>
    </dgm:pt>
    <dgm:pt modelId="{BA6CA46C-7EDB-4EAC-8F5F-C7BBE34A4E3A}" type="pres">
      <dgm:prSet presAssocID="{03A1DD22-DCDC-4FF2-B310-E0EC9B96CD8E}" presName="parTx" presStyleLbl="revTx" presStyleIdx="1" presStyleCnt="3">
        <dgm:presLayoutVars>
          <dgm:chMax val="0"/>
          <dgm:chPref val="0"/>
        </dgm:presLayoutVars>
      </dgm:prSet>
      <dgm:spPr/>
    </dgm:pt>
    <dgm:pt modelId="{3C6D22AF-4435-4E2E-AEA7-DFEB5DA8C33A}" type="pres">
      <dgm:prSet presAssocID="{F83CBDA9-949D-450A-958E-3ED8536A09BE}" presName="sibTrans" presStyleCnt="0"/>
      <dgm:spPr/>
    </dgm:pt>
    <dgm:pt modelId="{560D9066-7A23-45DA-B5D8-25F0B8F8EEBF}" type="pres">
      <dgm:prSet presAssocID="{7F571807-4F30-44C0-9460-3B93CDA65204}" presName="compNode" presStyleCnt="0"/>
      <dgm:spPr/>
    </dgm:pt>
    <dgm:pt modelId="{0D1D3190-466C-4045-9F18-89455B74B5E1}" type="pres">
      <dgm:prSet presAssocID="{7F571807-4F30-44C0-9460-3B93CDA65204}" presName="bgRect" presStyleLbl="bgShp" presStyleIdx="2" presStyleCnt="3"/>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pt>
    <dgm:pt modelId="{252A1643-5CC3-4DEB-ADFF-B0BEC3F86AC9}" type="pres">
      <dgm:prSet presAssocID="{7F571807-4F30-44C0-9460-3B93CDA65204}" presName="iconRect" presStyleLbl="node1" presStyleIdx="2" presStyleCnt="3"/>
      <dgm:spPr>
        <a:prstGeom prst="flowChartConnector">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9525">
          <a:noFill/>
        </a:ln>
        <a:effectLst>
          <a:outerShdw blurRad="50800" dist="50800" dir="5400000" algn="ctr" rotWithShape="0">
            <a:schemeClr val="tx1">
              <a:lumMod val="75000"/>
              <a:lumOff val="25000"/>
            </a:schemeClr>
          </a:outerShdw>
        </a:effectLst>
      </dgm:spPr>
      <dgm:extLst>
        <a:ext uri="{E40237B7-FDA0-4F09-8148-C483321AD2D9}">
          <dgm14:cNvPr xmlns:dgm14="http://schemas.microsoft.com/office/drawing/2010/diagram" id="0" name="" descr="Business Growth with solid fill"/>
        </a:ext>
      </dgm:extLst>
    </dgm:pt>
    <dgm:pt modelId="{375AD06B-C263-4ABE-8526-E82FC8C9123F}" type="pres">
      <dgm:prSet presAssocID="{7F571807-4F30-44C0-9460-3B93CDA65204}" presName="spaceRect" presStyleCnt="0"/>
      <dgm:spPr/>
    </dgm:pt>
    <dgm:pt modelId="{4FA13054-0DB4-4762-B94E-A9AA5B15F836}" type="pres">
      <dgm:prSet presAssocID="{7F571807-4F30-44C0-9460-3B93CDA65204}" presName="parTx" presStyleLbl="revTx" presStyleIdx="2" presStyleCnt="3">
        <dgm:presLayoutVars>
          <dgm:chMax val="0"/>
          <dgm:chPref val="0"/>
        </dgm:presLayoutVars>
      </dgm:prSet>
      <dgm:spPr/>
    </dgm:pt>
  </dgm:ptLst>
  <dgm:cxnLst>
    <dgm:cxn modelId="{8A8BB113-BBEC-4375-8708-14C78986B821}" type="presOf" srcId="{FBB8899C-DDA4-4DEA-AA49-BAFCF6064834}" destId="{951B94B6-013A-4F36-89A2-AA4EBE078538}" srcOrd="0" destOrd="0" presId="urn:microsoft.com/office/officeart/2018/2/layout/IconVerticalSolidList"/>
    <dgm:cxn modelId="{7C597120-8448-49D7-AEEE-F31D542D29B3}" srcId="{849086A2-03EF-4C35-BD02-90D1FC616458}" destId="{7F571807-4F30-44C0-9460-3B93CDA65204}" srcOrd="2" destOrd="0" parTransId="{A37EA707-4CDF-4AF6-8E1D-557A36986985}" sibTransId="{4CDB5EE8-7C93-48B9-B3D1-F4CF3E37DA2A}"/>
    <dgm:cxn modelId="{6A34C973-933D-436A-AB91-3BC478A00ED4}" type="presOf" srcId="{03A1DD22-DCDC-4FF2-B310-E0EC9B96CD8E}" destId="{BA6CA46C-7EDB-4EAC-8F5F-C7BBE34A4E3A}" srcOrd="0" destOrd="0" presId="urn:microsoft.com/office/officeart/2018/2/layout/IconVerticalSolidList"/>
    <dgm:cxn modelId="{E089BE8B-E973-4907-BBCA-F575E3B196F0}" srcId="{849086A2-03EF-4C35-BD02-90D1FC616458}" destId="{03A1DD22-DCDC-4FF2-B310-E0EC9B96CD8E}" srcOrd="1" destOrd="0" parTransId="{B6F0E81F-C2B0-44DB-B0E2-D324B8DD5A49}" sibTransId="{F83CBDA9-949D-450A-958E-3ED8536A09BE}"/>
    <dgm:cxn modelId="{0F70B98F-11FE-4EE9-A22B-DFDBB6418B59}" srcId="{849086A2-03EF-4C35-BD02-90D1FC616458}" destId="{FBB8899C-DDA4-4DEA-AA49-BAFCF6064834}" srcOrd="0" destOrd="0" parTransId="{4B3F588D-0C35-467B-9F27-6007140194FF}" sibTransId="{E2243353-A88A-4C1F-9792-755085D1E909}"/>
    <dgm:cxn modelId="{3ED7F8E6-D0AE-4EB2-8580-83ED67ABEA5E}" type="presOf" srcId="{849086A2-03EF-4C35-BD02-90D1FC616458}" destId="{6D0CB6E1-B54C-4D88-9E95-5E8DAD6E196A}" srcOrd="0" destOrd="0" presId="urn:microsoft.com/office/officeart/2018/2/layout/IconVerticalSolidList"/>
    <dgm:cxn modelId="{2CCC4EEA-FAF4-43EB-A568-ECACC942D287}" type="presOf" srcId="{7F571807-4F30-44C0-9460-3B93CDA65204}" destId="{4FA13054-0DB4-4762-B94E-A9AA5B15F836}" srcOrd="0" destOrd="0" presId="urn:microsoft.com/office/officeart/2018/2/layout/IconVerticalSolidList"/>
    <dgm:cxn modelId="{8AD79BAD-1B74-46E0-AB2A-1E12B0877D92}" type="presParOf" srcId="{6D0CB6E1-B54C-4D88-9E95-5E8DAD6E196A}" destId="{8E2F087C-3682-4691-B45D-CEE95D4C67CC}" srcOrd="0" destOrd="0" presId="urn:microsoft.com/office/officeart/2018/2/layout/IconVerticalSolidList"/>
    <dgm:cxn modelId="{150FABA1-37B7-4497-86E3-3A02B5661780}" type="presParOf" srcId="{8E2F087C-3682-4691-B45D-CEE95D4C67CC}" destId="{1CB70ABA-1822-4051-A4F6-F1BD383CE113}" srcOrd="0" destOrd="0" presId="urn:microsoft.com/office/officeart/2018/2/layout/IconVerticalSolidList"/>
    <dgm:cxn modelId="{8D4706E2-F058-4A78-868C-42313F55851B}" type="presParOf" srcId="{8E2F087C-3682-4691-B45D-CEE95D4C67CC}" destId="{BAEE76CB-F26D-4399-A302-60046D3F5BFB}" srcOrd="1" destOrd="0" presId="urn:microsoft.com/office/officeart/2018/2/layout/IconVerticalSolidList"/>
    <dgm:cxn modelId="{79CECCC5-DAFF-4ACE-A4B6-3EE05B73CE95}" type="presParOf" srcId="{8E2F087C-3682-4691-B45D-CEE95D4C67CC}" destId="{1F9B65D6-6C4A-408B-932F-F3FAD89651CE}" srcOrd="2" destOrd="0" presId="urn:microsoft.com/office/officeart/2018/2/layout/IconVerticalSolidList"/>
    <dgm:cxn modelId="{28614BBF-D562-43B7-BBFE-B9E8B5729C59}" type="presParOf" srcId="{8E2F087C-3682-4691-B45D-CEE95D4C67CC}" destId="{951B94B6-013A-4F36-89A2-AA4EBE078538}" srcOrd="3" destOrd="0" presId="urn:microsoft.com/office/officeart/2018/2/layout/IconVerticalSolidList"/>
    <dgm:cxn modelId="{BE6B5DF8-8DC4-43A9-BBBB-9E90B5050CA1}" type="presParOf" srcId="{6D0CB6E1-B54C-4D88-9E95-5E8DAD6E196A}" destId="{34DF9932-30E3-494B-9B3F-D540D817E16E}" srcOrd="1" destOrd="0" presId="urn:microsoft.com/office/officeart/2018/2/layout/IconVerticalSolidList"/>
    <dgm:cxn modelId="{06A56136-7B4C-429D-9B76-60F8F12715AB}" type="presParOf" srcId="{6D0CB6E1-B54C-4D88-9E95-5E8DAD6E196A}" destId="{5488CA4F-F77E-48E5-ACE1-2D458DD52159}" srcOrd="2" destOrd="0" presId="urn:microsoft.com/office/officeart/2018/2/layout/IconVerticalSolidList"/>
    <dgm:cxn modelId="{83CEAD8B-5CFE-4BBE-A669-16BD594E3CCF}" type="presParOf" srcId="{5488CA4F-F77E-48E5-ACE1-2D458DD52159}" destId="{BAB79FD4-E789-4F18-BD78-90EE7ED60B76}" srcOrd="0" destOrd="0" presId="urn:microsoft.com/office/officeart/2018/2/layout/IconVerticalSolidList"/>
    <dgm:cxn modelId="{58CCA133-D1FF-470B-949A-A6DF6CA77764}" type="presParOf" srcId="{5488CA4F-F77E-48E5-ACE1-2D458DD52159}" destId="{C5F1E3B3-C6E9-4EBE-96B1-776501682F6B}" srcOrd="1" destOrd="0" presId="urn:microsoft.com/office/officeart/2018/2/layout/IconVerticalSolidList"/>
    <dgm:cxn modelId="{A0B03951-A110-435C-BAF4-53F8FFECD15F}" type="presParOf" srcId="{5488CA4F-F77E-48E5-ACE1-2D458DD52159}" destId="{74B60000-E8D8-4BAA-98E2-F651C4FCBA61}" srcOrd="2" destOrd="0" presId="urn:microsoft.com/office/officeart/2018/2/layout/IconVerticalSolidList"/>
    <dgm:cxn modelId="{730A7ED1-AAF2-4534-AA40-C5B68B578344}" type="presParOf" srcId="{5488CA4F-F77E-48E5-ACE1-2D458DD52159}" destId="{BA6CA46C-7EDB-4EAC-8F5F-C7BBE34A4E3A}" srcOrd="3" destOrd="0" presId="urn:microsoft.com/office/officeart/2018/2/layout/IconVerticalSolidList"/>
    <dgm:cxn modelId="{8B1100B1-7016-40AF-9C05-10BC6DE83EA7}" type="presParOf" srcId="{6D0CB6E1-B54C-4D88-9E95-5E8DAD6E196A}" destId="{3C6D22AF-4435-4E2E-AEA7-DFEB5DA8C33A}" srcOrd="3" destOrd="0" presId="urn:microsoft.com/office/officeart/2018/2/layout/IconVerticalSolidList"/>
    <dgm:cxn modelId="{294C93FD-C96D-4D61-B6C2-BDCBD1E807A5}" type="presParOf" srcId="{6D0CB6E1-B54C-4D88-9E95-5E8DAD6E196A}" destId="{560D9066-7A23-45DA-B5D8-25F0B8F8EEBF}" srcOrd="4" destOrd="0" presId="urn:microsoft.com/office/officeart/2018/2/layout/IconVerticalSolidList"/>
    <dgm:cxn modelId="{A1B7C39F-6B88-4BEB-8877-F548DCBD7041}" type="presParOf" srcId="{560D9066-7A23-45DA-B5D8-25F0B8F8EEBF}" destId="{0D1D3190-466C-4045-9F18-89455B74B5E1}" srcOrd="0" destOrd="0" presId="urn:microsoft.com/office/officeart/2018/2/layout/IconVerticalSolidList"/>
    <dgm:cxn modelId="{34C31502-7610-4782-A5CB-1A80D300A4F5}" type="presParOf" srcId="{560D9066-7A23-45DA-B5D8-25F0B8F8EEBF}" destId="{252A1643-5CC3-4DEB-ADFF-B0BEC3F86AC9}" srcOrd="1" destOrd="0" presId="urn:microsoft.com/office/officeart/2018/2/layout/IconVerticalSolidList"/>
    <dgm:cxn modelId="{B0EA09E8-EE03-4D6D-82A3-90E07EC806B0}" type="presParOf" srcId="{560D9066-7A23-45DA-B5D8-25F0B8F8EEBF}" destId="{375AD06B-C263-4ABE-8526-E82FC8C9123F}" srcOrd="2" destOrd="0" presId="urn:microsoft.com/office/officeart/2018/2/layout/IconVerticalSolidList"/>
    <dgm:cxn modelId="{B0C7B1C9-9A7D-4E4A-B0A3-7E700F43F5B3}" type="presParOf" srcId="{560D9066-7A23-45DA-B5D8-25F0B8F8EEBF}" destId="{4FA13054-0DB4-4762-B94E-A9AA5B15F83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316972-26D9-4288-94F7-5B531DB667EA}" type="doc">
      <dgm:prSet loTypeId="urn:microsoft.com/office/officeart/2005/8/layout/cycle8" loCatId="cycle" qsTypeId="urn:microsoft.com/office/officeart/2005/8/quickstyle/simple1" qsCatId="simple" csTypeId="urn:microsoft.com/office/officeart/2005/8/colors/accent1_1" csCatId="accent1" phldr="1"/>
      <dgm:spPr/>
      <dgm:t>
        <a:bodyPr/>
        <a:lstStyle/>
        <a:p>
          <a:endParaRPr lang="en-US"/>
        </a:p>
      </dgm:t>
    </dgm:pt>
    <dgm:pt modelId="{11C45DF1-4374-43C7-944B-08005B3ADEAD}">
      <dgm:prSet custT="1"/>
      <dgm:spPr>
        <a:solidFill>
          <a:srgbClr val="D0D3E3"/>
        </a:solidFill>
        <a:ln w="19050">
          <a:solidFill>
            <a:schemeClr val="tx2">
              <a:lumMod val="75000"/>
            </a:schemeClr>
          </a:solidFill>
        </a:ln>
      </dgm:spPr>
      <dgm:t>
        <a:bodyPr/>
        <a:lstStyle/>
        <a:p>
          <a:pPr algn="ctr"/>
          <a:r>
            <a:rPr lang="en-US" sz="1200">
              <a:solidFill>
                <a:schemeClr val="tx2">
                  <a:lumMod val="75000"/>
                </a:schemeClr>
              </a:solidFill>
              <a:effectLst/>
              <a:latin typeface="Garamond"/>
            </a:rPr>
            <a:t>Increased need for various types of mattresses during the next calendar year</a:t>
          </a:r>
        </a:p>
      </dgm:t>
    </dgm:pt>
    <dgm:pt modelId="{828307C9-09E1-4729-91D4-FE51250A0C49}" type="parTrans" cxnId="{78E47244-B6D4-4ACA-A983-1645C66D8926}">
      <dgm:prSet/>
      <dgm:spPr/>
      <dgm:t>
        <a:bodyPr/>
        <a:lstStyle/>
        <a:p>
          <a:endParaRPr lang="en-US"/>
        </a:p>
      </dgm:t>
    </dgm:pt>
    <dgm:pt modelId="{E29BCA6F-E12B-4568-A0E1-150123BC32AA}" type="sibTrans" cxnId="{78E47244-B6D4-4ACA-A983-1645C66D8926}">
      <dgm:prSet/>
      <dgm:spPr/>
      <dgm:t>
        <a:bodyPr/>
        <a:lstStyle/>
        <a:p>
          <a:endParaRPr lang="en-US"/>
        </a:p>
      </dgm:t>
    </dgm:pt>
    <dgm:pt modelId="{2ECAF8F9-0202-433B-90E4-647DECC99887}">
      <dgm:prSet custT="1"/>
      <dgm:spPr>
        <a:solidFill>
          <a:srgbClr val="D0D3E3"/>
        </a:solidFill>
        <a:ln w="19050">
          <a:solidFill>
            <a:schemeClr val="tx2">
              <a:lumMod val="75000"/>
            </a:schemeClr>
          </a:solidFill>
        </a:ln>
      </dgm:spPr>
      <dgm:t>
        <a:bodyPr/>
        <a:lstStyle/>
        <a:p>
          <a:pPr algn="ctr" rtl="0"/>
          <a:r>
            <a:rPr lang="en-US" sz="1200">
              <a:effectLst/>
              <a:latin typeface="Garamond" panose="02020404030301010803" pitchFamily="18" charset="0"/>
            </a:rPr>
            <a:t>Most mattresses-in-a-box (Online mattress) are foam, but manufacturers have found inventive ways to cram innerspring into cartons as well</a:t>
          </a:r>
        </a:p>
      </dgm:t>
    </dgm:pt>
    <dgm:pt modelId="{632F90B7-44CF-49A1-91B6-3E394E7408BD}" type="parTrans" cxnId="{897BAF60-763E-4E4C-AC02-7A62EB8B35EF}">
      <dgm:prSet/>
      <dgm:spPr/>
      <dgm:t>
        <a:bodyPr/>
        <a:lstStyle/>
        <a:p>
          <a:endParaRPr lang="en-US"/>
        </a:p>
      </dgm:t>
    </dgm:pt>
    <dgm:pt modelId="{7B07B0C0-068A-4826-8CA5-DC30B8351C00}" type="sibTrans" cxnId="{897BAF60-763E-4E4C-AC02-7A62EB8B35EF}">
      <dgm:prSet/>
      <dgm:spPr/>
      <dgm:t>
        <a:bodyPr/>
        <a:lstStyle/>
        <a:p>
          <a:endParaRPr lang="en-US"/>
        </a:p>
      </dgm:t>
    </dgm:pt>
    <dgm:pt modelId="{E35417A7-C355-44E4-B106-5169C68DEAD4}">
      <dgm:prSet custT="1"/>
      <dgm:spPr>
        <a:solidFill>
          <a:srgbClr val="D0D3E3"/>
        </a:solidFill>
        <a:ln w="19050">
          <a:solidFill>
            <a:schemeClr val="tx2">
              <a:lumMod val="75000"/>
            </a:schemeClr>
          </a:solidFill>
        </a:ln>
      </dgm:spPr>
      <dgm:t>
        <a:bodyPr/>
        <a:lstStyle/>
        <a:p>
          <a:pPr algn="ctr" rtl="0"/>
          <a:r>
            <a:rPr lang="en-US" sz="1200">
              <a:solidFill>
                <a:schemeClr val="tx2">
                  <a:lumMod val="75000"/>
                </a:schemeClr>
              </a:solidFill>
              <a:effectLst/>
              <a:latin typeface="Garamond"/>
            </a:rPr>
            <a:t>Most consumers intend to buy foam mattresses and innerspring mattresses in the next year </a:t>
          </a:r>
        </a:p>
      </dgm:t>
    </dgm:pt>
    <dgm:pt modelId="{0CB1F7D8-7778-431C-87F9-A3E1D0F538DC}" type="parTrans" cxnId="{2459BF93-FA95-4313-87FE-4669D034765C}">
      <dgm:prSet/>
      <dgm:spPr/>
      <dgm:t>
        <a:bodyPr/>
        <a:lstStyle/>
        <a:p>
          <a:endParaRPr lang="en-US"/>
        </a:p>
      </dgm:t>
    </dgm:pt>
    <dgm:pt modelId="{56394E36-7C39-439E-AB38-4DB609D1F605}" type="sibTrans" cxnId="{2459BF93-FA95-4313-87FE-4669D034765C}">
      <dgm:prSet/>
      <dgm:spPr/>
      <dgm:t>
        <a:bodyPr/>
        <a:lstStyle/>
        <a:p>
          <a:endParaRPr lang="en-US"/>
        </a:p>
      </dgm:t>
    </dgm:pt>
    <dgm:pt modelId="{A0954515-EE0C-4418-881F-C62B3370F692}" type="pres">
      <dgm:prSet presAssocID="{42316972-26D9-4288-94F7-5B531DB667EA}" presName="compositeShape" presStyleCnt="0">
        <dgm:presLayoutVars>
          <dgm:chMax val="7"/>
          <dgm:dir/>
          <dgm:resizeHandles val="exact"/>
        </dgm:presLayoutVars>
      </dgm:prSet>
      <dgm:spPr/>
    </dgm:pt>
    <dgm:pt modelId="{D2563510-EB2B-49D5-B839-82E1A80ADC4C}" type="pres">
      <dgm:prSet presAssocID="{42316972-26D9-4288-94F7-5B531DB667EA}" presName="wedge1" presStyleLbl="node1" presStyleIdx="0" presStyleCnt="3" custLinFactNeighborX="-247" custLinFactNeighborY="494"/>
      <dgm:spPr/>
    </dgm:pt>
    <dgm:pt modelId="{2B64A6A1-8C58-4BE6-BC38-60EF4A2F6A82}" type="pres">
      <dgm:prSet presAssocID="{42316972-26D9-4288-94F7-5B531DB667EA}" presName="dummy1a" presStyleCnt="0"/>
      <dgm:spPr/>
    </dgm:pt>
    <dgm:pt modelId="{D3F12530-E96D-4DBE-AAF6-2ECE6F76116D}" type="pres">
      <dgm:prSet presAssocID="{42316972-26D9-4288-94F7-5B531DB667EA}" presName="dummy1b" presStyleCnt="0"/>
      <dgm:spPr/>
    </dgm:pt>
    <dgm:pt modelId="{B7F41C56-FCC9-40E3-9450-24C069948612}" type="pres">
      <dgm:prSet presAssocID="{42316972-26D9-4288-94F7-5B531DB667EA}" presName="wedge1Tx" presStyleLbl="node1" presStyleIdx="0" presStyleCnt="3">
        <dgm:presLayoutVars>
          <dgm:chMax val="0"/>
          <dgm:chPref val="0"/>
          <dgm:bulletEnabled val="1"/>
        </dgm:presLayoutVars>
      </dgm:prSet>
      <dgm:spPr/>
    </dgm:pt>
    <dgm:pt modelId="{EB222F4B-972D-446B-B9DB-9086C6DF0574}" type="pres">
      <dgm:prSet presAssocID="{42316972-26D9-4288-94F7-5B531DB667EA}" presName="wedge2" presStyleLbl="node1" presStyleIdx="1" presStyleCnt="3" custLinFactNeighborX="-434"/>
      <dgm:spPr/>
    </dgm:pt>
    <dgm:pt modelId="{EFE97089-B5D3-4F1C-824A-C711E6222D83}" type="pres">
      <dgm:prSet presAssocID="{42316972-26D9-4288-94F7-5B531DB667EA}" presName="dummy2a" presStyleCnt="0"/>
      <dgm:spPr/>
    </dgm:pt>
    <dgm:pt modelId="{C64795DD-2C60-4EBF-935E-833F61837154}" type="pres">
      <dgm:prSet presAssocID="{42316972-26D9-4288-94F7-5B531DB667EA}" presName="dummy2b" presStyleCnt="0"/>
      <dgm:spPr/>
    </dgm:pt>
    <dgm:pt modelId="{0AB8CA36-3DCB-4689-95E1-D09D3CCD162F}" type="pres">
      <dgm:prSet presAssocID="{42316972-26D9-4288-94F7-5B531DB667EA}" presName="wedge2Tx" presStyleLbl="node1" presStyleIdx="1" presStyleCnt="3">
        <dgm:presLayoutVars>
          <dgm:chMax val="0"/>
          <dgm:chPref val="0"/>
          <dgm:bulletEnabled val="1"/>
        </dgm:presLayoutVars>
      </dgm:prSet>
      <dgm:spPr/>
    </dgm:pt>
    <dgm:pt modelId="{C69BE1DB-82A9-4C2F-AF20-6A7A980D2B32}" type="pres">
      <dgm:prSet presAssocID="{42316972-26D9-4288-94F7-5B531DB667EA}" presName="wedge3" presStyleLbl="node1" presStyleIdx="2" presStyleCnt="3"/>
      <dgm:spPr/>
    </dgm:pt>
    <dgm:pt modelId="{48F8E963-15BD-4E44-836B-12230FAC1FCB}" type="pres">
      <dgm:prSet presAssocID="{42316972-26D9-4288-94F7-5B531DB667EA}" presName="dummy3a" presStyleCnt="0"/>
      <dgm:spPr/>
    </dgm:pt>
    <dgm:pt modelId="{4933BC53-7EB5-47BF-B730-782DCA1E1595}" type="pres">
      <dgm:prSet presAssocID="{42316972-26D9-4288-94F7-5B531DB667EA}" presName="dummy3b" presStyleCnt="0"/>
      <dgm:spPr/>
    </dgm:pt>
    <dgm:pt modelId="{A983CE7B-0ED7-4CBD-AD44-7F8E6E995551}" type="pres">
      <dgm:prSet presAssocID="{42316972-26D9-4288-94F7-5B531DB667EA}" presName="wedge3Tx" presStyleLbl="node1" presStyleIdx="2" presStyleCnt="3">
        <dgm:presLayoutVars>
          <dgm:chMax val="0"/>
          <dgm:chPref val="0"/>
          <dgm:bulletEnabled val="1"/>
        </dgm:presLayoutVars>
      </dgm:prSet>
      <dgm:spPr/>
    </dgm:pt>
    <dgm:pt modelId="{28864386-8B52-42B0-82DF-8BFDE3F3F164}" type="pres">
      <dgm:prSet presAssocID="{7B07B0C0-068A-4826-8CA5-DC30B8351C00}" presName="arrowWedge1" presStyleLbl="fgSibTrans2D1" presStyleIdx="0" presStyleCnt="3"/>
      <dgm:spPr>
        <a:solidFill>
          <a:srgbClr val="8595C1"/>
        </a:solidFill>
        <a:ln w="19050">
          <a:solidFill>
            <a:schemeClr val="tx2">
              <a:lumMod val="75000"/>
            </a:schemeClr>
          </a:solidFill>
        </a:ln>
      </dgm:spPr>
    </dgm:pt>
    <dgm:pt modelId="{D1713F54-F249-43A3-8BF0-43EAC5C42B75}" type="pres">
      <dgm:prSet presAssocID="{E29BCA6F-E12B-4568-A0E1-150123BC32AA}" presName="arrowWedge2" presStyleLbl="fgSibTrans2D1" presStyleIdx="1" presStyleCnt="3"/>
      <dgm:spPr>
        <a:solidFill>
          <a:srgbClr val="8595C1"/>
        </a:solidFill>
        <a:ln w="19050">
          <a:solidFill>
            <a:schemeClr val="tx2">
              <a:lumMod val="75000"/>
            </a:schemeClr>
          </a:solidFill>
        </a:ln>
      </dgm:spPr>
    </dgm:pt>
    <dgm:pt modelId="{C4B22354-D0AF-4755-B044-2572CED4C1EF}" type="pres">
      <dgm:prSet presAssocID="{56394E36-7C39-439E-AB38-4DB609D1F605}" presName="arrowWedge3" presStyleLbl="fgSibTrans2D1" presStyleIdx="2" presStyleCnt="3"/>
      <dgm:spPr>
        <a:solidFill>
          <a:srgbClr val="8595C1"/>
        </a:solidFill>
        <a:ln w="19050">
          <a:solidFill>
            <a:schemeClr val="tx2">
              <a:lumMod val="75000"/>
            </a:schemeClr>
          </a:solidFill>
        </a:ln>
      </dgm:spPr>
    </dgm:pt>
  </dgm:ptLst>
  <dgm:cxnLst>
    <dgm:cxn modelId="{4E11C800-B843-442D-B722-8596B56D2778}" type="presOf" srcId="{E35417A7-C355-44E4-B106-5169C68DEAD4}" destId="{C69BE1DB-82A9-4C2F-AF20-6A7A980D2B32}" srcOrd="0" destOrd="0" presId="urn:microsoft.com/office/officeart/2005/8/layout/cycle8"/>
    <dgm:cxn modelId="{A2293305-BB4A-4FDB-AB8B-DDDC65AF68F0}" type="presOf" srcId="{11C45DF1-4374-43C7-944B-08005B3ADEAD}" destId="{EB222F4B-972D-446B-B9DB-9086C6DF0574}" srcOrd="0" destOrd="0" presId="urn:microsoft.com/office/officeart/2005/8/layout/cycle8"/>
    <dgm:cxn modelId="{4FBFB01E-F635-4ED3-9AD1-CAA05BF2D664}" type="presOf" srcId="{2ECAF8F9-0202-433B-90E4-647DECC99887}" destId="{B7F41C56-FCC9-40E3-9450-24C069948612}" srcOrd="1" destOrd="0" presId="urn:microsoft.com/office/officeart/2005/8/layout/cycle8"/>
    <dgm:cxn modelId="{19129321-B2D7-430C-9A75-223501BF2635}" type="presOf" srcId="{2ECAF8F9-0202-433B-90E4-647DECC99887}" destId="{D2563510-EB2B-49D5-B839-82E1A80ADC4C}" srcOrd="0" destOrd="0" presId="urn:microsoft.com/office/officeart/2005/8/layout/cycle8"/>
    <dgm:cxn modelId="{897BAF60-763E-4E4C-AC02-7A62EB8B35EF}" srcId="{42316972-26D9-4288-94F7-5B531DB667EA}" destId="{2ECAF8F9-0202-433B-90E4-647DECC99887}" srcOrd="0" destOrd="0" parTransId="{632F90B7-44CF-49A1-91B6-3E394E7408BD}" sibTransId="{7B07B0C0-068A-4826-8CA5-DC30B8351C00}"/>
    <dgm:cxn modelId="{78E47244-B6D4-4ACA-A983-1645C66D8926}" srcId="{42316972-26D9-4288-94F7-5B531DB667EA}" destId="{11C45DF1-4374-43C7-944B-08005B3ADEAD}" srcOrd="1" destOrd="0" parTransId="{828307C9-09E1-4729-91D4-FE51250A0C49}" sibTransId="{E29BCA6F-E12B-4568-A0E1-150123BC32AA}"/>
    <dgm:cxn modelId="{2459BF93-FA95-4313-87FE-4669D034765C}" srcId="{42316972-26D9-4288-94F7-5B531DB667EA}" destId="{E35417A7-C355-44E4-B106-5169C68DEAD4}" srcOrd="2" destOrd="0" parTransId="{0CB1F7D8-7778-431C-87F9-A3E1D0F538DC}" sibTransId="{56394E36-7C39-439E-AB38-4DB609D1F605}"/>
    <dgm:cxn modelId="{82F803C3-FE04-4A8F-B132-71DAB6D72AFA}" type="presOf" srcId="{E35417A7-C355-44E4-B106-5169C68DEAD4}" destId="{A983CE7B-0ED7-4CBD-AD44-7F8E6E995551}" srcOrd="1" destOrd="0" presId="urn:microsoft.com/office/officeart/2005/8/layout/cycle8"/>
    <dgm:cxn modelId="{B18BD3CF-7D95-4720-BCE5-9EACE7F580FC}" type="presOf" srcId="{42316972-26D9-4288-94F7-5B531DB667EA}" destId="{A0954515-EE0C-4418-881F-C62B3370F692}" srcOrd="0" destOrd="0" presId="urn:microsoft.com/office/officeart/2005/8/layout/cycle8"/>
    <dgm:cxn modelId="{A4D94BE8-7289-49D9-A971-AB9C440805BA}" type="presOf" srcId="{11C45DF1-4374-43C7-944B-08005B3ADEAD}" destId="{0AB8CA36-3DCB-4689-95E1-D09D3CCD162F}" srcOrd="1" destOrd="0" presId="urn:microsoft.com/office/officeart/2005/8/layout/cycle8"/>
    <dgm:cxn modelId="{6AC54A59-044C-4659-B6B1-CC425DDC73D6}" type="presParOf" srcId="{A0954515-EE0C-4418-881F-C62B3370F692}" destId="{D2563510-EB2B-49D5-B839-82E1A80ADC4C}" srcOrd="0" destOrd="0" presId="urn:microsoft.com/office/officeart/2005/8/layout/cycle8"/>
    <dgm:cxn modelId="{84B56A6A-756D-4208-86BD-4F78EC4A5E74}" type="presParOf" srcId="{A0954515-EE0C-4418-881F-C62B3370F692}" destId="{2B64A6A1-8C58-4BE6-BC38-60EF4A2F6A82}" srcOrd="1" destOrd="0" presId="urn:microsoft.com/office/officeart/2005/8/layout/cycle8"/>
    <dgm:cxn modelId="{6B78553B-87BE-48E2-8BE2-C9D04FB38573}" type="presParOf" srcId="{A0954515-EE0C-4418-881F-C62B3370F692}" destId="{D3F12530-E96D-4DBE-AAF6-2ECE6F76116D}" srcOrd="2" destOrd="0" presId="urn:microsoft.com/office/officeart/2005/8/layout/cycle8"/>
    <dgm:cxn modelId="{85D682DA-9ABC-4211-AC8F-179E40B794DF}" type="presParOf" srcId="{A0954515-EE0C-4418-881F-C62B3370F692}" destId="{B7F41C56-FCC9-40E3-9450-24C069948612}" srcOrd="3" destOrd="0" presId="urn:microsoft.com/office/officeart/2005/8/layout/cycle8"/>
    <dgm:cxn modelId="{3D55EE45-54C9-4C3D-9B29-53984A8C3D36}" type="presParOf" srcId="{A0954515-EE0C-4418-881F-C62B3370F692}" destId="{EB222F4B-972D-446B-B9DB-9086C6DF0574}" srcOrd="4" destOrd="0" presId="urn:microsoft.com/office/officeart/2005/8/layout/cycle8"/>
    <dgm:cxn modelId="{511AB322-674E-4B1A-ACDF-FD828405EDD0}" type="presParOf" srcId="{A0954515-EE0C-4418-881F-C62B3370F692}" destId="{EFE97089-B5D3-4F1C-824A-C711E6222D83}" srcOrd="5" destOrd="0" presId="urn:microsoft.com/office/officeart/2005/8/layout/cycle8"/>
    <dgm:cxn modelId="{9E3526AD-A198-48BC-959F-61587BFCA701}" type="presParOf" srcId="{A0954515-EE0C-4418-881F-C62B3370F692}" destId="{C64795DD-2C60-4EBF-935E-833F61837154}" srcOrd="6" destOrd="0" presId="urn:microsoft.com/office/officeart/2005/8/layout/cycle8"/>
    <dgm:cxn modelId="{CAD2517E-09B5-4D7D-B4F5-2FA67FD5D7B8}" type="presParOf" srcId="{A0954515-EE0C-4418-881F-C62B3370F692}" destId="{0AB8CA36-3DCB-4689-95E1-D09D3CCD162F}" srcOrd="7" destOrd="0" presId="urn:microsoft.com/office/officeart/2005/8/layout/cycle8"/>
    <dgm:cxn modelId="{E3E01C00-8503-4E47-9DFD-093791EF8FF8}" type="presParOf" srcId="{A0954515-EE0C-4418-881F-C62B3370F692}" destId="{C69BE1DB-82A9-4C2F-AF20-6A7A980D2B32}" srcOrd="8" destOrd="0" presId="urn:microsoft.com/office/officeart/2005/8/layout/cycle8"/>
    <dgm:cxn modelId="{90B9F4A9-1906-409F-B59E-955657370C34}" type="presParOf" srcId="{A0954515-EE0C-4418-881F-C62B3370F692}" destId="{48F8E963-15BD-4E44-836B-12230FAC1FCB}" srcOrd="9" destOrd="0" presId="urn:microsoft.com/office/officeart/2005/8/layout/cycle8"/>
    <dgm:cxn modelId="{9B47742D-7006-415F-8406-E2A6BBEADCB3}" type="presParOf" srcId="{A0954515-EE0C-4418-881F-C62B3370F692}" destId="{4933BC53-7EB5-47BF-B730-782DCA1E1595}" srcOrd="10" destOrd="0" presId="urn:microsoft.com/office/officeart/2005/8/layout/cycle8"/>
    <dgm:cxn modelId="{29960A1D-DD13-4580-96B1-9AE3A41498BC}" type="presParOf" srcId="{A0954515-EE0C-4418-881F-C62B3370F692}" destId="{A983CE7B-0ED7-4CBD-AD44-7F8E6E995551}" srcOrd="11" destOrd="0" presId="urn:microsoft.com/office/officeart/2005/8/layout/cycle8"/>
    <dgm:cxn modelId="{C2E79BEC-A6E1-48CF-B192-B8AFC6D53527}" type="presParOf" srcId="{A0954515-EE0C-4418-881F-C62B3370F692}" destId="{28864386-8B52-42B0-82DF-8BFDE3F3F164}" srcOrd="12" destOrd="0" presId="urn:microsoft.com/office/officeart/2005/8/layout/cycle8"/>
    <dgm:cxn modelId="{516431AA-2F8C-4A1B-937B-1B1CAFA6BE56}" type="presParOf" srcId="{A0954515-EE0C-4418-881F-C62B3370F692}" destId="{D1713F54-F249-43A3-8BF0-43EAC5C42B75}" srcOrd="13" destOrd="0" presId="urn:microsoft.com/office/officeart/2005/8/layout/cycle8"/>
    <dgm:cxn modelId="{01B0DEF0-E4F8-4D99-B28B-FA6BED6FF04F}" type="presParOf" srcId="{A0954515-EE0C-4418-881F-C62B3370F692}" destId="{C4B22354-D0AF-4755-B044-2572CED4C1EF}" srcOrd="14" destOrd="0" presId="urn:microsoft.com/office/officeart/2005/8/layout/cycle8"/>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39208D-D39D-40C8-8F09-C80B7A81839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AF625693-7006-4DB3-97CD-C38071FD469E}">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a:effectLst>
                <a:outerShdw blurRad="38100" dist="38100" dir="2700000" algn="tl">
                  <a:srgbClr val="000000">
                    <a:alpha val="43137"/>
                  </a:srgbClr>
                </a:outerShdw>
              </a:effectLst>
              <a:latin typeface="Garamond" panose="02020404030301010803" pitchFamily="18" charset="0"/>
            </a:rPr>
            <a:t>Customer Selling Points</a:t>
          </a:r>
        </a:p>
      </dgm:t>
    </dgm:pt>
    <dgm:pt modelId="{A6D0B5B0-B394-427C-A951-2895E64C19C0}" type="parTrans" cxnId="{A92ED257-7F6C-4C37-A977-CD6D75E61E52}">
      <dgm:prSet/>
      <dgm:spPr/>
      <dgm:t>
        <a:bodyPr/>
        <a:lstStyle/>
        <a:p>
          <a:endParaRPr lang="en-US"/>
        </a:p>
      </dgm:t>
    </dgm:pt>
    <dgm:pt modelId="{71959F33-81F4-4FE8-96AC-B71FCCACA766}" type="sibTrans" cxnId="{A92ED257-7F6C-4C37-A977-CD6D75E61E52}">
      <dgm:prSet/>
      <dgm:spPr/>
      <dgm:t>
        <a:bodyPr/>
        <a:lstStyle/>
        <a:p>
          <a:endParaRPr lang="en-US"/>
        </a:p>
      </dgm:t>
    </dgm:pt>
    <dgm:pt modelId="{E524FCA1-55DE-4ADE-9920-E6E8B5CC16DB}">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Price  71.8%</a:t>
          </a:r>
        </a:p>
      </dgm:t>
    </dgm:pt>
    <dgm:pt modelId="{72DAAFB8-21A9-4830-ADEF-8C3AF5BD644B}" type="parTrans" cxnId="{C7B6227A-6761-4047-8DDE-2674C9F70D1D}">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endParaRPr lang="en-US">
            <a:effectLst>
              <a:outerShdw blurRad="38100" dist="38100" dir="2700000" algn="tl">
                <a:srgbClr val="000000">
                  <a:alpha val="43137"/>
                </a:srgbClr>
              </a:outerShdw>
            </a:effectLst>
            <a:latin typeface="Garamond" panose="02020404030301010803" pitchFamily="18" charset="0"/>
          </a:endParaRPr>
        </a:p>
      </dgm:t>
    </dgm:pt>
    <dgm:pt modelId="{12642D72-B75A-46F2-9D8D-FFC034051217}" type="sibTrans" cxnId="{C7B6227A-6761-4047-8DDE-2674C9F70D1D}">
      <dgm:prSet/>
      <dgm:spPr/>
      <dgm:t>
        <a:bodyPr/>
        <a:lstStyle/>
        <a:p>
          <a:endParaRPr lang="en-US"/>
        </a:p>
      </dgm:t>
    </dgm:pt>
    <dgm:pt modelId="{385CBE78-3748-4539-B7F4-10E95200ED9B}">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Comfort  61.9%</a:t>
          </a:r>
        </a:p>
      </dgm:t>
    </dgm:pt>
    <dgm:pt modelId="{D7378B05-7F39-476E-B1D2-EE8DB97BC55F}" type="parTrans" cxnId="{7813699F-9330-4925-8C77-84F0DFFBF41B}">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endParaRPr lang="en-US">
            <a:effectLst>
              <a:outerShdw blurRad="38100" dist="38100" dir="2700000" algn="tl">
                <a:srgbClr val="000000">
                  <a:alpha val="43137"/>
                </a:srgbClr>
              </a:outerShdw>
            </a:effectLst>
            <a:latin typeface="Garamond" panose="02020404030301010803" pitchFamily="18" charset="0"/>
          </a:endParaRPr>
        </a:p>
      </dgm:t>
    </dgm:pt>
    <dgm:pt modelId="{89A6BAB7-3164-4BB8-BFAD-52CEF7A5DAC5}" type="sibTrans" cxnId="{7813699F-9330-4925-8C77-84F0DFFBF41B}">
      <dgm:prSet/>
      <dgm:spPr/>
      <dgm:t>
        <a:bodyPr/>
        <a:lstStyle/>
        <a:p>
          <a:endParaRPr lang="en-US"/>
        </a:p>
      </dgm:t>
    </dgm:pt>
    <dgm:pt modelId="{AFD84546-47FB-4F71-AB03-15D6955F3E18}">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Quality  59.6%</a:t>
          </a:r>
        </a:p>
      </dgm:t>
    </dgm:pt>
    <dgm:pt modelId="{E6BAA762-D3BA-43C5-8529-2A725952DE93}" type="parTrans" cxnId="{53A2EB95-CEFE-49C5-97AB-9463CB886DAB}">
      <dgm:prSet/>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endParaRPr lang="en-US">
            <a:effectLst>
              <a:outerShdw blurRad="38100" dist="38100" dir="2700000" algn="tl">
                <a:srgbClr val="000000">
                  <a:alpha val="43137"/>
                </a:srgbClr>
              </a:outerShdw>
            </a:effectLst>
            <a:latin typeface="Garamond" panose="02020404030301010803" pitchFamily="18" charset="0"/>
          </a:endParaRPr>
        </a:p>
      </dgm:t>
    </dgm:pt>
    <dgm:pt modelId="{50354EFC-D959-4256-99D9-29C9C34D807E}" type="sibTrans" cxnId="{53A2EB95-CEFE-49C5-97AB-9463CB886DAB}">
      <dgm:prSet/>
      <dgm:spPr/>
      <dgm:t>
        <a:bodyPr/>
        <a:lstStyle/>
        <a:p>
          <a:endParaRPr lang="en-US"/>
        </a:p>
      </dgm:t>
    </dgm:pt>
    <dgm:pt modelId="{84BD9451-48DC-4DCF-9BC9-09C95EC38D4F}" type="pres">
      <dgm:prSet presAssocID="{9039208D-D39D-40C8-8F09-C80B7A81839E}" presName="cycle" presStyleCnt="0">
        <dgm:presLayoutVars>
          <dgm:chMax val="1"/>
          <dgm:dir/>
          <dgm:animLvl val="ctr"/>
          <dgm:resizeHandles val="exact"/>
        </dgm:presLayoutVars>
      </dgm:prSet>
      <dgm:spPr/>
    </dgm:pt>
    <dgm:pt modelId="{CF4FBA3B-956E-49BF-AB2A-343C2144FF91}" type="pres">
      <dgm:prSet presAssocID="{AF625693-7006-4DB3-97CD-C38071FD469E}" presName="centerShape" presStyleLbl="node0" presStyleIdx="0" presStyleCnt="1" custScaleX="135847" custScaleY="128929" custLinFactNeighborX="0" custLinFactNeighborY="-43239"/>
      <dgm:spPr/>
    </dgm:pt>
    <dgm:pt modelId="{E5BC1880-4324-4FF4-A8CD-B406602033FC}" type="pres">
      <dgm:prSet presAssocID="{72DAAFB8-21A9-4830-ADEF-8C3AF5BD644B}" presName="parTrans" presStyleLbl="bgSibTrans2D1" presStyleIdx="0" presStyleCnt="3"/>
      <dgm:spPr/>
    </dgm:pt>
    <dgm:pt modelId="{DDB254BE-B66B-45C4-8706-276222747001}" type="pres">
      <dgm:prSet presAssocID="{E524FCA1-55DE-4ADE-9920-E6E8B5CC16DB}" presName="node" presStyleLbl="node1" presStyleIdx="0" presStyleCnt="3" custRadScaleRad="84310" custRadScaleInc="-53322">
        <dgm:presLayoutVars>
          <dgm:bulletEnabled val="1"/>
        </dgm:presLayoutVars>
      </dgm:prSet>
      <dgm:spPr/>
    </dgm:pt>
    <dgm:pt modelId="{FC8B0C5A-3BFF-4295-9C8F-74CD70ABADEA}" type="pres">
      <dgm:prSet presAssocID="{D7378B05-7F39-476E-B1D2-EE8DB97BC55F}" presName="parTrans" presStyleLbl="bgSibTrans2D1" presStyleIdx="1" presStyleCnt="3"/>
      <dgm:spPr/>
    </dgm:pt>
    <dgm:pt modelId="{F9E4D4D7-9927-4C54-A7A0-8DA8BAF190D8}" type="pres">
      <dgm:prSet presAssocID="{385CBE78-3748-4539-B7F4-10E95200ED9B}" presName="node" presStyleLbl="node1" presStyleIdx="1" presStyleCnt="3" custRadScaleRad="23659" custRadScaleInc="300000">
        <dgm:presLayoutVars>
          <dgm:bulletEnabled val="1"/>
        </dgm:presLayoutVars>
      </dgm:prSet>
      <dgm:spPr/>
    </dgm:pt>
    <dgm:pt modelId="{9E523F5F-B525-4816-A052-11D9DD064D9E}" type="pres">
      <dgm:prSet presAssocID="{E6BAA762-D3BA-43C5-8529-2A725952DE93}" presName="parTrans" presStyleLbl="bgSibTrans2D1" presStyleIdx="2" presStyleCnt="3"/>
      <dgm:spPr/>
    </dgm:pt>
    <dgm:pt modelId="{1BD9AF0F-490D-44F3-A16D-15638E3A3EEB}" type="pres">
      <dgm:prSet presAssocID="{AFD84546-47FB-4F71-AB03-15D6955F3E18}" presName="node" presStyleLbl="node1" presStyleIdx="2" presStyleCnt="3" custRadScaleRad="81982" custRadScaleInc="56321">
        <dgm:presLayoutVars>
          <dgm:bulletEnabled val="1"/>
        </dgm:presLayoutVars>
      </dgm:prSet>
      <dgm:spPr/>
    </dgm:pt>
  </dgm:ptLst>
  <dgm:cxnLst>
    <dgm:cxn modelId="{169A8105-374E-4F2C-B38C-786E7403A774}" type="presOf" srcId="{385CBE78-3748-4539-B7F4-10E95200ED9B}" destId="{F9E4D4D7-9927-4C54-A7A0-8DA8BAF190D8}" srcOrd="0" destOrd="0" presId="urn:microsoft.com/office/officeart/2005/8/layout/radial4"/>
    <dgm:cxn modelId="{D02FFC0C-157D-46D8-830C-F77EC2779D2C}" type="presOf" srcId="{E524FCA1-55DE-4ADE-9920-E6E8B5CC16DB}" destId="{DDB254BE-B66B-45C4-8706-276222747001}" srcOrd="0" destOrd="0" presId="urn:microsoft.com/office/officeart/2005/8/layout/radial4"/>
    <dgm:cxn modelId="{4ED22133-FA6B-4F4F-B252-AEFD08AEA1E1}" type="presOf" srcId="{9039208D-D39D-40C8-8F09-C80B7A81839E}" destId="{84BD9451-48DC-4DCF-9BC9-09C95EC38D4F}" srcOrd="0" destOrd="0" presId="urn:microsoft.com/office/officeart/2005/8/layout/radial4"/>
    <dgm:cxn modelId="{5B8AF23B-1AEC-493B-AF58-66EAF39E91A6}" type="presOf" srcId="{AF625693-7006-4DB3-97CD-C38071FD469E}" destId="{CF4FBA3B-956E-49BF-AB2A-343C2144FF91}" srcOrd="0" destOrd="0" presId="urn:microsoft.com/office/officeart/2005/8/layout/radial4"/>
    <dgm:cxn modelId="{B27EBA57-42D7-4019-A22B-0829F9241086}" type="presOf" srcId="{AFD84546-47FB-4F71-AB03-15D6955F3E18}" destId="{1BD9AF0F-490D-44F3-A16D-15638E3A3EEB}" srcOrd="0" destOrd="0" presId="urn:microsoft.com/office/officeart/2005/8/layout/radial4"/>
    <dgm:cxn modelId="{A92ED257-7F6C-4C37-A977-CD6D75E61E52}" srcId="{9039208D-D39D-40C8-8F09-C80B7A81839E}" destId="{AF625693-7006-4DB3-97CD-C38071FD469E}" srcOrd="0" destOrd="0" parTransId="{A6D0B5B0-B394-427C-A951-2895E64C19C0}" sibTransId="{71959F33-81F4-4FE8-96AC-B71FCCACA766}"/>
    <dgm:cxn modelId="{C7B6227A-6761-4047-8DDE-2674C9F70D1D}" srcId="{AF625693-7006-4DB3-97CD-C38071FD469E}" destId="{E524FCA1-55DE-4ADE-9920-E6E8B5CC16DB}" srcOrd="0" destOrd="0" parTransId="{72DAAFB8-21A9-4830-ADEF-8C3AF5BD644B}" sibTransId="{12642D72-B75A-46F2-9D8D-FFC034051217}"/>
    <dgm:cxn modelId="{A820408A-E0C1-4415-AFA3-98C28FA6C904}" type="presOf" srcId="{72DAAFB8-21A9-4830-ADEF-8C3AF5BD644B}" destId="{E5BC1880-4324-4FF4-A8CD-B406602033FC}" srcOrd="0" destOrd="0" presId="urn:microsoft.com/office/officeart/2005/8/layout/radial4"/>
    <dgm:cxn modelId="{53A2EB95-CEFE-49C5-97AB-9463CB886DAB}" srcId="{AF625693-7006-4DB3-97CD-C38071FD469E}" destId="{AFD84546-47FB-4F71-AB03-15D6955F3E18}" srcOrd="2" destOrd="0" parTransId="{E6BAA762-D3BA-43C5-8529-2A725952DE93}" sibTransId="{50354EFC-D959-4256-99D9-29C9C34D807E}"/>
    <dgm:cxn modelId="{0DCF9496-4CA5-42C9-9C7A-51B16526CC3A}" type="presOf" srcId="{E6BAA762-D3BA-43C5-8529-2A725952DE93}" destId="{9E523F5F-B525-4816-A052-11D9DD064D9E}" srcOrd="0" destOrd="0" presId="urn:microsoft.com/office/officeart/2005/8/layout/radial4"/>
    <dgm:cxn modelId="{7813699F-9330-4925-8C77-84F0DFFBF41B}" srcId="{AF625693-7006-4DB3-97CD-C38071FD469E}" destId="{385CBE78-3748-4539-B7F4-10E95200ED9B}" srcOrd="1" destOrd="0" parTransId="{D7378B05-7F39-476E-B1D2-EE8DB97BC55F}" sibTransId="{89A6BAB7-3164-4BB8-BFAD-52CEF7A5DAC5}"/>
    <dgm:cxn modelId="{B71CACE5-BAFB-4313-B643-387D9184776D}" type="presOf" srcId="{D7378B05-7F39-476E-B1D2-EE8DB97BC55F}" destId="{FC8B0C5A-3BFF-4295-9C8F-74CD70ABADEA}" srcOrd="0" destOrd="0" presId="urn:microsoft.com/office/officeart/2005/8/layout/radial4"/>
    <dgm:cxn modelId="{19D6962F-09DA-49EB-9B98-C328AD4EF7E6}" type="presParOf" srcId="{84BD9451-48DC-4DCF-9BC9-09C95EC38D4F}" destId="{CF4FBA3B-956E-49BF-AB2A-343C2144FF91}" srcOrd="0" destOrd="0" presId="urn:microsoft.com/office/officeart/2005/8/layout/radial4"/>
    <dgm:cxn modelId="{D9634BA3-9EE3-44C9-BE69-C478544F5B7B}" type="presParOf" srcId="{84BD9451-48DC-4DCF-9BC9-09C95EC38D4F}" destId="{E5BC1880-4324-4FF4-A8CD-B406602033FC}" srcOrd="1" destOrd="0" presId="urn:microsoft.com/office/officeart/2005/8/layout/radial4"/>
    <dgm:cxn modelId="{D30AEF63-3724-47A5-A5D3-AC592A8AE123}" type="presParOf" srcId="{84BD9451-48DC-4DCF-9BC9-09C95EC38D4F}" destId="{DDB254BE-B66B-45C4-8706-276222747001}" srcOrd="2" destOrd="0" presId="urn:microsoft.com/office/officeart/2005/8/layout/radial4"/>
    <dgm:cxn modelId="{4282F623-84BE-43FC-A3D9-913BF15C9FBC}" type="presParOf" srcId="{84BD9451-48DC-4DCF-9BC9-09C95EC38D4F}" destId="{FC8B0C5A-3BFF-4295-9C8F-74CD70ABADEA}" srcOrd="3" destOrd="0" presId="urn:microsoft.com/office/officeart/2005/8/layout/radial4"/>
    <dgm:cxn modelId="{38DF566F-01D8-4C2F-87A1-5CA8AF2E699C}" type="presParOf" srcId="{84BD9451-48DC-4DCF-9BC9-09C95EC38D4F}" destId="{F9E4D4D7-9927-4C54-A7A0-8DA8BAF190D8}" srcOrd="4" destOrd="0" presId="urn:microsoft.com/office/officeart/2005/8/layout/radial4"/>
    <dgm:cxn modelId="{15FFBE78-4F6B-4DA8-B17F-65490DD5CF86}" type="presParOf" srcId="{84BD9451-48DC-4DCF-9BC9-09C95EC38D4F}" destId="{9E523F5F-B525-4816-A052-11D9DD064D9E}" srcOrd="5" destOrd="0" presId="urn:microsoft.com/office/officeart/2005/8/layout/radial4"/>
    <dgm:cxn modelId="{7912419B-2091-4123-97CF-F59B826464B3}" type="presParOf" srcId="{84BD9451-48DC-4DCF-9BC9-09C95EC38D4F}" destId="{1BD9AF0F-490D-44F3-A16D-15638E3A3EEB}" srcOrd="6" destOrd="0" presId="urn:microsoft.com/office/officeart/2005/8/layout/radial4"/>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65E7F8-9422-4D5D-A67E-F96EB7821FF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DFAFFB04-5B71-419C-9BC9-F24B31A65C75}">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Best Rest Customers mainly looking for quality, comfort, price durability, pressure relief, etc. </a:t>
          </a:r>
        </a:p>
      </dgm:t>
    </dgm:pt>
    <dgm:pt modelId="{68B51A64-9B6D-449A-8DA2-2246CA0D593A}" type="parTrans" cxnId="{3D10C93B-27CB-43B3-91FA-F230FBF7810D}">
      <dgm:prSet/>
      <dgm:spPr/>
      <dgm:t>
        <a:bodyPr/>
        <a:lstStyle/>
        <a:p>
          <a:endParaRPr lang="en-US"/>
        </a:p>
      </dgm:t>
    </dgm:pt>
    <dgm:pt modelId="{0F4565AC-11EF-4281-B63E-8570BEAF8FC3}" type="sibTrans" cxnId="{3D10C93B-27CB-43B3-91FA-F230FBF7810D}">
      <dgm:prSet/>
      <dgm:spPr/>
      <dgm:t>
        <a:bodyPr/>
        <a:lstStyle/>
        <a:p>
          <a:endParaRPr lang="en-US"/>
        </a:p>
      </dgm:t>
    </dgm:pt>
    <dgm:pt modelId="{845C833E-A7F1-45E3-9FD4-09CD5EC343F3}">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Only 29% best rest customers are looking for cooling factor, the least desired factor</a:t>
          </a:r>
        </a:p>
      </dgm:t>
    </dgm:pt>
    <dgm:pt modelId="{BA47488C-6282-4E62-82FE-B1565B4E13A3}" type="parTrans" cxnId="{FCB711DA-A9CB-4D29-89C5-90AEE0515E0D}">
      <dgm:prSet/>
      <dgm:spPr/>
      <dgm:t>
        <a:bodyPr/>
        <a:lstStyle/>
        <a:p>
          <a:endParaRPr lang="en-US"/>
        </a:p>
      </dgm:t>
    </dgm:pt>
    <dgm:pt modelId="{953340D8-43A1-4E57-A9DA-40C379BC4593}" type="sibTrans" cxnId="{FCB711DA-A9CB-4D29-89C5-90AEE0515E0D}">
      <dgm:prSet/>
      <dgm:spPr/>
      <dgm:t>
        <a:bodyPr/>
        <a:lstStyle/>
        <a:p>
          <a:endParaRPr lang="en-US"/>
        </a:p>
      </dgm:t>
    </dgm:pt>
    <dgm:pt modelId="{CBC87FC4-F5AE-48F8-A358-F724E79841F0}">
      <dgm:prSet custT="1"/>
      <dgm:spPr>
        <a:solidFill>
          <a:srgbClr val="8595C1"/>
        </a:solidFill>
        <a:ln w="19050">
          <a:solidFill>
            <a:schemeClr val="tx2">
              <a:lumMod val="75000"/>
            </a:schemeClr>
          </a:solidFill>
        </a:ln>
        <a:effectLst>
          <a:outerShdw blurRad="50800" dist="38100" dir="2700000" algn="tl" rotWithShape="0">
            <a:prstClr val="black">
              <a:alpha val="40000"/>
            </a:prstClr>
          </a:outerShdw>
        </a:effectLst>
      </dgm:spPr>
      <dgm:t>
        <a:bodyPr/>
        <a:lstStyle/>
        <a:p>
          <a:r>
            <a:rPr lang="en-US" sz="2000">
              <a:effectLst>
                <a:outerShdw blurRad="38100" dist="38100" dir="2700000" algn="tl">
                  <a:srgbClr val="000000">
                    <a:alpha val="43137"/>
                  </a:srgbClr>
                </a:outerShdw>
              </a:effectLst>
              <a:latin typeface="Garamond" panose="02020404030301010803" pitchFamily="18" charset="0"/>
            </a:rPr>
            <a:t>Temperature Regulation does not matter that much to consumers when compared to quality or comfort</a:t>
          </a:r>
        </a:p>
      </dgm:t>
    </dgm:pt>
    <dgm:pt modelId="{1C09E4A1-FE59-4C20-834A-D1BC1F9B4713}" type="parTrans" cxnId="{FC1B47AB-4AE5-4289-847F-9FB39E584172}">
      <dgm:prSet/>
      <dgm:spPr/>
      <dgm:t>
        <a:bodyPr/>
        <a:lstStyle/>
        <a:p>
          <a:endParaRPr lang="en-US"/>
        </a:p>
      </dgm:t>
    </dgm:pt>
    <dgm:pt modelId="{F6907F5C-9FC1-4E1D-B7CE-77EBB182B482}" type="sibTrans" cxnId="{FC1B47AB-4AE5-4289-847F-9FB39E584172}">
      <dgm:prSet/>
      <dgm:spPr/>
      <dgm:t>
        <a:bodyPr/>
        <a:lstStyle/>
        <a:p>
          <a:endParaRPr lang="en-US"/>
        </a:p>
      </dgm:t>
    </dgm:pt>
    <dgm:pt modelId="{71A656A8-DFA0-4F7C-B9D4-D9EF93082613}" type="pres">
      <dgm:prSet presAssocID="{AF65E7F8-9422-4D5D-A67E-F96EB7821FFE}" presName="Name0" presStyleCnt="0">
        <dgm:presLayoutVars>
          <dgm:dir/>
          <dgm:animLvl val="lvl"/>
          <dgm:resizeHandles val="exact"/>
        </dgm:presLayoutVars>
      </dgm:prSet>
      <dgm:spPr/>
    </dgm:pt>
    <dgm:pt modelId="{1463296A-BC1F-4988-B376-58A381A1AE13}" type="pres">
      <dgm:prSet presAssocID="{CBC87FC4-F5AE-48F8-A358-F724E79841F0}" presName="boxAndChildren" presStyleCnt="0"/>
      <dgm:spPr/>
    </dgm:pt>
    <dgm:pt modelId="{1859A117-95A6-4490-8625-58708996313D}" type="pres">
      <dgm:prSet presAssocID="{CBC87FC4-F5AE-48F8-A358-F724E79841F0}" presName="parentTextBox" presStyleLbl="node1" presStyleIdx="0" presStyleCnt="3"/>
      <dgm:spPr/>
    </dgm:pt>
    <dgm:pt modelId="{292A4EFC-0249-468B-AFF8-D6EB4D26F5DD}" type="pres">
      <dgm:prSet presAssocID="{953340D8-43A1-4E57-A9DA-40C379BC4593}" presName="sp" presStyleCnt="0"/>
      <dgm:spPr/>
    </dgm:pt>
    <dgm:pt modelId="{80CB838A-9F70-436B-A4DA-13E430BA1F31}" type="pres">
      <dgm:prSet presAssocID="{845C833E-A7F1-45E3-9FD4-09CD5EC343F3}" presName="arrowAndChildren" presStyleCnt="0"/>
      <dgm:spPr/>
    </dgm:pt>
    <dgm:pt modelId="{2BD14F85-E2C5-4597-8DF0-57E72FC10D12}" type="pres">
      <dgm:prSet presAssocID="{845C833E-A7F1-45E3-9FD4-09CD5EC343F3}" presName="parentTextArrow" presStyleLbl="node1" presStyleIdx="1" presStyleCnt="3"/>
      <dgm:spPr/>
    </dgm:pt>
    <dgm:pt modelId="{85DE4D28-07D4-499D-B49B-9F7047C12565}" type="pres">
      <dgm:prSet presAssocID="{0F4565AC-11EF-4281-B63E-8570BEAF8FC3}" presName="sp" presStyleCnt="0"/>
      <dgm:spPr/>
    </dgm:pt>
    <dgm:pt modelId="{5D73BA99-6E52-4D46-ABDD-AC1BD62DFB22}" type="pres">
      <dgm:prSet presAssocID="{DFAFFB04-5B71-419C-9BC9-F24B31A65C75}" presName="arrowAndChildren" presStyleCnt="0"/>
      <dgm:spPr/>
    </dgm:pt>
    <dgm:pt modelId="{80777D05-93E9-44FE-8872-9E2A3F4F4C36}" type="pres">
      <dgm:prSet presAssocID="{DFAFFB04-5B71-419C-9BC9-F24B31A65C75}" presName="parentTextArrow" presStyleLbl="node1" presStyleIdx="2" presStyleCnt="3"/>
      <dgm:spPr/>
    </dgm:pt>
  </dgm:ptLst>
  <dgm:cxnLst>
    <dgm:cxn modelId="{3D10C93B-27CB-43B3-91FA-F230FBF7810D}" srcId="{AF65E7F8-9422-4D5D-A67E-F96EB7821FFE}" destId="{DFAFFB04-5B71-419C-9BC9-F24B31A65C75}" srcOrd="0" destOrd="0" parTransId="{68B51A64-9B6D-449A-8DA2-2246CA0D593A}" sibTransId="{0F4565AC-11EF-4281-B63E-8570BEAF8FC3}"/>
    <dgm:cxn modelId="{DE5A3E3C-5BE3-4861-A574-406A45E12430}" type="presOf" srcId="{845C833E-A7F1-45E3-9FD4-09CD5EC343F3}" destId="{2BD14F85-E2C5-4597-8DF0-57E72FC10D12}" srcOrd="0" destOrd="0" presId="urn:microsoft.com/office/officeart/2005/8/layout/process4"/>
    <dgm:cxn modelId="{322A8592-0962-4EC9-84D9-67EDEB13DDB8}" type="presOf" srcId="{DFAFFB04-5B71-419C-9BC9-F24B31A65C75}" destId="{80777D05-93E9-44FE-8872-9E2A3F4F4C36}" srcOrd="0" destOrd="0" presId="urn:microsoft.com/office/officeart/2005/8/layout/process4"/>
    <dgm:cxn modelId="{FC1B47AB-4AE5-4289-847F-9FB39E584172}" srcId="{AF65E7F8-9422-4D5D-A67E-F96EB7821FFE}" destId="{CBC87FC4-F5AE-48F8-A358-F724E79841F0}" srcOrd="2" destOrd="0" parTransId="{1C09E4A1-FE59-4C20-834A-D1BC1F9B4713}" sibTransId="{F6907F5C-9FC1-4E1D-B7CE-77EBB182B482}"/>
    <dgm:cxn modelId="{766759B3-95FB-4254-BFE6-13AB0E68104C}" type="presOf" srcId="{CBC87FC4-F5AE-48F8-A358-F724E79841F0}" destId="{1859A117-95A6-4490-8625-58708996313D}" srcOrd="0" destOrd="0" presId="urn:microsoft.com/office/officeart/2005/8/layout/process4"/>
    <dgm:cxn modelId="{FCB711DA-A9CB-4D29-89C5-90AEE0515E0D}" srcId="{AF65E7F8-9422-4D5D-A67E-F96EB7821FFE}" destId="{845C833E-A7F1-45E3-9FD4-09CD5EC343F3}" srcOrd="1" destOrd="0" parTransId="{BA47488C-6282-4E62-82FE-B1565B4E13A3}" sibTransId="{953340D8-43A1-4E57-A9DA-40C379BC4593}"/>
    <dgm:cxn modelId="{CDA191E9-A61F-4525-BB00-837156115E70}" type="presOf" srcId="{AF65E7F8-9422-4D5D-A67E-F96EB7821FFE}" destId="{71A656A8-DFA0-4F7C-B9D4-D9EF93082613}" srcOrd="0" destOrd="0" presId="urn:microsoft.com/office/officeart/2005/8/layout/process4"/>
    <dgm:cxn modelId="{9DD62615-EBBA-49A6-898C-27795E397E57}" type="presParOf" srcId="{71A656A8-DFA0-4F7C-B9D4-D9EF93082613}" destId="{1463296A-BC1F-4988-B376-58A381A1AE13}" srcOrd="0" destOrd="0" presId="urn:microsoft.com/office/officeart/2005/8/layout/process4"/>
    <dgm:cxn modelId="{5CFA47A5-DB07-4CD8-8109-2FC6A828EA19}" type="presParOf" srcId="{1463296A-BC1F-4988-B376-58A381A1AE13}" destId="{1859A117-95A6-4490-8625-58708996313D}" srcOrd="0" destOrd="0" presId="urn:microsoft.com/office/officeart/2005/8/layout/process4"/>
    <dgm:cxn modelId="{8219D321-83DB-4BED-B005-8AEC98717957}" type="presParOf" srcId="{71A656A8-DFA0-4F7C-B9D4-D9EF93082613}" destId="{292A4EFC-0249-468B-AFF8-D6EB4D26F5DD}" srcOrd="1" destOrd="0" presId="urn:microsoft.com/office/officeart/2005/8/layout/process4"/>
    <dgm:cxn modelId="{DD4A3436-2CFC-41A1-98E8-926F2ADB434F}" type="presParOf" srcId="{71A656A8-DFA0-4F7C-B9D4-D9EF93082613}" destId="{80CB838A-9F70-436B-A4DA-13E430BA1F31}" srcOrd="2" destOrd="0" presId="urn:microsoft.com/office/officeart/2005/8/layout/process4"/>
    <dgm:cxn modelId="{A51E88D2-0948-4046-8F28-098BC7388019}" type="presParOf" srcId="{80CB838A-9F70-436B-A4DA-13E430BA1F31}" destId="{2BD14F85-E2C5-4597-8DF0-57E72FC10D12}" srcOrd="0" destOrd="0" presId="urn:microsoft.com/office/officeart/2005/8/layout/process4"/>
    <dgm:cxn modelId="{3B9348B2-C7D8-41A9-A9A4-F0BB7CFBC0CE}" type="presParOf" srcId="{71A656A8-DFA0-4F7C-B9D4-D9EF93082613}" destId="{85DE4D28-07D4-499D-B49B-9F7047C12565}" srcOrd="3" destOrd="0" presId="urn:microsoft.com/office/officeart/2005/8/layout/process4"/>
    <dgm:cxn modelId="{0F97DE1B-EA68-4915-B5DB-841B95BA892D}" type="presParOf" srcId="{71A656A8-DFA0-4F7C-B9D4-D9EF93082613}" destId="{5D73BA99-6E52-4D46-ABDD-AC1BD62DFB22}" srcOrd="4" destOrd="0" presId="urn:microsoft.com/office/officeart/2005/8/layout/process4"/>
    <dgm:cxn modelId="{1AA0179A-BFF1-449E-B736-1FF6DD2FCAF8}" type="presParOf" srcId="{5D73BA99-6E52-4D46-ABDD-AC1BD62DFB22}" destId="{80777D05-93E9-44FE-8872-9E2A3F4F4C3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1DB73-5A0C-4E42-9EEC-447988455EA0}">
      <dsp:nvSpPr>
        <dsp:cNvPr id="0" name=""/>
        <dsp:cNvSpPr/>
      </dsp:nvSpPr>
      <dsp:spPr>
        <a:xfrm>
          <a:off x="3040792" y="871221"/>
          <a:ext cx="667342" cy="91440"/>
        </a:xfrm>
        <a:custGeom>
          <a:avLst/>
          <a:gdLst/>
          <a:ahLst/>
          <a:cxnLst/>
          <a:rect l="0" t="0" r="0" b="0"/>
          <a:pathLst>
            <a:path>
              <a:moveTo>
                <a:pt x="0" y="45720"/>
              </a:moveTo>
              <a:lnTo>
                <a:pt x="667342" y="45720"/>
              </a:lnTo>
            </a:path>
          </a:pathLst>
        </a:custGeom>
        <a:noFill/>
        <a:ln w="19050" cap="flat" cmpd="sng" algn="ctr">
          <a:solidFill>
            <a:schemeClr val="tx2">
              <a:lumMod val="75000"/>
            </a:schemeClr>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357014" y="913451"/>
        <a:ext cx="34897" cy="6979"/>
      </dsp:txXfrm>
    </dsp:sp>
    <dsp:sp modelId="{70F3DE09-F90A-471C-9683-79E74A4357BA}">
      <dsp:nvSpPr>
        <dsp:cNvPr id="0" name=""/>
        <dsp:cNvSpPr/>
      </dsp:nvSpPr>
      <dsp:spPr>
        <a:xfrm>
          <a:off x="8061" y="6582"/>
          <a:ext cx="3034531" cy="1820718"/>
        </a:xfrm>
        <a:prstGeom prst="rect">
          <a:avLst/>
        </a:prstGeom>
        <a:solidFill>
          <a:schemeClr val="accent1">
            <a:shade val="50000"/>
            <a:hueOff val="0"/>
            <a:satOff val="0"/>
            <a:lumOff val="0"/>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Executive Summary</a:t>
          </a:r>
        </a:p>
      </dsp:txBody>
      <dsp:txXfrm>
        <a:off x="8061" y="6582"/>
        <a:ext cx="3034531" cy="1820718"/>
      </dsp:txXfrm>
    </dsp:sp>
    <dsp:sp modelId="{287FF6CB-4948-4EC5-8ACA-4BD1859D93B0}">
      <dsp:nvSpPr>
        <dsp:cNvPr id="0" name=""/>
        <dsp:cNvSpPr/>
      </dsp:nvSpPr>
      <dsp:spPr>
        <a:xfrm>
          <a:off x="6773265" y="871221"/>
          <a:ext cx="667342" cy="91440"/>
        </a:xfrm>
        <a:custGeom>
          <a:avLst/>
          <a:gdLst/>
          <a:ahLst/>
          <a:cxnLst/>
          <a:rect l="0" t="0" r="0" b="0"/>
          <a:pathLst>
            <a:path>
              <a:moveTo>
                <a:pt x="0" y="45720"/>
              </a:moveTo>
              <a:lnTo>
                <a:pt x="667342" y="45720"/>
              </a:lnTo>
            </a:path>
          </a:pathLst>
        </a:custGeom>
        <a:noFill/>
        <a:ln w="19050" cap="flat" cmpd="sng" algn="ctr">
          <a:solidFill>
            <a:schemeClr val="tx2">
              <a:lumMod val="75000"/>
            </a:schemeClr>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7089488" y="913451"/>
        <a:ext cx="34897" cy="6979"/>
      </dsp:txXfrm>
    </dsp:sp>
    <dsp:sp modelId="{7BDF50E7-34AA-4E3A-B2B6-177CA2B42736}">
      <dsp:nvSpPr>
        <dsp:cNvPr id="0" name=""/>
        <dsp:cNvSpPr/>
      </dsp:nvSpPr>
      <dsp:spPr>
        <a:xfrm>
          <a:off x="3740534" y="6582"/>
          <a:ext cx="3034531" cy="1820718"/>
        </a:xfrm>
        <a:prstGeom prst="rect">
          <a:avLst/>
        </a:prstGeom>
        <a:solidFill>
          <a:schemeClr val="accent1">
            <a:shade val="50000"/>
            <a:hueOff val="99904"/>
            <a:satOff val="-4953"/>
            <a:lumOff val="14562"/>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Cooling Technology</a:t>
          </a:r>
        </a:p>
      </dsp:txBody>
      <dsp:txXfrm>
        <a:off x="3740534" y="6582"/>
        <a:ext cx="3034531" cy="1820718"/>
      </dsp:txXfrm>
    </dsp:sp>
    <dsp:sp modelId="{DA4E86E5-D417-4F7C-B237-25CE62C26BDA}">
      <dsp:nvSpPr>
        <dsp:cNvPr id="0" name=""/>
        <dsp:cNvSpPr/>
      </dsp:nvSpPr>
      <dsp:spPr>
        <a:xfrm>
          <a:off x="1525326" y="1825500"/>
          <a:ext cx="7464946" cy="667342"/>
        </a:xfrm>
        <a:custGeom>
          <a:avLst/>
          <a:gdLst/>
          <a:ahLst/>
          <a:cxnLst/>
          <a:rect l="0" t="0" r="0" b="0"/>
          <a:pathLst>
            <a:path>
              <a:moveTo>
                <a:pt x="7464946" y="0"/>
              </a:moveTo>
              <a:lnTo>
                <a:pt x="7464946" y="350771"/>
              </a:lnTo>
              <a:lnTo>
                <a:pt x="0" y="350771"/>
              </a:lnTo>
              <a:lnTo>
                <a:pt x="0" y="667342"/>
              </a:lnTo>
            </a:path>
          </a:pathLst>
        </a:custGeom>
        <a:noFill/>
        <a:ln w="19050" cap="flat" cmpd="sng" algn="ctr">
          <a:solidFill>
            <a:schemeClr val="tx2">
              <a:lumMod val="75000"/>
            </a:schemeClr>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5070362" y="2155682"/>
        <a:ext cx="374875" cy="6979"/>
      </dsp:txXfrm>
    </dsp:sp>
    <dsp:sp modelId="{1D46C9CB-5BE6-4152-8B38-BD22C1CCAB98}">
      <dsp:nvSpPr>
        <dsp:cNvPr id="0" name=""/>
        <dsp:cNvSpPr/>
      </dsp:nvSpPr>
      <dsp:spPr>
        <a:xfrm>
          <a:off x="7473007" y="6582"/>
          <a:ext cx="3034531" cy="1820718"/>
        </a:xfrm>
        <a:prstGeom prst="rect">
          <a:avLst/>
        </a:prstGeom>
        <a:solidFill>
          <a:schemeClr val="accent1">
            <a:shade val="50000"/>
            <a:hueOff val="199808"/>
            <a:satOff val="-9906"/>
            <a:lumOff val="29125"/>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Comparing Sleep Cool to the Benchmark</a:t>
          </a:r>
        </a:p>
      </dsp:txBody>
      <dsp:txXfrm>
        <a:off x="7473007" y="6582"/>
        <a:ext cx="3034531" cy="1820718"/>
      </dsp:txXfrm>
    </dsp:sp>
    <dsp:sp modelId="{B24392E9-6036-49AF-B7E4-75869E867FD4}">
      <dsp:nvSpPr>
        <dsp:cNvPr id="0" name=""/>
        <dsp:cNvSpPr/>
      </dsp:nvSpPr>
      <dsp:spPr>
        <a:xfrm>
          <a:off x="3040792" y="3389882"/>
          <a:ext cx="667342" cy="91440"/>
        </a:xfrm>
        <a:custGeom>
          <a:avLst/>
          <a:gdLst/>
          <a:ahLst/>
          <a:cxnLst/>
          <a:rect l="0" t="0" r="0" b="0"/>
          <a:pathLst>
            <a:path>
              <a:moveTo>
                <a:pt x="0" y="45720"/>
              </a:moveTo>
              <a:lnTo>
                <a:pt x="667342" y="45720"/>
              </a:lnTo>
            </a:path>
          </a:pathLst>
        </a:custGeom>
        <a:noFill/>
        <a:ln w="19050" cap="flat" cmpd="sng" algn="ctr">
          <a:solidFill>
            <a:schemeClr val="tx2">
              <a:lumMod val="75000"/>
            </a:schemeClr>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357014" y="3432112"/>
        <a:ext cx="34897" cy="6979"/>
      </dsp:txXfrm>
    </dsp:sp>
    <dsp:sp modelId="{FB2F5C9E-8005-4867-A98E-1B6F8EC3BF75}">
      <dsp:nvSpPr>
        <dsp:cNvPr id="0" name=""/>
        <dsp:cNvSpPr/>
      </dsp:nvSpPr>
      <dsp:spPr>
        <a:xfrm>
          <a:off x="8061" y="2525243"/>
          <a:ext cx="3034531" cy="1820718"/>
        </a:xfrm>
        <a:prstGeom prst="rect">
          <a:avLst/>
        </a:prstGeom>
        <a:solidFill>
          <a:schemeClr val="accent1">
            <a:shade val="50000"/>
            <a:hueOff val="299713"/>
            <a:satOff val="-14859"/>
            <a:lumOff val="43687"/>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In-store vs. Online Purchases </a:t>
          </a:r>
        </a:p>
      </dsp:txBody>
      <dsp:txXfrm>
        <a:off x="8061" y="2525243"/>
        <a:ext cx="3034531" cy="1820718"/>
      </dsp:txXfrm>
    </dsp:sp>
    <dsp:sp modelId="{A2BE7601-8507-461A-9A5E-02C7C823C7C3}">
      <dsp:nvSpPr>
        <dsp:cNvPr id="0" name=""/>
        <dsp:cNvSpPr/>
      </dsp:nvSpPr>
      <dsp:spPr>
        <a:xfrm>
          <a:off x="6773265" y="3389882"/>
          <a:ext cx="667342" cy="91440"/>
        </a:xfrm>
        <a:custGeom>
          <a:avLst/>
          <a:gdLst/>
          <a:ahLst/>
          <a:cxnLst/>
          <a:rect l="0" t="0" r="0" b="0"/>
          <a:pathLst>
            <a:path>
              <a:moveTo>
                <a:pt x="0" y="45720"/>
              </a:moveTo>
              <a:lnTo>
                <a:pt x="667342" y="45720"/>
              </a:lnTo>
            </a:path>
          </a:pathLst>
        </a:custGeom>
        <a:noFill/>
        <a:ln w="19050" cap="flat" cmpd="sng" algn="ctr">
          <a:solidFill>
            <a:schemeClr val="tx2">
              <a:lumMod val="75000"/>
            </a:schemeClr>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7089488" y="3432112"/>
        <a:ext cx="34897" cy="6979"/>
      </dsp:txXfrm>
    </dsp:sp>
    <dsp:sp modelId="{1622278C-E020-478D-B82D-B81858A5D758}">
      <dsp:nvSpPr>
        <dsp:cNvPr id="0" name=""/>
        <dsp:cNvSpPr/>
      </dsp:nvSpPr>
      <dsp:spPr>
        <a:xfrm>
          <a:off x="3740534" y="2525243"/>
          <a:ext cx="3034531" cy="1820718"/>
        </a:xfrm>
        <a:prstGeom prst="rect">
          <a:avLst/>
        </a:prstGeom>
        <a:solidFill>
          <a:schemeClr val="accent1">
            <a:shade val="50000"/>
            <a:hueOff val="199808"/>
            <a:satOff val="-9906"/>
            <a:lumOff val="29125"/>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Purchasing Factors </a:t>
          </a:r>
        </a:p>
      </dsp:txBody>
      <dsp:txXfrm>
        <a:off x="3740534" y="2525243"/>
        <a:ext cx="3034531" cy="1820718"/>
      </dsp:txXfrm>
    </dsp:sp>
    <dsp:sp modelId="{ACAFF6FF-DB56-4004-A3F1-2CB63351F7BF}">
      <dsp:nvSpPr>
        <dsp:cNvPr id="0" name=""/>
        <dsp:cNvSpPr/>
      </dsp:nvSpPr>
      <dsp:spPr>
        <a:xfrm>
          <a:off x="7473007" y="2525243"/>
          <a:ext cx="3034531" cy="1820718"/>
        </a:xfrm>
        <a:prstGeom prst="rect">
          <a:avLst/>
        </a:prstGeom>
        <a:solidFill>
          <a:schemeClr val="accent1">
            <a:shade val="50000"/>
            <a:hueOff val="99904"/>
            <a:satOff val="-4953"/>
            <a:lumOff val="14562"/>
            <a:alphaOff val="0"/>
          </a:schemeClr>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1555750">
            <a:lnSpc>
              <a:spcPct val="100000"/>
            </a:lnSpc>
            <a:spcBef>
              <a:spcPct val="0"/>
            </a:spcBef>
            <a:spcAft>
              <a:spcPct val="35000"/>
            </a:spcAft>
            <a:buNone/>
          </a:pPr>
          <a:r>
            <a:rPr lang="en-US" sz="3500" kern="1200">
              <a:effectLst>
                <a:outerShdw blurRad="38100" dist="38100" dir="2700000" algn="tl">
                  <a:srgbClr val="000000">
                    <a:alpha val="43137"/>
                  </a:srgbClr>
                </a:outerShdw>
              </a:effectLst>
              <a:latin typeface="Garamond"/>
            </a:rPr>
            <a:t>Conclusion</a:t>
          </a:r>
        </a:p>
      </dsp:txBody>
      <dsp:txXfrm>
        <a:off x="7473007" y="2525243"/>
        <a:ext cx="3034531" cy="18207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7E298-FD97-46A1-8A7E-3245E6F12FDE}">
      <dsp:nvSpPr>
        <dsp:cNvPr id="0" name=""/>
        <dsp:cNvSpPr/>
      </dsp:nvSpPr>
      <dsp:spPr>
        <a:xfrm>
          <a:off x="388720" y="0"/>
          <a:ext cx="4405503" cy="3995320"/>
        </a:xfrm>
        <a:prstGeom prst="rightArrow">
          <a:avLst/>
        </a:prstGeom>
        <a:solidFill>
          <a:schemeClr val="accent1">
            <a:tint val="40000"/>
            <a:hueOff val="0"/>
            <a:satOff val="0"/>
            <a:lumOff val="0"/>
            <a:alphaOff val="0"/>
          </a:schemeClr>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F2B75F3C-516E-4CCB-BDCB-16119075BAA9}">
      <dsp:nvSpPr>
        <dsp:cNvPr id="0" name=""/>
        <dsp:cNvSpPr/>
      </dsp:nvSpPr>
      <dsp:spPr>
        <a:xfrm>
          <a:off x="16766" y="1198595"/>
          <a:ext cx="2511501" cy="1598128"/>
        </a:xfrm>
        <a:prstGeom prst="round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effectLst>
                <a:outerShdw blurRad="38100" dist="38100" dir="2700000" algn="tl">
                  <a:srgbClr val="000000">
                    <a:alpha val="43137"/>
                  </a:srgbClr>
                </a:outerShdw>
              </a:effectLst>
              <a:latin typeface="Garamond" panose="02020404030301010803" pitchFamily="18" charset="0"/>
            </a:rPr>
            <a:t>About 22.4% of consumers care about temperature regulation (i.e., Cooling Technology)</a:t>
          </a:r>
        </a:p>
      </dsp:txBody>
      <dsp:txXfrm>
        <a:off x="94780" y="1276609"/>
        <a:ext cx="2355473" cy="1442100"/>
      </dsp:txXfrm>
    </dsp:sp>
    <dsp:sp modelId="{3365C3EF-8E97-4779-B05C-DA53D3FAA0C4}">
      <dsp:nvSpPr>
        <dsp:cNvPr id="0" name=""/>
        <dsp:cNvSpPr/>
      </dsp:nvSpPr>
      <dsp:spPr>
        <a:xfrm>
          <a:off x="2654677" y="1198595"/>
          <a:ext cx="2511501" cy="1598128"/>
        </a:xfrm>
        <a:prstGeom prst="round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effectLst>
                <a:outerShdw blurRad="38100" dist="38100" dir="2700000" algn="tl">
                  <a:srgbClr val="000000">
                    <a:alpha val="43137"/>
                  </a:srgbClr>
                </a:outerShdw>
              </a:effectLst>
              <a:latin typeface="Garamond" panose="02020404030301010803" pitchFamily="18" charset="0"/>
            </a:rPr>
            <a:t>Temperature control is a less important factor and is likely invalidated by the associated higher price levels</a:t>
          </a:r>
        </a:p>
      </dsp:txBody>
      <dsp:txXfrm>
        <a:off x="2732691" y="1276609"/>
        <a:ext cx="2355473" cy="14421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C1604-36A6-4B50-A5F5-4A70E984B51F}">
      <dsp:nvSpPr>
        <dsp:cNvPr id="0" name=""/>
        <dsp:cNvSpPr/>
      </dsp:nvSpPr>
      <dsp:spPr>
        <a:xfrm>
          <a:off x="0" y="631100"/>
          <a:ext cx="5040285" cy="1300604"/>
        </a:xfrm>
        <a:prstGeom prst="roundRect">
          <a:avLst>
            <a:gd name="adj" fmla="val 1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CE46E9B8-C65C-46D7-9E76-949C7B17E475}">
      <dsp:nvSpPr>
        <dsp:cNvPr id="0" name=""/>
        <dsp:cNvSpPr/>
      </dsp:nvSpPr>
      <dsp:spPr>
        <a:xfrm>
          <a:off x="396759" y="923729"/>
          <a:ext cx="715332" cy="715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70D038D-AABE-4A0E-B288-25C55A4F3F30}">
      <dsp:nvSpPr>
        <dsp:cNvPr id="0" name=""/>
        <dsp:cNvSpPr/>
      </dsp:nvSpPr>
      <dsp:spPr>
        <a:xfrm>
          <a:off x="1502198" y="631100"/>
          <a:ext cx="3538086" cy="130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47" tIns="137647" rIns="137647" bIns="137647" numCol="1" spcCol="1270" anchor="ctr" anchorCtr="0">
          <a:noAutofit/>
        </a:bodyPr>
        <a:lstStyle/>
        <a:p>
          <a:pPr marL="0" lvl="0" indent="0" algn="l" defTabSz="889000">
            <a:lnSpc>
              <a:spcPct val="100000"/>
            </a:lnSpc>
            <a:spcBef>
              <a:spcPct val="0"/>
            </a:spcBef>
            <a:spcAft>
              <a:spcPct val="35000"/>
            </a:spcAft>
            <a:buNone/>
          </a:pPr>
          <a:r>
            <a:rPr lang="en-US" sz="2000" kern="1200">
              <a:solidFill>
                <a:schemeClr val="bg1"/>
              </a:solidFill>
              <a:effectLst>
                <a:outerShdw blurRad="38100" dist="38100" dir="2700000" algn="tl">
                  <a:srgbClr val="000000">
                    <a:alpha val="43137"/>
                  </a:srgbClr>
                </a:outerShdw>
              </a:effectLst>
              <a:latin typeface="Garamond" panose="02020404030301010803" pitchFamily="18" charset="0"/>
            </a:rPr>
            <a:t>57% potential customer are likely to make their next mattress purchase online</a:t>
          </a:r>
        </a:p>
      </dsp:txBody>
      <dsp:txXfrm>
        <a:off x="1502198" y="631100"/>
        <a:ext cx="3538086" cy="1300604"/>
      </dsp:txXfrm>
    </dsp:sp>
    <dsp:sp modelId="{76A4E850-6B8B-42D9-8537-79F8F5F4B054}">
      <dsp:nvSpPr>
        <dsp:cNvPr id="0" name=""/>
        <dsp:cNvSpPr/>
      </dsp:nvSpPr>
      <dsp:spPr>
        <a:xfrm>
          <a:off x="0" y="2390064"/>
          <a:ext cx="5040285" cy="1300604"/>
        </a:xfrm>
        <a:prstGeom prst="roundRect">
          <a:avLst>
            <a:gd name="adj" fmla="val 1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883AD893-9B4B-4F5C-8357-061B33220800}">
      <dsp:nvSpPr>
        <dsp:cNvPr id="0" name=""/>
        <dsp:cNvSpPr/>
      </dsp:nvSpPr>
      <dsp:spPr>
        <a:xfrm>
          <a:off x="424471" y="2637041"/>
          <a:ext cx="715332" cy="744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28EA0BE7-210B-4A52-B1DD-BA65A2EF894A}">
      <dsp:nvSpPr>
        <dsp:cNvPr id="0" name=""/>
        <dsp:cNvSpPr/>
      </dsp:nvSpPr>
      <dsp:spPr>
        <a:xfrm>
          <a:off x="1502198" y="2330249"/>
          <a:ext cx="3538086" cy="1300604"/>
        </a:xfrm>
        <a:prstGeom prst="rect">
          <a:avLst/>
        </a:prstGeom>
        <a:noFill/>
        <a:ln w="19050">
          <a:noFill/>
        </a:ln>
        <a:effectLst/>
      </dsp:spPr>
      <dsp:style>
        <a:lnRef idx="0">
          <a:scrgbClr r="0" g="0" b="0"/>
        </a:lnRef>
        <a:fillRef idx="0">
          <a:scrgbClr r="0" g="0" b="0"/>
        </a:fillRef>
        <a:effectRef idx="0">
          <a:scrgbClr r="0" g="0" b="0"/>
        </a:effectRef>
        <a:fontRef idx="minor"/>
      </dsp:style>
      <dsp:txBody>
        <a:bodyPr spcFirstLastPara="0" vert="horz" wrap="square" lIns="137647" tIns="137647" rIns="137647" bIns="137647" numCol="1" spcCol="1270" anchor="ctr" anchorCtr="0">
          <a:noAutofit/>
        </a:bodyPr>
        <a:lstStyle/>
        <a:p>
          <a:pPr marL="0" lvl="0" indent="0" algn="l" defTabSz="889000">
            <a:lnSpc>
              <a:spcPct val="100000"/>
            </a:lnSpc>
            <a:spcBef>
              <a:spcPct val="0"/>
            </a:spcBef>
            <a:spcAft>
              <a:spcPct val="35000"/>
            </a:spcAft>
            <a:buNone/>
          </a:pPr>
          <a:r>
            <a:rPr lang="en-US" sz="2000" kern="1200">
              <a:solidFill>
                <a:schemeClr val="bg1"/>
              </a:solidFill>
              <a:effectLst>
                <a:outerShdw blurRad="38100" dist="38100" dir="2700000" algn="tl">
                  <a:srgbClr val="000000">
                    <a:alpha val="43137"/>
                  </a:srgbClr>
                </a:outerShdw>
              </a:effectLst>
              <a:latin typeface="Garamond" panose="02020404030301010803" pitchFamily="18" charset="0"/>
            </a:rPr>
            <a:t>60% Customers agree that Best Rest product sold online are high quality </a:t>
          </a:r>
        </a:p>
      </dsp:txBody>
      <dsp:txXfrm>
        <a:off x="1502198" y="2330249"/>
        <a:ext cx="3538086" cy="13006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676C-EA4A-473E-BD75-00A054ACE5BB}">
      <dsp:nvSpPr>
        <dsp:cNvPr id="0" name=""/>
        <dsp:cNvSpPr/>
      </dsp:nvSpPr>
      <dsp:spPr>
        <a:xfrm>
          <a:off x="665715" y="187324"/>
          <a:ext cx="669990" cy="6699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83BB7-83EC-4FAB-9FD4-B82DF8145957}">
      <dsp:nvSpPr>
        <dsp:cNvPr id="0" name=""/>
        <dsp:cNvSpPr/>
      </dsp:nvSpPr>
      <dsp:spPr>
        <a:xfrm>
          <a:off x="107047" y="851222"/>
          <a:ext cx="1999727" cy="1113274"/>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en-US" sz="1600" kern="1200">
              <a:solidFill>
                <a:schemeClr val="bg1"/>
              </a:solidFill>
              <a:effectLst>
                <a:outerShdw blurRad="38100" dist="38100" dir="2700000" algn="tl">
                  <a:srgbClr val="000000">
                    <a:alpha val="43137"/>
                  </a:srgbClr>
                </a:outerShdw>
              </a:effectLst>
              <a:latin typeface="Garamond" panose="02020404030301010803" pitchFamily="18" charset="0"/>
            </a:rPr>
            <a:t>74% customers agree that Best Rest brand products are high quality</a:t>
          </a:r>
        </a:p>
      </dsp:txBody>
      <dsp:txXfrm>
        <a:off x="107047" y="851222"/>
        <a:ext cx="1999727" cy="1113274"/>
      </dsp:txXfrm>
    </dsp:sp>
    <dsp:sp modelId="{A7B53BC3-AD78-4C8E-B5F1-582ACC509623}">
      <dsp:nvSpPr>
        <dsp:cNvPr id="0" name=""/>
        <dsp:cNvSpPr/>
      </dsp:nvSpPr>
      <dsp:spPr>
        <a:xfrm>
          <a:off x="2925994" y="187324"/>
          <a:ext cx="669990" cy="6699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53ED83-6871-4007-91E3-A6396435C958}">
      <dsp:nvSpPr>
        <dsp:cNvPr id="0" name=""/>
        <dsp:cNvSpPr/>
      </dsp:nvSpPr>
      <dsp:spPr>
        <a:xfrm>
          <a:off x="2224231" y="851222"/>
          <a:ext cx="1999727" cy="1113274"/>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en-US" sz="1600" kern="1200">
              <a:solidFill>
                <a:schemeClr val="bg1"/>
              </a:solidFill>
              <a:effectLst>
                <a:outerShdw blurRad="38100" dist="38100" dir="2700000" algn="tl">
                  <a:srgbClr val="000000">
                    <a:alpha val="43137"/>
                  </a:srgbClr>
                </a:outerShdw>
              </a:effectLst>
              <a:latin typeface="Garamond" panose="02020404030301010803" pitchFamily="18" charset="0"/>
            </a:rPr>
            <a:t>72% customers agree that Best Rest Product is a high-quality brand </a:t>
          </a:r>
        </a:p>
      </dsp:txBody>
      <dsp:txXfrm>
        <a:off x="2224231" y="851222"/>
        <a:ext cx="1999727" cy="1113274"/>
      </dsp:txXfrm>
    </dsp:sp>
    <dsp:sp modelId="{46E934F5-4C2C-4540-AF30-E26D8C428A9D}">
      <dsp:nvSpPr>
        <dsp:cNvPr id="0" name=""/>
        <dsp:cNvSpPr/>
      </dsp:nvSpPr>
      <dsp:spPr>
        <a:xfrm>
          <a:off x="5186273" y="187324"/>
          <a:ext cx="669990" cy="66999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74933-1C21-44A4-B14C-275AD8CE165E}">
      <dsp:nvSpPr>
        <dsp:cNvPr id="0" name=""/>
        <dsp:cNvSpPr/>
      </dsp:nvSpPr>
      <dsp:spPr>
        <a:xfrm>
          <a:off x="4350080" y="851222"/>
          <a:ext cx="1999727" cy="1113274"/>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en-US" sz="1600" kern="1200">
              <a:solidFill>
                <a:schemeClr val="bg1"/>
              </a:solidFill>
              <a:effectLst>
                <a:outerShdw blurRad="38100" dist="38100" dir="2700000" algn="tl">
                  <a:srgbClr val="000000">
                    <a:alpha val="43137"/>
                  </a:srgbClr>
                </a:outerShdw>
              </a:effectLst>
              <a:latin typeface="Garamond" panose="02020404030301010803" pitchFamily="18" charset="0"/>
            </a:rPr>
            <a:t>68% customers trust Best Rest Product</a:t>
          </a:r>
        </a:p>
      </dsp:txBody>
      <dsp:txXfrm>
        <a:off x="4350080" y="851222"/>
        <a:ext cx="1999727" cy="11132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A163C-BE00-413F-B440-36C2D6AE24E1}">
      <dsp:nvSpPr>
        <dsp:cNvPr id="0" name=""/>
        <dsp:cNvSpPr/>
      </dsp:nvSpPr>
      <dsp:spPr>
        <a:xfrm>
          <a:off x="3217" y="649254"/>
          <a:ext cx="2479383" cy="1535003"/>
        </a:xfrm>
        <a:prstGeom prst="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Increase in available market share with the acquisition</a:t>
          </a:r>
        </a:p>
      </dsp:txBody>
      <dsp:txXfrm>
        <a:off x="3217" y="649254"/>
        <a:ext cx="2479383" cy="1535003"/>
      </dsp:txXfrm>
    </dsp:sp>
    <dsp:sp modelId="{81B49EFD-ED50-4783-AAE3-7D4EBA0A1FB7}">
      <dsp:nvSpPr>
        <dsp:cNvPr id="0" name=""/>
        <dsp:cNvSpPr/>
      </dsp:nvSpPr>
      <dsp:spPr>
        <a:xfrm>
          <a:off x="2953378" y="649254"/>
          <a:ext cx="2479383" cy="1535003"/>
        </a:xfrm>
        <a:prstGeom prst="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Brand Trust/Quality is high leading to interest in a Best Rest Branded Mattress</a:t>
          </a:r>
        </a:p>
      </dsp:txBody>
      <dsp:txXfrm>
        <a:off x="2953378" y="649254"/>
        <a:ext cx="2479383" cy="1535003"/>
      </dsp:txXfrm>
    </dsp:sp>
    <dsp:sp modelId="{A47D2A7A-9F4F-4E3D-8525-CC9D2440E910}">
      <dsp:nvSpPr>
        <dsp:cNvPr id="0" name=""/>
        <dsp:cNvSpPr/>
      </dsp:nvSpPr>
      <dsp:spPr>
        <a:xfrm>
          <a:off x="5903539" y="649254"/>
          <a:ext cx="2479383" cy="1535003"/>
        </a:xfrm>
        <a:prstGeom prst="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Synergies are a possibility with the acquisition – Financial Gain for Best Rest</a:t>
          </a:r>
        </a:p>
      </dsp:txBody>
      <dsp:txXfrm>
        <a:off x="5903539" y="649254"/>
        <a:ext cx="2479383" cy="1535003"/>
      </dsp:txXfrm>
    </dsp:sp>
    <dsp:sp modelId="{325D44A6-AFCE-46F1-8D03-A79895819DE7}">
      <dsp:nvSpPr>
        <dsp:cNvPr id="0" name=""/>
        <dsp:cNvSpPr/>
      </dsp:nvSpPr>
      <dsp:spPr>
        <a:xfrm>
          <a:off x="8853701" y="649254"/>
          <a:ext cx="2479383" cy="1535003"/>
        </a:xfrm>
        <a:prstGeom prst="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Can enter the Direct Consumer Market (DCM) </a:t>
          </a:r>
        </a:p>
      </dsp:txBody>
      <dsp:txXfrm>
        <a:off x="8853701" y="649254"/>
        <a:ext cx="2479383" cy="1535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88734-EA90-4DA2-BEE2-304EB51F3394}">
      <dsp:nvSpPr>
        <dsp:cNvPr id="0" name=""/>
        <dsp:cNvSpPr/>
      </dsp:nvSpPr>
      <dsp:spPr>
        <a:xfrm>
          <a:off x="408065" y="46781"/>
          <a:ext cx="828567" cy="828567"/>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496ADD1A-7DF4-432C-925A-2227140A69AB}">
      <dsp:nvSpPr>
        <dsp:cNvPr id="0" name=""/>
        <dsp:cNvSpPr/>
      </dsp:nvSpPr>
      <dsp:spPr>
        <a:xfrm>
          <a:off x="534727" y="196028"/>
          <a:ext cx="575244" cy="57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9B9466FE-3E87-4F64-944E-49F0645F607B}">
      <dsp:nvSpPr>
        <dsp:cNvPr id="0" name=""/>
        <dsp:cNvSpPr/>
      </dsp:nvSpPr>
      <dsp:spPr>
        <a:xfrm>
          <a:off x="1147" y="1048410"/>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Does the technology work? </a:t>
          </a:r>
        </a:p>
      </dsp:txBody>
      <dsp:txXfrm>
        <a:off x="1147" y="1048410"/>
        <a:ext cx="1643554" cy="739599"/>
      </dsp:txXfrm>
    </dsp:sp>
    <dsp:sp modelId="{21F4DBF3-9E34-4646-9AE9-A5A467E65FD1}">
      <dsp:nvSpPr>
        <dsp:cNvPr id="0" name=""/>
        <dsp:cNvSpPr/>
      </dsp:nvSpPr>
      <dsp:spPr>
        <a:xfrm>
          <a:off x="2339233" y="46774"/>
          <a:ext cx="828585" cy="828585"/>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B449B4AF-F3A6-4E65-8FDB-DFF666E1494B}">
      <dsp:nvSpPr>
        <dsp:cNvPr id="0" name=""/>
        <dsp:cNvSpPr/>
      </dsp:nvSpPr>
      <dsp:spPr>
        <a:xfrm>
          <a:off x="2465903" y="196030"/>
          <a:ext cx="575244" cy="57524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C241D966-E94D-434F-BB73-CA80280AEC61}">
      <dsp:nvSpPr>
        <dsp:cNvPr id="0" name=""/>
        <dsp:cNvSpPr/>
      </dsp:nvSpPr>
      <dsp:spPr>
        <a:xfrm>
          <a:off x="1932323" y="1023019"/>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How does the sleep cool mattress compare to benchmark?</a:t>
          </a:r>
        </a:p>
      </dsp:txBody>
      <dsp:txXfrm>
        <a:off x="1932323" y="1023019"/>
        <a:ext cx="1643554" cy="739599"/>
      </dsp:txXfrm>
    </dsp:sp>
    <dsp:sp modelId="{B9E5F34F-27B9-401A-8F99-30A9C893486D}">
      <dsp:nvSpPr>
        <dsp:cNvPr id="0" name=""/>
        <dsp:cNvSpPr/>
      </dsp:nvSpPr>
      <dsp:spPr>
        <a:xfrm>
          <a:off x="4270416" y="46579"/>
          <a:ext cx="828572" cy="828572"/>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C436F56C-F613-4804-9144-0E6A7D6784BE}">
      <dsp:nvSpPr>
        <dsp:cNvPr id="0" name=""/>
        <dsp:cNvSpPr/>
      </dsp:nvSpPr>
      <dsp:spPr>
        <a:xfrm>
          <a:off x="4397080" y="173243"/>
          <a:ext cx="575244" cy="57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B6CB7E8-CEE5-46B7-A6B5-F64673545F0E}">
      <dsp:nvSpPr>
        <dsp:cNvPr id="0" name=""/>
        <dsp:cNvSpPr/>
      </dsp:nvSpPr>
      <dsp:spPr>
        <a:xfrm>
          <a:off x="3863500" y="1045800"/>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Are customers willing to purchase online?</a:t>
          </a:r>
        </a:p>
      </dsp:txBody>
      <dsp:txXfrm>
        <a:off x="3863500" y="1045800"/>
        <a:ext cx="1643554" cy="739599"/>
      </dsp:txXfrm>
    </dsp:sp>
    <dsp:sp modelId="{0E9B4FFB-5773-462D-8166-68A419BEF19C}">
      <dsp:nvSpPr>
        <dsp:cNvPr id="0" name=""/>
        <dsp:cNvSpPr/>
      </dsp:nvSpPr>
      <dsp:spPr>
        <a:xfrm>
          <a:off x="6201593" y="46579"/>
          <a:ext cx="828572" cy="828572"/>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6633A025-43A7-4463-95BE-AED170F167C5}">
      <dsp:nvSpPr>
        <dsp:cNvPr id="0" name=""/>
        <dsp:cNvSpPr/>
      </dsp:nvSpPr>
      <dsp:spPr>
        <a:xfrm>
          <a:off x="6328257" y="173243"/>
          <a:ext cx="575244" cy="57524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4E7D6FC0-CFFC-47EC-8F5A-BA052C5AEE29}">
      <dsp:nvSpPr>
        <dsp:cNvPr id="0" name=""/>
        <dsp:cNvSpPr/>
      </dsp:nvSpPr>
      <dsp:spPr>
        <a:xfrm>
          <a:off x="5794677" y="1045800"/>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What qualities are important to customers?</a:t>
          </a:r>
        </a:p>
      </dsp:txBody>
      <dsp:txXfrm>
        <a:off x="5794677" y="1045800"/>
        <a:ext cx="1643554" cy="739599"/>
      </dsp:txXfrm>
    </dsp:sp>
    <dsp:sp modelId="{D86B0773-96F4-4A32-9029-B276BF9E0088}">
      <dsp:nvSpPr>
        <dsp:cNvPr id="0" name=""/>
        <dsp:cNvSpPr/>
      </dsp:nvSpPr>
      <dsp:spPr>
        <a:xfrm>
          <a:off x="8132769" y="46579"/>
          <a:ext cx="828572" cy="828572"/>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39AA76E2-6DDB-466F-9D4D-12E0CB52C2F4}">
      <dsp:nvSpPr>
        <dsp:cNvPr id="0" name=""/>
        <dsp:cNvSpPr/>
      </dsp:nvSpPr>
      <dsp:spPr>
        <a:xfrm>
          <a:off x="8259434" y="173243"/>
          <a:ext cx="575244" cy="57524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80E4EC50-BFD9-4A37-876A-83C159A0259C}">
      <dsp:nvSpPr>
        <dsp:cNvPr id="0" name=""/>
        <dsp:cNvSpPr/>
      </dsp:nvSpPr>
      <dsp:spPr>
        <a:xfrm>
          <a:off x="7725854" y="1045800"/>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How do consumers perceive Best Rest?</a:t>
          </a:r>
        </a:p>
      </dsp:txBody>
      <dsp:txXfrm>
        <a:off x="7725854" y="1045800"/>
        <a:ext cx="1643554" cy="739599"/>
      </dsp:txXfrm>
    </dsp:sp>
    <dsp:sp modelId="{478F09F7-967D-4CD8-BDAD-C529FA59A749}">
      <dsp:nvSpPr>
        <dsp:cNvPr id="0" name=""/>
        <dsp:cNvSpPr/>
      </dsp:nvSpPr>
      <dsp:spPr>
        <a:xfrm>
          <a:off x="10063946" y="46579"/>
          <a:ext cx="828572" cy="828572"/>
        </a:xfrm>
        <a:prstGeom prst="round2Diag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B26C45ED-B5E9-4749-9B5A-0B2A656A976D}">
      <dsp:nvSpPr>
        <dsp:cNvPr id="0" name=""/>
        <dsp:cNvSpPr/>
      </dsp:nvSpPr>
      <dsp:spPr>
        <a:xfrm>
          <a:off x="10190610" y="173243"/>
          <a:ext cx="575244" cy="575244"/>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F1C9B6CC-B99F-429A-91C2-D4CB662A386C}">
      <dsp:nvSpPr>
        <dsp:cNvPr id="0" name=""/>
        <dsp:cNvSpPr/>
      </dsp:nvSpPr>
      <dsp:spPr>
        <a:xfrm>
          <a:off x="9657027" y="1045800"/>
          <a:ext cx="1643554" cy="739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solidFill>
                <a:schemeClr val="tx2">
                  <a:lumMod val="75000"/>
                </a:schemeClr>
              </a:solidFill>
              <a:effectLst/>
              <a:latin typeface="Garamond"/>
            </a:rPr>
            <a:t>Interest in a Best Rest branded mattress?</a:t>
          </a:r>
        </a:p>
      </dsp:txBody>
      <dsp:txXfrm>
        <a:off x="9657027" y="1045800"/>
        <a:ext cx="1643554" cy="739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25415-B967-48CF-8023-BD21A388377E}">
      <dsp:nvSpPr>
        <dsp:cNvPr id="0" name=""/>
        <dsp:cNvSpPr/>
      </dsp:nvSpPr>
      <dsp:spPr>
        <a:xfrm>
          <a:off x="0" y="0"/>
          <a:ext cx="4273841" cy="1340344"/>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effectLst>
                <a:outerShdw blurRad="38100" dist="38100" dir="2700000" algn="tl">
                  <a:srgbClr val="000000">
                    <a:alpha val="43137"/>
                  </a:srgbClr>
                </a:outerShdw>
              </a:effectLst>
              <a:latin typeface="Garamond" panose="02020404030301010803" pitchFamily="18" charset="0"/>
            </a:rPr>
            <a:t>Test Subject rated how cool or hot each of the three mattresses felt on a scale of 1 (not hot) to 7 (very hot)</a:t>
          </a:r>
        </a:p>
      </dsp:txBody>
      <dsp:txXfrm>
        <a:off x="39257" y="39257"/>
        <a:ext cx="2827506" cy="1261830"/>
      </dsp:txXfrm>
    </dsp:sp>
    <dsp:sp modelId="{F318F755-0D82-494D-A593-52865128E7EA}">
      <dsp:nvSpPr>
        <dsp:cNvPr id="0" name=""/>
        <dsp:cNvSpPr/>
      </dsp:nvSpPr>
      <dsp:spPr>
        <a:xfrm>
          <a:off x="377103" y="1563735"/>
          <a:ext cx="4273841" cy="1340344"/>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effectLst>
                <a:outerShdw blurRad="38100" dist="38100" dir="2700000" algn="tl">
                  <a:srgbClr val="000000">
                    <a:alpha val="43137"/>
                  </a:srgbClr>
                </a:outerShdw>
              </a:effectLst>
              <a:latin typeface="Garamond" panose="02020404030301010803" pitchFamily="18" charset="0"/>
            </a:rPr>
            <a:t>It was reported most often that both the Casper and Temper-Pedic mattresses felt noticeably hotter than the sleep cool mattress </a:t>
          </a:r>
        </a:p>
      </dsp:txBody>
      <dsp:txXfrm>
        <a:off x="416360" y="1602992"/>
        <a:ext cx="2947000" cy="1261830"/>
      </dsp:txXfrm>
    </dsp:sp>
    <dsp:sp modelId="{CB33B794-C1D0-4BFE-B6C0-A10DB5F1960B}">
      <dsp:nvSpPr>
        <dsp:cNvPr id="0" name=""/>
        <dsp:cNvSpPr/>
      </dsp:nvSpPr>
      <dsp:spPr>
        <a:xfrm>
          <a:off x="754207" y="3127470"/>
          <a:ext cx="4273841" cy="1340344"/>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effectLst>
                <a:outerShdw blurRad="38100" dist="38100" dir="2700000" algn="tl">
                  <a:srgbClr val="000000">
                    <a:alpha val="43137"/>
                  </a:srgbClr>
                </a:outerShdw>
              </a:effectLst>
              <a:latin typeface="Garamond" panose="02020404030301010803" pitchFamily="18" charset="0"/>
            </a:rPr>
            <a:t>On average, respondents reported a level of 2 for the Sleep Cool Mattress</a:t>
          </a:r>
        </a:p>
      </dsp:txBody>
      <dsp:txXfrm>
        <a:off x="793464" y="3166727"/>
        <a:ext cx="2947000" cy="1261830"/>
      </dsp:txXfrm>
    </dsp:sp>
    <dsp:sp modelId="{3551FA5A-17A5-4204-A498-3C8EDDC0C1C9}">
      <dsp:nvSpPr>
        <dsp:cNvPr id="0" name=""/>
        <dsp:cNvSpPr/>
      </dsp:nvSpPr>
      <dsp:spPr>
        <a:xfrm>
          <a:off x="3402617" y="1016427"/>
          <a:ext cx="871223" cy="871223"/>
        </a:xfrm>
        <a:prstGeom prst="downArrow">
          <a:avLst>
            <a:gd name="adj1" fmla="val 55000"/>
            <a:gd name="adj2" fmla="val 45000"/>
          </a:avLst>
        </a:prstGeom>
        <a:solidFill>
          <a:srgbClr val="DBDDE9">
            <a:alpha val="90000"/>
          </a:srgbClr>
        </a:solidFill>
        <a:ln w="19050" cap="flat" cmpd="sng" algn="ctr">
          <a:solidFill>
            <a:schemeClr val="tx2">
              <a:lumMod val="75000"/>
              <a:alpha val="90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Garamond" panose="02020404030301010803" pitchFamily="18" charset="0"/>
          </a:endParaRPr>
        </a:p>
      </dsp:txBody>
      <dsp:txXfrm>
        <a:off x="3598642" y="1016427"/>
        <a:ext cx="479173" cy="655595"/>
      </dsp:txXfrm>
    </dsp:sp>
    <dsp:sp modelId="{8C24E12E-4E47-4731-9AAC-44D573CF4AFC}">
      <dsp:nvSpPr>
        <dsp:cNvPr id="0" name=""/>
        <dsp:cNvSpPr/>
      </dsp:nvSpPr>
      <dsp:spPr>
        <a:xfrm>
          <a:off x="3779721" y="2571227"/>
          <a:ext cx="871223" cy="871223"/>
        </a:xfrm>
        <a:prstGeom prst="downArrow">
          <a:avLst>
            <a:gd name="adj1" fmla="val 55000"/>
            <a:gd name="adj2" fmla="val 45000"/>
          </a:avLst>
        </a:prstGeom>
        <a:solidFill>
          <a:srgbClr val="DBDDE9">
            <a:alpha val="90000"/>
          </a:srgbClr>
        </a:solidFill>
        <a:ln w="19050" cap="flat" cmpd="sng" algn="ctr">
          <a:solidFill>
            <a:schemeClr val="tx2">
              <a:lumMod val="75000"/>
              <a:alpha val="90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Garamond" panose="02020404030301010803" pitchFamily="18" charset="0"/>
          </a:endParaRPr>
        </a:p>
      </dsp:txBody>
      <dsp:txXfrm>
        <a:off x="3975746" y="2571227"/>
        <a:ext cx="479173" cy="655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FDC77-2832-4434-ABA0-75B1D49C799B}">
      <dsp:nvSpPr>
        <dsp:cNvPr id="0" name=""/>
        <dsp:cNvSpPr/>
      </dsp:nvSpPr>
      <dsp:spPr>
        <a:xfrm>
          <a:off x="5295" y="195373"/>
          <a:ext cx="3165464" cy="1266185"/>
        </a:xfrm>
        <a:prstGeom prst="chevron">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effectLst>
                <a:outerShdw blurRad="38100" dist="38100" dir="2700000" algn="tl">
                  <a:srgbClr val="000000">
                    <a:alpha val="43137"/>
                  </a:srgbClr>
                </a:outerShdw>
              </a:effectLst>
              <a:latin typeface="Garamond" panose="02020404030301010803" pitchFamily="18" charset="0"/>
            </a:rPr>
            <a:t>Comparing Sleep Cool vs. Benchmark brands ~ Casper and Tempur-Pedic</a:t>
          </a:r>
        </a:p>
      </dsp:txBody>
      <dsp:txXfrm>
        <a:off x="638388" y="195373"/>
        <a:ext cx="1899279" cy="1266185"/>
      </dsp:txXfrm>
    </dsp:sp>
    <dsp:sp modelId="{724DDB6B-8235-4938-99EE-C9E20E92441A}">
      <dsp:nvSpPr>
        <dsp:cNvPr id="0" name=""/>
        <dsp:cNvSpPr/>
      </dsp:nvSpPr>
      <dsp:spPr>
        <a:xfrm>
          <a:off x="2854213" y="195373"/>
          <a:ext cx="3165464" cy="1266185"/>
        </a:xfrm>
        <a:prstGeom prst="chevron">
          <a:avLst/>
        </a:prstGeom>
        <a:solidFill>
          <a:srgbClr val="8595C1"/>
        </a:solidFill>
        <a:ln w="19050">
          <a:solidFill>
            <a:schemeClr val="tx2"/>
          </a:solid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solidFill>
              <a:effectLst>
                <a:outerShdw blurRad="38100" dist="38100" dir="2700000" algn="tl">
                  <a:srgbClr val="000000">
                    <a:alpha val="43137"/>
                  </a:srgbClr>
                </a:outerShdw>
              </a:effectLst>
              <a:latin typeface="Garamond" panose="02020404030301010803" pitchFamily="18" charset="0"/>
            </a:rPr>
            <a:t>Sleep Cool Technology Improved Number of Deep Sleep Minutes</a:t>
          </a:r>
        </a:p>
      </dsp:txBody>
      <dsp:txXfrm>
        <a:off x="3487306" y="195373"/>
        <a:ext cx="1899279" cy="12661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BDD1-0496-43F2-A2F0-7AFED7D461F0}">
      <dsp:nvSpPr>
        <dsp:cNvPr id="0" name=""/>
        <dsp:cNvSpPr/>
      </dsp:nvSpPr>
      <dsp:spPr>
        <a:xfrm>
          <a:off x="266473" y="772"/>
          <a:ext cx="1626950" cy="813475"/>
        </a:xfrm>
        <a:prstGeom prst="roundRect">
          <a:avLst>
            <a:gd name="adj" fmla="val 10000"/>
          </a:avLst>
        </a:prstGeom>
        <a:solidFill>
          <a:srgbClr val="8595C1"/>
        </a:solidFill>
        <a:ln w="19050" cap="flat" cmpd="sng" algn="ctr">
          <a:solidFill>
            <a:scrgbClr r="0" g="0" b="0"/>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a:effectLst>
                <a:outerShdw blurRad="38100" dist="38100" dir="2700000" algn="tl">
                  <a:srgbClr val="000000">
                    <a:alpha val="43137"/>
                  </a:srgbClr>
                </a:outerShdw>
              </a:effectLst>
              <a:latin typeface="Garamond"/>
            </a:rPr>
            <a:t>Sleep Cool </a:t>
          </a:r>
        </a:p>
      </dsp:txBody>
      <dsp:txXfrm>
        <a:off x="290299" y="24598"/>
        <a:ext cx="1579298" cy="765823"/>
      </dsp:txXfrm>
    </dsp:sp>
    <dsp:sp modelId="{B68F0C74-93BC-4B0C-B861-8213EF5D3B7F}">
      <dsp:nvSpPr>
        <dsp:cNvPr id="0" name=""/>
        <dsp:cNvSpPr/>
      </dsp:nvSpPr>
      <dsp:spPr>
        <a:xfrm>
          <a:off x="429168" y="814247"/>
          <a:ext cx="162695" cy="405347"/>
        </a:xfrm>
        <a:custGeom>
          <a:avLst/>
          <a:gdLst/>
          <a:ahLst/>
          <a:cxnLst/>
          <a:rect l="0" t="0" r="0" b="0"/>
          <a:pathLst>
            <a:path>
              <a:moveTo>
                <a:pt x="0" y="0"/>
              </a:moveTo>
              <a:lnTo>
                <a:pt x="0" y="405347"/>
              </a:lnTo>
              <a:lnTo>
                <a:pt x="162695" y="405347"/>
              </a:lnTo>
            </a:path>
          </a:pathLst>
        </a:custGeom>
        <a:noFill/>
        <a:ln w="19050" cap="flat" cmpd="sng" algn="ctr">
          <a:solidFill>
            <a:schemeClr val="tx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BBBCA637-1C11-4731-854A-809C299A1DF0}">
      <dsp:nvSpPr>
        <dsp:cNvPr id="0" name=""/>
        <dsp:cNvSpPr/>
      </dsp:nvSpPr>
      <dsp:spPr>
        <a:xfrm>
          <a:off x="591863" y="967041"/>
          <a:ext cx="808170" cy="505106"/>
        </a:xfrm>
        <a:prstGeom prst="roundRect">
          <a:avLst>
            <a:gd name="adj" fmla="val 10000"/>
          </a:avLst>
        </a:prstGeom>
        <a:solidFill>
          <a:srgbClr val="D0D3E3"/>
        </a:solidFill>
        <a:ln w="19050" cap="flat" cmpd="sng" algn="ctr">
          <a:solidFill>
            <a:schemeClr val="tx2"/>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Tx/>
            <a:buNone/>
          </a:pPr>
          <a:r>
            <a:rPr lang="en-US" sz="2000" b="1" kern="1200">
              <a:solidFill>
                <a:schemeClr val="bg1"/>
              </a:solidFill>
              <a:effectLst>
                <a:outerShdw blurRad="38100" dist="38100" dir="2700000" algn="tl">
                  <a:srgbClr val="000000">
                    <a:alpha val="43137"/>
                  </a:srgbClr>
                </a:outerShdw>
              </a:effectLst>
              <a:latin typeface="Garamond"/>
            </a:rPr>
            <a:t>257</a:t>
          </a:r>
        </a:p>
      </dsp:txBody>
      <dsp:txXfrm>
        <a:off x="606657" y="981835"/>
        <a:ext cx="778582" cy="475518"/>
      </dsp:txXfrm>
    </dsp:sp>
    <dsp:sp modelId="{CFF4F8ED-3449-4414-A0D8-1A40B34D1415}">
      <dsp:nvSpPr>
        <dsp:cNvPr id="0" name=""/>
        <dsp:cNvSpPr/>
      </dsp:nvSpPr>
      <dsp:spPr>
        <a:xfrm>
          <a:off x="2199011" y="772"/>
          <a:ext cx="1626950" cy="813475"/>
        </a:xfrm>
        <a:prstGeom prst="roundRect">
          <a:avLst>
            <a:gd name="adj" fmla="val 10000"/>
          </a:avLst>
        </a:prstGeom>
        <a:solidFill>
          <a:srgbClr val="8595C1"/>
        </a:solidFill>
        <a:ln w="19050" cap="flat" cmpd="sng" algn="ctr">
          <a:solidFill>
            <a:scrgbClr r="0" g="0" b="0"/>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a:effectLst>
                <a:outerShdw blurRad="38100" dist="38100" dir="2700000" algn="tl">
                  <a:srgbClr val="000000">
                    <a:alpha val="43137"/>
                  </a:srgbClr>
                </a:outerShdw>
              </a:effectLst>
              <a:latin typeface="Garamond"/>
            </a:rPr>
            <a:t>Casper </a:t>
          </a:r>
        </a:p>
      </dsp:txBody>
      <dsp:txXfrm>
        <a:off x="2222837" y="24598"/>
        <a:ext cx="1579298" cy="765823"/>
      </dsp:txXfrm>
    </dsp:sp>
    <dsp:sp modelId="{0B133227-49E6-4EDD-B8DF-910E688F5F97}">
      <dsp:nvSpPr>
        <dsp:cNvPr id="0" name=""/>
        <dsp:cNvSpPr/>
      </dsp:nvSpPr>
      <dsp:spPr>
        <a:xfrm>
          <a:off x="2361706" y="814247"/>
          <a:ext cx="162695" cy="405347"/>
        </a:xfrm>
        <a:custGeom>
          <a:avLst/>
          <a:gdLst/>
          <a:ahLst/>
          <a:cxnLst/>
          <a:rect l="0" t="0" r="0" b="0"/>
          <a:pathLst>
            <a:path>
              <a:moveTo>
                <a:pt x="0" y="0"/>
              </a:moveTo>
              <a:lnTo>
                <a:pt x="0" y="405347"/>
              </a:lnTo>
              <a:lnTo>
                <a:pt x="162695" y="405347"/>
              </a:lnTo>
            </a:path>
          </a:pathLst>
        </a:custGeom>
        <a:noFill/>
        <a:ln w="19050" cap="flat" cmpd="sng" algn="ctr">
          <a:solidFill>
            <a:schemeClr val="tx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2052437E-776C-4774-A1E1-F81FEB34B18C}">
      <dsp:nvSpPr>
        <dsp:cNvPr id="0" name=""/>
        <dsp:cNvSpPr/>
      </dsp:nvSpPr>
      <dsp:spPr>
        <a:xfrm>
          <a:off x="2524401" y="967041"/>
          <a:ext cx="808170" cy="505106"/>
        </a:xfrm>
        <a:prstGeom prst="roundRect">
          <a:avLst>
            <a:gd name="adj" fmla="val 10000"/>
          </a:avLst>
        </a:prstGeom>
        <a:solidFill>
          <a:srgbClr val="D0D3E3"/>
        </a:solidFill>
        <a:ln w="19050" cap="flat" cmpd="sng" algn="ctr">
          <a:solidFill>
            <a:schemeClr val="tx2"/>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effectLst>
                <a:outerShdw blurRad="38100" dist="38100" dir="2700000" algn="tl">
                  <a:srgbClr val="000000">
                    <a:alpha val="43137"/>
                  </a:srgbClr>
                </a:outerShdw>
              </a:effectLst>
              <a:latin typeface="Garamond"/>
            </a:rPr>
            <a:t>190</a:t>
          </a:r>
        </a:p>
      </dsp:txBody>
      <dsp:txXfrm>
        <a:off x="2539195" y="981835"/>
        <a:ext cx="778582" cy="475518"/>
      </dsp:txXfrm>
    </dsp:sp>
    <dsp:sp modelId="{9F2798D1-48E8-428E-B9EE-EA03D010833A}">
      <dsp:nvSpPr>
        <dsp:cNvPr id="0" name=""/>
        <dsp:cNvSpPr/>
      </dsp:nvSpPr>
      <dsp:spPr>
        <a:xfrm>
          <a:off x="4131550" y="772"/>
          <a:ext cx="1626950" cy="813475"/>
        </a:xfrm>
        <a:prstGeom prst="roundRect">
          <a:avLst>
            <a:gd name="adj" fmla="val 10000"/>
          </a:avLst>
        </a:prstGeom>
        <a:solidFill>
          <a:srgbClr val="8595C1"/>
        </a:solidFill>
        <a:ln w="19050" cap="flat" cmpd="sng" algn="ctr">
          <a:solidFill>
            <a:scrgbClr r="0" g="0" b="0"/>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effectLst>
                <a:outerShdw blurRad="38100" dist="38100" dir="2700000" algn="tl">
                  <a:srgbClr val="000000">
                    <a:alpha val="43137"/>
                  </a:srgbClr>
                </a:outerShdw>
              </a:effectLst>
              <a:latin typeface="Garamond"/>
            </a:rPr>
            <a:t>Tempur-Pedic</a:t>
          </a:r>
        </a:p>
      </dsp:txBody>
      <dsp:txXfrm>
        <a:off x="4155376" y="24598"/>
        <a:ext cx="1579298" cy="765823"/>
      </dsp:txXfrm>
    </dsp:sp>
    <dsp:sp modelId="{75731556-4308-4B41-A1B3-C07C8CB66C80}">
      <dsp:nvSpPr>
        <dsp:cNvPr id="0" name=""/>
        <dsp:cNvSpPr/>
      </dsp:nvSpPr>
      <dsp:spPr>
        <a:xfrm>
          <a:off x="4294245" y="814247"/>
          <a:ext cx="162695" cy="405347"/>
        </a:xfrm>
        <a:custGeom>
          <a:avLst/>
          <a:gdLst/>
          <a:ahLst/>
          <a:cxnLst/>
          <a:rect l="0" t="0" r="0" b="0"/>
          <a:pathLst>
            <a:path>
              <a:moveTo>
                <a:pt x="0" y="0"/>
              </a:moveTo>
              <a:lnTo>
                <a:pt x="0" y="405347"/>
              </a:lnTo>
              <a:lnTo>
                <a:pt x="162695" y="405347"/>
              </a:lnTo>
            </a:path>
          </a:pathLst>
        </a:custGeom>
        <a:noFill/>
        <a:ln w="19050" cap="flat" cmpd="sng" algn="ctr">
          <a:solidFill>
            <a:schemeClr val="tx2">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7B6A44E9-0B93-45D2-AA88-BECB2EA1DA78}">
      <dsp:nvSpPr>
        <dsp:cNvPr id="0" name=""/>
        <dsp:cNvSpPr/>
      </dsp:nvSpPr>
      <dsp:spPr>
        <a:xfrm>
          <a:off x="4456940" y="967041"/>
          <a:ext cx="808170" cy="505106"/>
        </a:xfrm>
        <a:prstGeom prst="roundRect">
          <a:avLst>
            <a:gd name="adj" fmla="val 10000"/>
          </a:avLst>
        </a:prstGeom>
        <a:solidFill>
          <a:srgbClr val="D0D3E3"/>
        </a:solidFill>
        <a:ln w="19050" cap="flat" cmpd="sng" algn="ctr">
          <a:solidFill>
            <a:schemeClr val="tx2"/>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effectLst>
                <a:outerShdw blurRad="38100" dist="38100" dir="2700000" algn="tl">
                  <a:srgbClr val="000000">
                    <a:alpha val="43137"/>
                  </a:srgbClr>
                </a:outerShdw>
              </a:effectLst>
              <a:latin typeface="Garamond"/>
            </a:rPr>
            <a:t>193</a:t>
          </a:r>
        </a:p>
      </dsp:txBody>
      <dsp:txXfrm>
        <a:off x="4471734" y="981835"/>
        <a:ext cx="778582" cy="4755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70ABA-1822-4051-A4F6-F1BD383CE113}">
      <dsp:nvSpPr>
        <dsp:cNvPr id="0" name=""/>
        <dsp:cNvSpPr/>
      </dsp:nvSpPr>
      <dsp:spPr>
        <a:xfrm>
          <a:off x="0" y="2727"/>
          <a:ext cx="5672667" cy="1109850"/>
        </a:xfrm>
        <a:prstGeom prst="roundRect">
          <a:avLst>
            <a:gd name="adj" fmla="val 1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BAEE76CB-F26D-4399-A302-60046D3F5BFB}">
      <dsp:nvSpPr>
        <dsp:cNvPr id="0" name=""/>
        <dsp:cNvSpPr/>
      </dsp:nvSpPr>
      <dsp:spPr>
        <a:xfrm>
          <a:off x="335729" y="250190"/>
          <a:ext cx="610417" cy="610417"/>
        </a:xfrm>
        <a:prstGeom prst="flowChartConnector">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9525" cap="flat" cmpd="sng" algn="ctr">
          <a:noFill/>
          <a:prstDash val="solid"/>
          <a:miter lim="800000"/>
        </a:ln>
        <a:effectLst>
          <a:outerShdw blurRad="50800" dist="50800" dir="5400000" algn="ctr" rotWithShape="0">
            <a:schemeClr val="tx1">
              <a:lumMod val="75000"/>
              <a:lumOff val="25000"/>
            </a:schemeClr>
          </a:outerShdw>
        </a:effectLst>
      </dsp:spPr>
      <dsp:style>
        <a:lnRef idx="2">
          <a:scrgbClr r="0" g="0" b="0"/>
        </a:lnRef>
        <a:fillRef idx="1">
          <a:scrgbClr r="0" g="0" b="0"/>
        </a:fillRef>
        <a:effectRef idx="0">
          <a:scrgbClr r="0" g="0" b="0"/>
        </a:effectRef>
        <a:fontRef idx="minor">
          <a:schemeClr val="lt1"/>
        </a:fontRef>
      </dsp:style>
    </dsp:sp>
    <dsp:sp modelId="{951B94B6-013A-4F36-89A2-AA4EBE078538}">
      <dsp:nvSpPr>
        <dsp:cNvPr id="0" name=""/>
        <dsp:cNvSpPr/>
      </dsp:nvSpPr>
      <dsp:spPr>
        <a:xfrm>
          <a:off x="1281876" y="474"/>
          <a:ext cx="4390790" cy="110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59" tIns="117459" rIns="117459" bIns="117459" numCol="1" spcCol="1270" anchor="ctr" anchorCtr="0">
          <a:noAutofit/>
        </a:bodyPr>
        <a:lstStyle/>
        <a:p>
          <a:pPr marL="0" lvl="0" indent="0" algn="l" defTabSz="889000">
            <a:lnSpc>
              <a:spcPct val="100000"/>
            </a:lnSpc>
            <a:spcBef>
              <a:spcPct val="0"/>
            </a:spcBef>
            <a:spcAft>
              <a:spcPct val="35000"/>
            </a:spcAft>
            <a:buNone/>
          </a:pPr>
          <a:r>
            <a:rPr lang="en-US" sz="2000" kern="1200">
              <a:solidFill>
                <a:schemeClr val="bg1"/>
              </a:solidFill>
              <a:effectLst>
                <a:outerShdw blurRad="38100" dist="38100" dir="2700000" algn="tl">
                  <a:srgbClr val="000000">
                    <a:alpha val="43137"/>
                  </a:srgbClr>
                </a:outerShdw>
              </a:effectLst>
              <a:latin typeface="Garamond" panose="02020404030301010803" pitchFamily="18" charset="0"/>
            </a:rPr>
            <a:t>In store purchases were much more preferred by customers than online and other </a:t>
          </a:r>
        </a:p>
      </dsp:txBody>
      <dsp:txXfrm>
        <a:off x="1281876" y="474"/>
        <a:ext cx="4390790" cy="1109850"/>
      </dsp:txXfrm>
    </dsp:sp>
    <dsp:sp modelId="{BAB79FD4-E789-4F18-BD78-90EE7ED60B76}">
      <dsp:nvSpPr>
        <dsp:cNvPr id="0" name=""/>
        <dsp:cNvSpPr/>
      </dsp:nvSpPr>
      <dsp:spPr>
        <a:xfrm>
          <a:off x="0" y="1387786"/>
          <a:ext cx="5672667" cy="1109850"/>
        </a:xfrm>
        <a:prstGeom prst="roundRect">
          <a:avLst>
            <a:gd name="adj" fmla="val 1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C5F1E3B3-C6E9-4EBE-96B1-776501682F6B}">
      <dsp:nvSpPr>
        <dsp:cNvPr id="0" name=""/>
        <dsp:cNvSpPr/>
      </dsp:nvSpPr>
      <dsp:spPr>
        <a:xfrm>
          <a:off x="335729" y="1637503"/>
          <a:ext cx="610417" cy="610417"/>
        </a:xfrm>
        <a:prstGeom prst="flowChartConnector">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9525" cap="flat" cmpd="sng" algn="ctr">
          <a:noFill/>
          <a:prstDash val="solid"/>
          <a:miter lim="800000"/>
        </a:ln>
        <a:effectLst>
          <a:outerShdw blurRad="50800" dist="50800" dir="5400000" algn="ctr" rotWithShape="0">
            <a:schemeClr val="tx1">
              <a:lumMod val="75000"/>
              <a:lumOff val="25000"/>
            </a:schemeClr>
          </a:outerShdw>
        </a:effectLst>
      </dsp:spPr>
      <dsp:style>
        <a:lnRef idx="2">
          <a:scrgbClr r="0" g="0" b="0"/>
        </a:lnRef>
        <a:fillRef idx="1">
          <a:scrgbClr r="0" g="0" b="0"/>
        </a:fillRef>
        <a:effectRef idx="0">
          <a:scrgbClr r="0" g="0" b="0"/>
        </a:effectRef>
        <a:fontRef idx="minor">
          <a:schemeClr val="lt1"/>
        </a:fontRef>
      </dsp:style>
    </dsp:sp>
    <dsp:sp modelId="{BA6CA46C-7EDB-4EAC-8F5F-C7BBE34A4E3A}">
      <dsp:nvSpPr>
        <dsp:cNvPr id="0" name=""/>
        <dsp:cNvSpPr/>
      </dsp:nvSpPr>
      <dsp:spPr>
        <a:xfrm>
          <a:off x="1281876" y="1387786"/>
          <a:ext cx="4390790" cy="110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59" tIns="117459" rIns="117459" bIns="117459" numCol="1" spcCol="1270" anchor="ctr" anchorCtr="0">
          <a:noAutofit/>
        </a:bodyPr>
        <a:lstStyle/>
        <a:p>
          <a:pPr marL="0" lvl="0" indent="0" algn="l" defTabSz="889000">
            <a:lnSpc>
              <a:spcPct val="100000"/>
            </a:lnSpc>
            <a:spcBef>
              <a:spcPct val="0"/>
            </a:spcBef>
            <a:spcAft>
              <a:spcPct val="35000"/>
            </a:spcAft>
            <a:buNone/>
          </a:pPr>
          <a:r>
            <a:rPr lang="en-US" sz="2000" kern="1200">
              <a:solidFill>
                <a:schemeClr val="bg1"/>
              </a:solidFill>
              <a:effectLst>
                <a:outerShdw blurRad="38100" dist="38100" dir="2700000" algn="tl">
                  <a:srgbClr val="000000">
                    <a:alpha val="43137"/>
                  </a:srgbClr>
                </a:outerShdw>
              </a:effectLst>
              <a:latin typeface="Garamond" panose="02020404030301010803" pitchFamily="18" charset="0"/>
            </a:rPr>
            <a:t>This is attributable to the preference of customers to quality test each product</a:t>
          </a:r>
        </a:p>
      </dsp:txBody>
      <dsp:txXfrm>
        <a:off x="1281876" y="1387786"/>
        <a:ext cx="4390790" cy="1109850"/>
      </dsp:txXfrm>
    </dsp:sp>
    <dsp:sp modelId="{0D1D3190-466C-4045-9F18-89455B74B5E1}">
      <dsp:nvSpPr>
        <dsp:cNvPr id="0" name=""/>
        <dsp:cNvSpPr/>
      </dsp:nvSpPr>
      <dsp:spPr>
        <a:xfrm>
          <a:off x="0" y="2775099"/>
          <a:ext cx="5672667" cy="1109850"/>
        </a:xfrm>
        <a:prstGeom prst="roundRect">
          <a:avLst>
            <a:gd name="adj" fmla="val 1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252A1643-5CC3-4DEB-ADFF-B0BEC3F86AC9}">
      <dsp:nvSpPr>
        <dsp:cNvPr id="0" name=""/>
        <dsp:cNvSpPr/>
      </dsp:nvSpPr>
      <dsp:spPr>
        <a:xfrm>
          <a:off x="335729" y="3024815"/>
          <a:ext cx="610417" cy="610417"/>
        </a:xfrm>
        <a:prstGeom prst="flowChartConnector">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9525" cap="flat" cmpd="sng" algn="ctr">
          <a:noFill/>
          <a:prstDash val="solid"/>
          <a:miter lim="800000"/>
        </a:ln>
        <a:effectLst>
          <a:outerShdw blurRad="50800" dist="50800" dir="5400000" algn="ctr" rotWithShape="0">
            <a:schemeClr val="tx1">
              <a:lumMod val="75000"/>
              <a:lumOff val="25000"/>
            </a:schemeClr>
          </a:outerShdw>
        </a:effectLst>
      </dsp:spPr>
      <dsp:style>
        <a:lnRef idx="2">
          <a:scrgbClr r="0" g="0" b="0"/>
        </a:lnRef>
        <a:fillRef idx="1">
          <a:scrgbClr r="0" g="0" b="0"/>
        </a:fillRef>
        <a:effectRef idx="0">
          <a:scrgbClr r="0" g="0" b="0"/>
        </a:effectRef>
        <a:fontRef idx="minor">
          <a:schemeClr val="lt1"/>
        </a:fontRef>
      </dsp:style>
    </dsp:sp>
    <dsp:sp modelId="{4FA13054-0DB4-4762-B94E-A9AA5B15F836}">
      <dsp:nvSpPr>
        <dsp:cNvPr id="0" name=""/>
        <dsp:cNvSpPr/>
      </dsp:nvSpPr>
      <dsp:spPr>
        <a:xfrm>
          <a:off x="1281876" y="2775099"/>
          <a:ext cx="4390790" cy="110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59" tIns="117459" rIns="117459" bIns="117459" numCol="1" spcCol="1270" anchor="ctr" anchorCtr="0">
          <a:noAutofit/>
        </a:bodyPr>
        <a:lstStyle/>
        <a:p>
          <a:pPr marL="0" lvl="0" indent="0" algn="l" defTabSz="889000">
            <a:lnSpc>
              <a:spcPct val="100000"/>
            </a:lnSpc>
            <a:spcBef>
              <a:spcPct val="0"/>
            </a:spcBef>
            <a:spcAft>
              <a:spcPct val="35000"/>
            </a:spcAft>
            <a:buNone/>
          </a:pPr>
          <a:r>
            <a:rPr lang="en-US" sz="2000" kern="1200">
              <a:solidFill>
                <a:schemeClr val="bg1"/>
              </a:solidFill>
              <a:effectLst>
                <a:outerShdw blurRad="38100" dist="38100" dir="2700000" algn="tl">
                  <a:srgbClr val="000000">
                    <a:alpha val="43137"/>
                  </a:srgbClr>
                </a:outerShdw>
              </a:effectLst>
              <a:latin typeface="Garamond" panose="02020404030301010803" pitchFamily="18" charset="0"/>
            </a:rPr>
            <a:t>73.4% purchase in-store vs. 21.5% online </a:t>
          </a:r>
        </a:p>
      </dsp:txBody>
      <dsp:txXfrm>
        <a:off x="1281876" y="2775099"/>
        <a:ext cx="4390790" cy="11098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63510-EB2B-49D5-B839-82E1A80ADC4C}">
      <dsp:nvSpPr>
        <dsp:cNvPr id="0" name=""/>
        <dsp:cNvSpPr/>
      </dsp:nvSpPr>
      <dsp:spPr>
        <a:xfrm>
          <a:off x="426174" y="510400"/>
          <a:ext cx="3759367" cy="3759367"/>
        </a:xfrm>
        <a:prstGeom prst="pie">
          <a:avLst>
            <a:gd name="adj1" fmla="val 16200000"/>
            <a:gd name="adj2" fmla="val 1800000"/>
          </a:avLst>
        </a:prstGeom>
        <a:solidFill>
          <a:srgbClr val="D0D3E3"/>
        </a:solidFill>
        <a:ln w="1905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kern="1200">
              <a:effectLst/>
              <a:latin typeface="Garamond" panose="02020404030301010803" pitchFamily="18" charset="0"/>
            </a:rPr>
            <a:t>Most mattresses-in-a-box (Online mattress) are foam, but manufacturers have found inventive ways to cram innerspring into cartons as well</a:t>
          </a:r>
        </a:p>
      </dsp:txBody>
      <dsp:txXfrm>
        <a:off x="2407450" y="1307028"/>
        <a:ext cx="1342631" cy="1118859"/>
      </dsp:txXfrm>
    </dsp:sp>
    <dsp:sp modelId="{EB222F4B-972D-446B-B9DB-9086C6DF0574}">
      <dsp:nvSpPr>
        <dsp:cNvPr id="0" name=""/>
        <dsp:cNvSpPr/>
      </dsp:nvSpPr>
      <dsp:spPr>
        <a:xfrm>
          <a:off x="341719" y="626092"/>
          <a:ext cx="3759367" cy="3759367"/>
        </a:xfrm>
        <a:prstGeom prst="pie">
          <a:avLst>
            <a:gd name="adj1" fmla="val 1800000"/>
            <a:gd name="adj2" fmla="val 9000000"/>
          </a:avLst>
        </a:prstGeom>
        <a:solidFill>
          <a:srgbClr val="D0D3E3"/>
        </a:solidFill>
        <a:ln w="1905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2">
                  <a:lumMod val="75000"/>
                </a:schemeClr>
              </a:solidFill>
              <a:effectLst/>
              <a:latin typeface="Garamond"/>
            </a:rPr>
            <a:t>Increased need for various types of mattresses during the next calendar year</a:t>
          </a:r>
        </a:p>
      </dsp:txBody>
      <dsp:txXfrm>
        <a:off x="1236806" y="3065206"/>
        <a:ext cx="2013947" cy="984596"/>
      </dsp:txXfrm>
    </dsp:sp>
    <dsp:sp modelId="{C69BE1DB-82A9-4C2F-AF20-6A7A980D2B32}">
      <dsp:nvSpPr>
        <dsp:cNvPr id="0" name=""/>
        <dsp:cNvSpPr/>
      </dsp:nvSpPr>
      <dsp:spPr>
        <a:xfrm>
          <a:off x="280609" y="491829"/>
          <a:ext cx="3759367" cy="3759367"/>
        </a:xfrm>
        <a:prstGeom prst="pie">
          <a:avLst>
            <a:gd name="adj1" fmla="val 9000000"/>
            <a:gd name="adj2" fmla="val 16200000"/>
          </a:avLst>
        </a:prstGeom>
        <a:solidFill>
          <a:srgbClr val="D0D3E3"/>
        </a:solidFill>
        <a:ln w="1905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kern="1200">
              <a:solidFill>
                <a:schemeClr val="tx2">
                  <a:lumMod val="75000"/>
                </a:schemeClr>
              </a:solidFill>
              <a:effectLst/>
              <a:latin typeface="Garamond"/>
            </a:rPr>
            <a:t>Most consumers intend to buy foam mattresses and innerspring mattresses in the next year </a:t>
          </a:r>
        </a:p>
      </dsp:txBody>
      <dsp:txXfrm>
        <a:off x="716070" y="1288457"/>
        <a:ext cx="1342631" cy="1118859"/>
      </dsp:txXfrm>
    </dsp:sp>
    <dsp:sp modelId="{28864386-8B52-42B0-82DF-8BFDE3F3F164}">
      <dsp:nvSpPr>
        <dsp:cNvPr id="0" name=""/>
        <dsp:cNvSpPr/>
      </dsp:nvSpPr>
      <dsp:spPr>
        <a:xfrm>
          <a:off x="193762" y="277677"/>
          <a:ext cx="4224813" cy="4224813"/>
        </a:xfrm>
        <a:prstGeom prst="circularArrow">
          <a:avLst>
            <a:gd name="adj1" fmla="val 5085"/>
            <a:gd name="adj2" fmla="val 327528"/>
            <a:gd name="adj3" fmla="val 1472472"/>
            <a:gd name="adj4" fmla="val 16199432"/>
            <a:gd name="adj5" fmla="val 5932"/>
          </a:avLst>
        </a:prstGeom>
        <a:solidFill>
          <a:srgbClr val="8595C1"/>
        </a:solidFill>
        <a:ln w="19050">
          <a:solidFill>
            <a:schemeClr val="tx2">
              <a:lumMod val="75000"/>
            </a:schemeClr>
          </a:solidFill>
        </a:ln>
        <a:effectLst/>
      </dsp:spPr>
      <dsp:style>
        <a:lnRef idx="0">
          <a:scrgbClr r="0" g="0" b="0"/>
        </a:lnRef>
        <a:fillRef idx="1">
          <a:scrgbClr r="0" g="0" b="0"/>
        </a:fillRef>
        <a:effectRef idx="0">
          <a:scrgbClr r="0" g="0" b="0"/>
        </a:effectRef>
        <a:fontRef idx="minor">
          <a:schemeClr val="lt1"/>
        </a:fontRef>
      </dsp:style>
    </dsp:sp>
    <dsp:sp modelId="{D1713F54-F249-43A3-8BF0-43EAC5C42B75}">
      <dsp:nvSpPr>
        <dsp:cNvPr id="0" name=""/>
        <dsp:cNvSpPr/>
      </dsp:nvSpPr>
      <dsp:spPr>
        <a:xfrm>
          <a:off x="108996" y="393132"/>
          <a:ext cx="4224813" cy="4224813"/>
        </a:xfrm>
        <a:prstGeom prst="circularArrow">
          <a:avLst>
            <a:gd name="adj1" fmla="val 5085"/>
            <a:gd name="adj2" fmla="val 327528"/>
            <a:gd name="adj3" fmla="val 8671970"/>
            <a:gd name="adj4" fmla="val 1800502"/>
            <a:gd name="adj5" fmla="val 5932"/>
          </a:avLst>
        </a:prstGeom>
        <a:solidFill>
          <a:srgbClr val="8595C1"/>
        </a:solidFill>
        <a:ln w="19050">
          <a:solidFill>
            <a:schemeClr val="tx2">
              <a:lumMod val="75000"/>
            </a:schemeClr>
          </a:solidFill>
        </a:ln>
        <a:effectLst/>
      </dsp:spPr>
      <dsp:style>
        <a:lnRef idx="0">
          <a:scrgbClr r="0" g="0" b="0"/>
        </a:lnRef>
        <a:fillRef idx="1">
          <a:scrgbClr r="0" g="0" b="0"/>
        </a:fillRef>
        <a:effectRef idx="0">
          <a:scrgbClr r="0" g="0" b="0"/>
        </a:effectRef>
        <a:fontRef idx="minor">
          <a:schemeClr val="lt1"/>
        </a:fontRef>
      </dsp:style>
    </dsp:sp>
    <dsp:sp modelId="{C4B22354-D0AF-4755-B044-2572CED4C1EF}">
      <dsp:nvSpPr>
        <dsp:cNvPr id="0" name=""/>
        <dsp:cNvSpPr/>
      </dsp:nvSpPr>
      <dsp:spPr>
        <a:xfrm>
          <a:off x="47576" y="259106"/>
          <a:ext cx="4224813" cy="4224813"/>
        </a:xfrm>
        <a:prstGeom prst="circularArrow">
          <a:avLst>
            <a:gd name="adj1" fmla="val 5085"/>
            <a:gd name="adj2" fmla="val 327528"/>
            <a:gd name="adj3" fmla="val 15873039"/>
            <a:gd name="adj4" fmla="val 9000000"/>
            <a:gd name="adj5" fmla="val 5932"/>
          </a:avLst>
        </a:prstGeom>
        <a:solidFill>
          <a:srgbClr val="8595C1"/>
        </a:solidFill>
        <a:ln w="19050">
          <a:solidFill>
            <a:schemeClr val="tx2">
              <a:lumMod val="75000"/>
            </a:schemeClr>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FBA3B-956E-49BF-AB2A-343C2144FF91}">
      <dsp:nvSpPr>
        <dsp:cNvPr id="0" name=""/>
        <dsp:cNvSpPr/>
      </dsp:nvSpPr>
      <dsp:spPr>
        <a:xfrm>
          <a:off x="1047044" y="308022"/>
          <a:ext cx="1571821" cy="1491776"/>
        </a:xfrm>
        <a:prstGeom prst="ellipse">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effectLst>
                <a:outerShdw blurRad="38100" dist="38100" dir="2700000" algn="tl">
                  <a:srgbClr val="000000">
                    <a:alpha val="43137"/>
                  </a:srgbClr>
                </a:outerShdw>
              </a:effectLst>
              <a:latin typeface="Garamond" panose="02020404030301010803" pitchFamily="18" charset="0"/>
            </a:rPr>
            <a:t>Customer Selling Points</a:t>
          </a:r>
        </a:p>
      </dsp:txBody>
      <dsp:txXfrm>
        <a:off x="1277232" y="526488"/>
        <a:ext cx="1111445" cy="1054844"/>
      </dsp:txXfrm>
    </dsp:sp>
    <dsp:sp modelId="{E5BC1880-4324-4FF4-A8CD-B406602033FC}">
      <dsp:nvSpPr>
        <dsp:cNvPr id="0" name=""/>
        <dsp:cNvSpPr/>
      </dsp:nvSpPr>
      <dsp:spPr>
        <a:xfrm rot="8098072">
          <a:off x="403971" y="1822527"/>
          <a:ext cx="993066" cy="329760"/>
        </a:xfrm>
        <a:prstGeom prst="leftArrow">
          <a:avLst>
            <a:gd name="adj1" fmla="val 60000"/>
            <a:gd name="adj2" fmla="val 5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sp>
    <dsp:sp modelId="{DDB254BE-B66B-45C4-8706-276222747001}">
      <dsp:nvSpPr>
        <dsp:cNvPr id="0" name=""/>
        <dsp:cNvSpPr/>
      </dsp:nvSpPr>
      <dsp:spPr>
        <a:xfrm>
          <a:off x="0" y="1899025"/>
          <a:ext cx="1099200" cy="879360"/>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Price  71.8%</a:t>
          </a:r>
        </a:p>
      </dsp:txBody>
      <dsp:txXfrm>
        <a:off x="25756" y="1924781"/>
        <a:ext cx="1047688" cy="827848"/>
      </dsp:txXfrm>
    </dsp:sp>
    <dsp:sp modelId="{FC8B0C5A-3BFF-4295-9C8F-74CD70ABADEA}">
      <dsp:nvSpPr>
        <dsp:cNvPr id="0" name=""/>
        <dsp:cNvSpPr/>
      </dsp:nvSpPr>
      <dsp:spPr>
        <a:xfrm rot="5400000">
          <a:off x="1370568" y="2151128"/>
          <a:ext cx="924773" cy="329760"/>
        </a:xfrm>
        <a:prstGeom prst="leftArrow">
          <a:avLst>
            <a:gd name="adj1" fmla="val 60000"/>
            <a:gd name="adj2" fmla="val 5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sp>
    <dsp:sp modelId="{F9E4D4D7-9927-4C54-A7A0-8DA8BAF190D8}">
      <dsp:nvSpPr>
        <dsp:cNvPr id="0" name=""/>
        <dsp:cNvSpPr/>
      </dsp:nvSpPr>
      <dsp:spPr>
        <a:xfrm>
          <a:off x="1283354" y="2338714"/>
          <a:ext cx="1099200" cy="879360"/>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Comfort  61.9%</a:t>
          </a:r>
        </a:p>
      </dsp:txBody>
      <dsp:txXfrm>
        <a:off x="1309110" y="2364470"/>
        <a:ext cx="1047688" cy="827848"/>
      </dsp:txXfrm>
    </dsp:sp>
    <dsp:sp modelId="{9E523F5F-B525-4816-A052-11D9DD064D9E}">
      <dsp:nvSpPr>
        <dsp:cNvPr id="0" name=""/>
        <dsp:cNvSpPr/>
      </dsp:nvSpPr>
      <dsp:spPr>
        <a:xfrm rot="2757463">
          <a:off x="2249970" y="1848660"/>
          <a:ext cx="1022114" cy="329760"/>
        </a:xfrm>
        <a:prstGeom prst="leftArrow">
          <a:avLst>
            <a:gd name="adj1" fmla="val 60000"/>
            <a:gd name="adj2" fmla="val 50000"/>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sp>
    <dsp:sp modelId="{1BD9AF0F-490D-44F3-A16D-15638E3A3EEB}">
      <dsp:nvSpPr>
        <dsp:cNvPr id="0" name=""/>
        <dsp:cNvSpPr/>
      </dsp:nvSpPr>
      <dsp:spPr>
        <a:xfrm>
          <a:off x="2566709" y="1941222"/>
          <a:ext cx="1099200" cy="879360"/>
        </a:xfrm>
        <a:prstGeom prst="roundRect">
          <a:avLst>
            <a:gd name="adj" fmla="val 10000"/>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Quality  59.6%</a:t>
          </a:r>
        </a:p>
      </dsp:txBody>
      <dsp:txXfrm>
        <a:off x="2592465" y="1966978"/>
        <a:ext cx="1047688" cy="8278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9A117-95A6-4490-8625-58708996313D}">
      <dsp:nvSpPr>
        <dsp:cNvPr id="0" name=""/>
        <dsp:cNvSpPr/>
      </dsp:nvSpPr>
      <dsp:spPr>
        <a:xfrm>
          <a:off x="0" y="3210851"/>
          <a:ext cx="4789214" cy="1053872"/>
        </a:xfrm>
        <a:prstGeom prst="rec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Temperature Regulation does not matter that much to consumers when compared to quality or comfort</a:t>
          </a:r>
        </a:p>
      </dsp:txBody>
      <dsp:txXfrm>
        <a:off x="0" y="3210851"/>
        <a:ext cx="4789214" cy="1053872"/>
      </dsp:txXfrm>
    </dsp:sp>
    <dsp:sp modelId="{2BD14F85-E2C5-4597-8DF0-57E72FC10D12}">
      <dsp:nvSpPr>
        <dsp:cNvPr id="0" name=""/>
        <dsp:cNvSpPr/>
      </dsp:nvSpPr>
      <dsp:spPr>
        <a:xfrm rot="10800000">
          <a:off x="0" y="1605802"/>
          <a:ext cx="4789214" cy="1620856"/>
        </a:xfrm>
        <a:prstGeom prst="upArrowCallou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Only 29% best rest customers are looking for cooling factor, the least desired factor</a:t>
          </a:r>
        </a:p>
      </dsp:txBody>
      <dsp:txXfrm rot="10800000">
        <a:off x="0" y="1605802"/>
        <a:ext cx="4789214" cy="1053184"/>
      </dsp:txXfrm>
    </dsp:sp>
    <dsp:sp modelId="{80777D05-93E9-44FE-8872-9E2A3F4F4C36}">
      <dsp:nvSpPr>
        <dsp:cNvPr id="0" name=""/>
        <dsp:cNvSpPr/>
      </dsp:nvSpPr>
      <dsp:spPr>
        <a:xfrm rot="10800000">
          <a:off x="0" y="753"/>
          <a:ext cx="4789214" cy="1620856"/>
        </a:xfrm>
        <a:prstGeom prst="upArrowCallout">
          <a:avLst/>
        </a:prstGeom>
        <a:solidFill>
          <a:srgbClr val="8595C1"/>
        </a:solidFill>
        <a:ln w="19050" cap="flat" cmpd="sng" algn="ctr">
          <a:solidFill>
            <a:schemeClr val="tx2">
              <a:lumMod val="7500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Best Rest Customers mainly looking for quality, comfort, price durability, pressure relief, etc. </a:t>
          </a:r>
        </a:p>
      </dsp:txBody>
      <dsp:txXfrm rot="10800000">
        <a:off x="0" y="753"/>
        <a:ext cx="4789214" cy="105318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F1B9F2-4F52-14AD-5E8B-3A245502A5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843E91-0E6F-ABC5-DC0C-4C4A29A6DD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BB9F6E-5B6F-461A-9954-1DE0DDB64ED7}" type="datetimeFigureOut">
              <a:rPr lang="en-US" smtClean="0"/>
              <a:t>8/29/2022</a:t>
            </a:fld>
            <a:endParaRPr lang="en-US"/>
          </a:p>
        </p:txBody>
      </p:sp>
      <p:sp>
        <p:nvSpPr>
          <p:cNvPr id="4" name="Footer Placeholder 3">
            <a:extLst>
              <a:ext uri="{FF2B5EF4-FFF2-40B4-BE49-F238E27FC236}">
                <a16:creationId xmlns:a16="http://schemas.microsoft.com/office/drawing/2014/main" id="{5D6572FB-DCED-ED89-C6FE-2E3084F0B2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E279C-E742-AA58-985D-72ECEF7B7D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F35A2C-BF19-4B07-922A-4F4F67F7C51C}" type="slidenum">
              <a:rPr lang="en-US" smtClean="0"/>
              <a:t>‹#›</a:t>
            </a:fld>
            <a:endParaRPr lang="en-US"/>
          </a:p>
        </p:txBody>
      </p:sp>
    </p:spTree>
    <p:extLst>
      <p:ext uri="{BB962C8B-B14F-4D97-AF65-F5344CB8AC3E}">
        <p14:creationId xmlns:p14="http://schemas.microsoft.com/office/powerpoint/2010/main" val="118601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A7524-F2D8-465B-B8BA-F5BD03DBD152}" type="datetimeFigureOut">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BBBB0-F948-4E49-B0E8-33551604C610}" type="slidenum">
              <a:t>‹#›</a:t>
            </a:fld>
            <a:endParaRPr lang="en-US"/>
          </a:p>
        </p:txBody>
      </p:sp>
    </p:spTree>
    <p:extLst>
      <p:ext uri="{BB962C8B-B14F-4D97-AF65-F5344CB8AC3E}">
        <p14:creationId xmlns:p14="http://schemas.microsoft.com/office/powerpoint/2010/main" val="322761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55BBBB0-F948-4E49-B0E8-33551604C610}" type="slidenum">
              <a:rPr lang="en-US"/>
              <a:t>3</a:t>
            </a:fld>
            <a:endParaRPr lang="en-US"/>
          </a:p>
        </p:txBody>
      </p:sp>
    </p:spTree>
    <p:extLst>
      <p:ext uri="{BB962C8B-B14F-4D97-AF65-F5344CB8AC3E}">
        <p14:creationId xmlns:p14="http://schemas.microsoft.com/office/powerpoint/2010/main" val="160153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Most of the customers believe best rest mattress can be trusted in terms of reputation and quality.</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Method: Using descriptive analysis&gt; Max Min Range &gt; Deriving Frequency &gt; Histogram​</a:t>
            </a:r>
            <a:endParaRPr lang="en-US">
              <a:ea typeface="Calibri"/>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55BBBB0-F948-4E49-B0E8-33551604C610}" type="slidenum">
              <a:t>12</a:t>
            </a:fld>
            <a:endParaRPr lang="en-US"/>
          </a:p>
        </p:txBody>
      </p:sp>
    </p:spTree>
    <p:extLst>
      <p:ext uri="{BB962C8B-B14F-4D97-AF65-F5344CB8AC3E}">
        <p14:creationId xmlns:p14="http://schemas.microsoft.com/office/powerpoint/2010/main" val="152228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effectLst>
                  <a:outerShdw blurRad="38100" dist="38100" dir="2700000" algn="tl">
                    <a:srgbClr val="000000">
                      <a:alpha val="43137"/>
                    </a:srgbClr>
                  </a:outerShdw>
                </a:effectLst>
                <a:latin typeface="Garamond" panose="02020404030301010803" pitchFamily="18" charset="0"/>
              </a:rPr>
              <a:t>Aggressive marketing of Cool Technology would be needed to convince consumers the product is worth buying</a:t>
            </a:r>
          </a:p>
          <a:p>
            <a:r>
              <a:rPr lang="en-US"/>
              <a:t>High Cost to Best Rest if they acquire Sleep Cool</a:t>
            </a:r>
          </a:p>
          <a:p>
            <a:r>
              <a:rPr lang="en-US"/>
              <a:t>Consumers are not heavily interested in Temperature Regulation</a:t>
            </a:r>
          </a:p>
          <a:p>
            <a:r>
              <a:rPr lang="en-US"/>
              <a:t>Extreme Risk of failing</a:t>
            </a:r>
          </a:p>
          <a:p>
            <a:endParaRPr lang="en-US"/>
          </a:p>
          <a:p>
            <a:endParaRPr lang="en-US"/>
          </a:p>
        </p:txBody>
      </p:sp>
      <p:sp>
        <p:nvSpPr>
          <p:cNvPr id="4" name="Slide Number Placeholder 3"/>
          <p:cNvSpPr>
            <a:spLocks noGrp="1"/>
          </p:cNvSpPr>
          <p:nvPr>
            <p:ph type="sldNum" sz="quarter" idx="5"/>
          </p:nvPr>
        </p:nvSpPr>
        <p:spPr/>
        <p:txBody>
          <a:bodyPr/>
          <a:lstStyle/>
          <a:p>
            <a:fld id="{755BBBB0-F948-4E49-B0E8-33551604C610}" type="slidenum">
              <a:rPr lang="en-US" smtClean="0"/>
              <a:t>13</a:t>
            </a:fld>
            <a:endParaRPr lang="en-US"/>
          </a:p>
        </p:txBody>
      </p:sp>
    </p:spTree>
    <p:extLst>
      <p:ext uri="{BB962C8B-B14F-4D97-AF65-F5344CB8AC3E}">
        <p14:creationId xmlns:p14="http://schemas.microsoft.com/office/powerpoint/2010/main" val="357361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5BBBB0-F948-4E49-B0E8-33551604C610}" type="slidenum">
              <a:rPr lang="en-US" smtClean="0"/>
              <a:t>4</a:t>
            </a:fld>
            <a:endParaRPr lang="en-US"/>
          </a:p>
        </p:txBody>
      </p:sp>
    </p:spTree>
    <p:extLst>
      <p:ext uri="{BB962C8B-B14F-4D97-AF65-F5344CB8AC3E}">
        <p14:creationId xmlns:p14="http://schemas.microsoft.com/office/powerpoint/2010/main" val="97740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a:t>Comparing Sleep Cool with the two benchmarks – Casper and Tempur-Pedic</a:t>
            </a:r>
          </a:p>
          <a:p>
            <a:pPr lvl="0" algn="l"/>
            <a:r>
              <a:rPr lang="en-US"/>
              <a:t>- Deep sleep occurred significantly longer when using sleep cool</a:t>
            </a:r>
          </a:p>
          <a:p>
            <a:pPr lvl="0" algn="l"/>
            <a:r>
              <a:rPr lang="en-US"/>
              <a:t>Temperature being the only factor tested</a:t>
            </a:r>
          </a:p>
          <a:p>
            <a:pPr lvl="0" algn="l"/>
            <a:r>
              <a:rPr lang="en-US"/>
              <a:t>- Sleep cool technology improves ability for deep sleep</a:t>
            </a:r>
          </a:p>
          <a:p>
            <a:endParaRPr lang="en-US"/>
          </a:p>
        </p:txBody>
      </p:sp>
      <p:sp>
        <p:nvSpPr>
          <p:cNvPr id="4" name="Slide Number Placeholder 3"/>
          <p:cNvSpPr>
            <a:spLocks noGrp="1"/>
          </p:cNvSpPr>
          <p:nvPr>
            <p:ph type="sldNum" sz="quarter" idx="5"/>
          </p:nvPr>
        </p:nvSpPr>
        <p:spPr/>
        <p:txBody>
          <a:bodyPr/>
          <a:lstStyle/>
          <a:p>
            <a:fld id="{755BBBB0-F948-4E49-B0E8-33551604C610}" type="slidenum">
              <a:rPr lang="en-US" smtClean="0"/>
              <a:t>5</a:t>
            </a:fld>
            <a:endParaRPr lang="en-US"/>
          </a:p>
        </p:txBody>
      </p:sp>
    </p:spTree>
    <p:extLst>
      <p:ext uri="{BB962C8B-B14F-4D97-AF65-F5344CB8AC3E}">
        <p14:creationId xmlns:p14="http://schemas.microsoft.com/office/powerpoint/2010/main" val="252235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Currently around 73.4% of people purchased their mattress in-s</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FFFFFF"/>
                </a:solidFill>
                <a:latin typeface="Garamond" panose="02020404030301010803" pitchFamily="18" charset="0"/>
              </a:rPr>
              <a:t>This is likely due to the ability to test out the features of the mattress firsthand</a:t>
            </a:r>
            <a:endParaRPr lang="en-US"/>
          </a:p>
          <a:p>
            <a:r>
              <a:rPr lang="en-US">
                <a:cs typeface="Calibri"/>
              </a:rPr>
              <a:t>tore, and 21.5% people purchased their recent mattress online</a:t>
            </a:r>
          </a:p>
          <a:p>
            <a:endParaRPr lang="en-US" sz="1200" kern="1200">
              <a:solidFill>
                <a:srgbClr val="FFFFFF"/>
              </a:solidFill>
              <a:latin typeface="Garamond" panose="02020404030301010803" pitchFamily="18" charset="0"/>
            </a:endParaRPr>
          </a:p>
          <a:p>
            <a:r>
              <a:rPr lang="en-US" sz="1200" kern="1200">
                <a:solidFill>
                  <a:srgbClr val="FFFFFF"/>
                </a:solidFill>
                <a:latin typeface="Garamond" panose="02020404030301010803" pitchFamily="18" charset="0"/>
              </a:rPr>
              <a:t>- About 75% of consumers buy their mattresses in store</a:t>
            </a:r>
          </a:p>
          <a:p>
            <a:r>
              <a:rPr lang="en-US" sz="1200" kern="1200">
                <a:solidFill>
                  <a:srgbClr val="FFFFFF"/>
                </a:solidFill>
                <a:latin typeface="Garamond" panose="02020404030301010803" pitchFamily="18" charset="0"/>
                <a:cs typeface="Calibri"/>
              </a:rPr>
              <a:t>- In store purchases were much more preferred by customers than online and other </a:t>
            </a:r>
            <a:endParaRPr lang="en-US">
              <a:cs typeface="Calibri"/>
            </a:endParaRPr>
          </a:p>
        </p:txBody>
      </p:sp>
      <p:sp>
        <p:nvSpPr>
          <p:cNvPr id="4" name="Slide Number Placeholder 3"/>
          <p:cNvSpPr>
            <a:spLocks noGrp="1"/>
          </p:cNvSpPr>
          <p:nvPr>
            <p:ph type="sldNum" sz="quarter" idx="5"/>
          </p:nvPr>
        </p:nvSpPr>
        <p:spPr/>
        <p:txBody>
          <a:bodyPr/>
          <a:lstStyle/>
          <a:p>
            <a:fld id="{755BBBB0-F948-4E49-B0E8-33551604C610}" type="slidenum">
              <a:rPr lang="en-US"/>
              <a:t>6</a:t>
            </a:fld>
            <a:endParaRPr lang="en-US"/>
          </a:p>
        </p:txBody>
      </p:sp>
    </p:spTree>
    <p:extLst>
      <p:ext uri="{BB962C8B-B14F-4D97-AF65-F5344CB8AC3E}">
        <p14:creationId xmlns:p14="http://schemas.microsoft.com/office/powerpoint/2010/main" val="276373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mattresses-in-a-box (Online mattress) are foam, but some manufacturers have found inventive ways to cram innerspring and adjustable air mattresses into cartons, too. From the mattress industry survey we are tell, the most people intended to buy Foam mattress and the third amount of people willing to purchase innerspring next year. Which is going to be beneficial to online mattresses since the pool is pretty big.</a:t>
            </a:r>
          </a:p>
          <a:p>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55BBBB0-F948-4E49-B0E8-33551604C610}" type="slidenum">
              <a:rPr lang="en-US"/>
              <a:t>7</a:t>
            </a:fld>
            <a:endParaRPr lang="en-US"/>
          </a:p>
        </p:txBody>
      </p:sp>
    </p:spTree>
    <p:extLst>
      <p:ext uri="{BB962C8B-B14F-4D97-AF65-F5344CB8AC3E}">
        <p14:creationId xmlns:p14="http://schemas.microsoft.com/office/powerpoint/2010/main" val="64415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55BBBB0-F948-4E49-B0E8-33551604C610}" type="slidenum">
              <a:rPr lang="en-US" smtClean="0"/>
              <a:t>8</a:t>
            </a:fld>
            <a:endParaRPr lang="en-US"/>
          </a:p>
        </p:txBody>
      </p:sp>
    </p:spTree>
    <p:extLst>
      <p:ext uri="{BB962C8B-B14F-4D97-AF65-F5344CB8AC3E}">
        <p14:creationId xmlns:p14="http://schemas.microsoft.com/office/powerpoint/2010/main" val="157581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Red are the lower factors, and blue are top factors </a:t>
            </a:r>
          </a:p>
          <a:p>
            <a:r>
              <a:rPr lang="en-US">
                <a:ea typeface="Calibri"/>
                <a:cs typeface="Calibri"/>
              </a:rPr>
              <a:t>Answer to question is no, temperature does not matter to the consumer </a:t>
            </a:r>
          </a:p>
          <a:p>
            <a:endParaRPr lang="en-US">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latin typeface="Garamond" panose="02020404030301010803" pitchFamily="18" charset="0"/>
              </a:rPr>
              <a:t>Best Rest Customers mainly looking for Quality,</a:t>
            </a:r>
            <a:r>
              <a:rPr lang="en-US" sz="1200">
                <a:latin typeface="Garamond" panose="02020404030301010803" pitchFamily="18" charset="0"/>
              </a:rPr>
              <a:t> </a:t>
            </a:r>
            <a:r>
              <a:rPr lang="en-US" sz="1200" kern="1200">
                <a:latin typeface="Garamond" panose="02020404030301010803" pitchFamily="18" charset="0"/>
              </a:rPr>
              <a:t>Comfort, price durability</a:t>
            </a:r>
            <a:r>
              <a:rPr lang="en-US" sz="1200">
                <a:latin typeface="Garamond" panose="02020404030301010803" pitchFamily="18" charset="0"/>
              </a:rPr>
              <a:t>, </a:t>
            </a:r>
            <a:r>
              <a:rPr lang="en-US" sz="1200" kern="1200">
                <a:latin typeface="Garamond" panose="02020404030301010803" pitchFamily="18" charset="0"/>
              </a:rPr>
              <a:t> pressure relief, etc. </a:t>
            </a:r>
          </a:p>
          <a:p>
            <a:pPr marL="0" indent="0">
              <a:buFont typeface="Wingdings" panose="05000000000000000000" pitchFamily="2" charset="2"/>
              <a:buNone/>
            </a:pPr>
            <a:r>
              <a:rPr lang="en-US" sz="1200">
                <a:latin typeface="Garamond" panose="02020404030301010803" pitchFamily="18" charset="0"/>
                <a:cs typeface="Calibri Light"/>
              </a:rPr>
              <a:t>Only 29% best rest customers are looking for cooling factor which is bottom factor</a:t>
            </a:r>
          </a:p>
          <a:p>
            <a:pPr marL="0" indent="0">
              <a:buFont typeface="Wingdings" panose="05000000000000000000" pitchFamily="2" charset="2"/>
              <a:buNone/>
            </a:pPr>
            <a:r>
              <a:rPr lang="en-US">
                <a:latin typeface="Garamond" panose="02020404030301010803" pitchFamily="18" charset="0"/>
                <a:cs typeface="Calibri Light"/>
              </a:rPr>
              <a:t>Temperature does not matter that much to consumers when compared to quality or comfort</a:t>
            </a:r>
          </a:p>
        </p:txBody>
      </p:sp>
      <p:sp>
        <p:nvSpPr>
          <p:cNvPr id="4" name="Slide Number Placeholder 3"/>
          <p:cNvSpPr>
            <a:spLocks noGrp="1"/>
          </p:cNvSpPr>
          <p:nvPr>
            <p:ph type="sldNum" sz="quarter" idx="5"/>
          </p:nvPr>
        </p:nvSpPr>
        <p:spPr/>
        <p:txBody>
          <a:bodyPr/>
          <a:lstStyle/>
          <a:p>
            <a:fld id="{755BBBB0-F948-4E49-B0E8-33551604C610}" type="slidenum">
              <a:rPr lang="en-US"/>
              <a:t>9</a:t>
            </a:fld>
            <a:endParaRPr lang="en-US"/>
          </a:p>
        </p:txBody>
      </p:sp>
    </p:spTree>
    <p:extLst>
      <p:ext uri="{BB962C8B-B14F-4D97-AF65-F5344CB8AC3E}">
        <p14:creationId xmlns:p14="http://schemas.microsoft.com/office/powerpoint/2010/main" val="434166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About 22.5% of interviewers care about Temperature Regulation, which is the cooling feature.</a:t>
            </a:r>
            <a:endParaRPr lang="en-US"/>
          </a:p>
        </p:txBody>
      </p:sp>
      <p:sp>
        <p:nvSpPr>
          <p:cNvPr id="4" name="Slide Number Placeholder 3"/>
          <p:cNvSpPr>
            <a:spLocks noGrp="1"/>
          </p:cNvSpPr>
          <p:nvPr>
            <p:ph type="sldNum" sz="quarter" idx="5"/>
          </p:nvPr>
        </p:nvSpPr>
        <p:spPr/>
        <p:txBody>
          <a:bodyPr/>
          <a:lstStyle/>
          <a:p>
            <a:fld id="{755BBBB0-F948-4E49-B0E8-33551604C610}" type="slidenum">
              <a:rPr lang="en-US"/>
              <a:t>10</a:t>
            </a:fld>
            <a:endParaRPr lang="en-US"/>
          </a:p>
        </p:txBody>
      </p:sp>
    </p:spTree>
    <p:extLst>
      <p:ext uri="{BB962C8B-B14F-4D97-AF65-F5344CB8AC3E}">
        <p14:creationId xmlns:p14="http://schemas.microsoft.com/office/powerpoint/2010/main" val="137278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seen , People have historically purchased  mattresses. There is a potential demand of 57% by customers who would like to purchase the mattress </a:t>
            </a:r>
            <a:endParaRPr lang="en-US">
              <a:cs typeface="Calibri"/>
            </a:endParaRPr>
          </a:p>
        </p:txBody>
      </p:sp>
      <p:sp>
        <p:nvSpPr>
          <p:cNvPr id="4" name="Slide Number Placeholder 3"/>
          <p:cNvSpPr>
            <a:spLocks noGrp="1"/>
          </p:cNvSpPr>
          <p:nvPr>
            <p:ph type="sldNum" sz="quarter" idx="5"/>
          </p:nvPr>
        </p:nvSpPr>
        <p:spPr/>
        <p:txBody>
          <a:bodyPr/>
          <a:lstStyle/>
          <a:p>
            <a:fld id="{755BBBB0-F948-4E49-B0E8-33551604C610}" type="slidenum">
              <a:t>11</a:t>
            </a:fld>
            <a:endParaRPr lang="en-US"/>
          </a:p>
        </p:txBody>
      </p:sp>
    </p:spTree>
    <p:extLst>
      <p:ext uri="{BB962C8B-B14F-4D97-AF65-F5344CB8AC3E}">
        <p14:creationId xmlns:p14="http://schemas.microsoft.com/office/powerpoint/2010/main" val="6517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0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878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9487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137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9279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5359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792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1860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2913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375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8033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86406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chart" Target="../charts/chart11.xml"/></Relationships>
</file>

<file path=ppt/slides/_rels/slide12.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chart" Target="../charts/chart14.xml"/><Relationship Id="rId4" Type="http://schemas.openxmlformats.org/officeDocument/2006/relationships/diagramLayout" Target="../diagrams/layout12.xml"/><Relationship Id="rId9" Type="http://schemas.openxmlformats.org/officeDocument/2006/relationships/chart" Target="../charts/chart13.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4.png"/><Relationship Id="rId7" Type="http://schemas.openxmlformats.org/officeDocument/2006/relationships/diagramQuickStyle" Target="../diagrams/quickStyle1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5.svg"/><Relationship Id="rId9" Type="http://schemas.microsoft.com/office/2007/relationships/diagramDrawing" Target="../diagrams/drawing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chart" Target="../charts/chart2.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chart" Target="../charts/chart3.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4.xml"/><Relationship Id="rId7" Type="http://schemas.openxmlformats.org/officeDocument/2006/relationships/diagramColors" Target="../diagrams/colors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0" name="Rectangle 359">
            <a:extLst>
              <a:ext uri="{FF2B5EF4-FFF2-40B4-BE49-F238E27FC236}">
                <a16:creationId xmlns:a16="http://schemas.microsoft.com/office/drawing/2014/main" id="{BD396B13-A10E-4A7C-A096-8CAE0B98B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Student sleeping on bed near laptop and cup of coffee · Free Stock Photo">
            <a:extLst>
              <a:ext uri="{FF2B5EF4-FFF2-40B4-BE49-F238E27FC236}">
                <a16:creationId xmlns:a16="http://schemas.microsoft.com/office/drawing/2014/main" id="{BA3A84FA-21D6-3FD1-5653-991B45FD1964}"/>
              </a:ext>
            </a:extLst>
          </p:cNvPr>
          <p:cNvPicPr>
            <a:picLocks noChangeAspect="1"/>
          </p:cNvPicPr>
          <p:nvPr/>
        </p:nvPicPr>
        <p:blipFill rotWithShape="1">
          <a:blip r:embed="rId2"/>
          <a:srcRect l="2264" r="21375" b="-1"/>
          <a:stretch/>
        </p:blipFill>
        <p:spPr>
          <a:xfrm>
            <a:off x="4821287" y="348856"/>
            <a:ext cx="7047273" cy="6160289"/>
          </a:xfrm>
          <a:custGeom>
            <a:avLst/>
            <a:gdLst/>
            <a:ahLst/>
            <a:cxnLst/>
            <a:rect l="l" t="t" r="r" b="b"/>
            <a:pathLst>
              <a:path w="7047273" h="6160289">
                <a:moveTo>
                  <a:pt x="0" y="0"/>
                </a:moveTo>
                <a:lnTo>
                  <a:pt x="7047273" y="0"/>
                </a:lnTo>
                <a:lnTo>
                  <a:pt x="7047273" y="2807326"/>
                </a:lnTo>
                <a:lnTo>
                  <a:pt x="3603828" y="6155120"/>
                </a:lnTo>
                <a:lnTo>
                  <a:pt x="7047273" y="6155120"/>
                </a:lnTo>
                <a:lnTo>
                  <a:pt x="7047273" y="6160289"/>
                </a:lnTo>
                <a:lnTo>
                  <a:pt x="0" y="6160289"/>
                </a:lnTo>
                <a:close/>
              </a:path>
            </a:pathLst>
          </a:custGeom>
          <a:effectLst>
            <a:outerShdw blurRad="50800" dist="38100" dir="2700000" algn="tl" rotWithShape="0">
              <a:prstClr val="black">
                <a:alpha val="40000"/>
              </a:prstClr>
            </a:outerShdw>
          </a:effectLst>
        </p:spPr>
      </p:pic>
      <p:sp>
        <p:nvSpPr>
          <p:cNvPr id="362" name="Right Triangle 361">
            <a:extLst>
              <a:ext uri="{FF2B5EF4-FFF2-40B4-BE49-F238E27FC236}">
                <a16:creationId xmlns:a16="http://schemas.microsoft.com/office/drawing/2014/main" id="{52B7117A-6A3D-4C1E-8D25-852D81E78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4" y="625059"/>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44682" y="845120"/>
            <a:ext cx="3973682" cy="3704371"/>
          </a:xfrm>
          <a:ln>
            <a:noFill/>
          </a:ln>
        </p:spPr>
        <p:txBody>
          <a:bodyPr anchor="ctr">
            <a:noAutofit/>
          </a:bodyPr>
          <a:lstStyle/>
          <a:p>
            <a:r>
              <a:rPr lang="en-US">
                <a:solidFill>
                  <a:schemeClr val="tx2">
                    <a:lumMod val="75000"/>
                  </a:schemeClr>
                </a:solidFill>
                <a:effectLst>
                  <a:outerShdw blurRad="38100" dist="38100" dir="2700000" algn="tl">
                    <a:srgbClr val="000000">
                      <a:alpha val="43137"/>
                    </a:srgbClr>
                  </a:outerShdw>
                </a:effectLst>
                <a:latin typeface="Garamond"/>
                <a:cs typeface="Calibri Light"/>
              </a:rPr>
              <a:t>Best Rest, Inc.</a:t>
            </a:r>
            <a:endParaRPr lang="en-US">
              <a:solidFill>
                <a:schemeClr val="tx2">
                  <a:lumMod val="75000"/>
                </a:schemeClr>
              </a:solidFill>
              <a:effectLst>
                <a:outerShdw blurRad="38100" dist="38100" dir="2700000" algn="tl">
                  <a:srgbClr val="000000">
                    <a:alpha val="43137"/>
                  </a:srgbClr>
                </a:outerShdw>
              </a:effectLst>
              <a:latin typeface="Garamond"/>
            </a:endParaRPr>
          </a:p>
        </p:txBody>
      </p:sp>
      <p:sp>
        <p:nvSpPr>
          <p:cNvPr id="3" name="Subtitle 2"/>
          <p:cNvSpPr>
            <a:spLocks noGrp="1"/>
          </p:cNvSpPr>
          <p:nvPr>
            <p:ph type="subTitle" idx="1"/>
          </p:nvPr>
        </p:nvSpPr>
        <p:spPr>
          <a:xfrm>
            <a:off x="965199" y="4769551"/>
            <a:ext cx="3532647" cy="1164667"/>
          </a:xfrm>
          <a:ln w="19050">
            <a:solidFill>
              <a:schemeClr val="tx2">
                <a:lumMod val="40000"/>
                <a:lumOff val="60000"/>
              </a:schemeClr>
            </a:solidFill>
            <a:prstDash val="lgDashDotDot"/>
          </a:ln>
        </p:spPr>
        <p:txBody>
          <a:bodyPr vert="horz" lIns="91440" tIns="45720" rIns="91440" bIns="45720" rtlCol="0" anchor="ctr">
            <a:normAutofit/>
          </a:bodyPr>
          <a:lstStyle/>
          <a:p>
            <a:r>
              <a:rPr lang="en-US" sz="2000">
                <a:solidFill>
                  <a:schemeClr val="tx2">
                    <a:lumMod val="75000"/>
                  </a:schemeClr>
                </a:solidFill>
                <a:effectLst>
                  <a:outerShdw blurRad="38100" dist="38100" dir="2700000" algn="tl">
                    <a:srgbClr val="000000">
                      <a:alpha val="43137"/>
                    </a:srgbClr>
                  </a:outerShdw>
                </a:effectLst>
                <a:latin typeface="Garamond"/>
                <a:cs typeface="Calibri"/>
              </a:rPr>
              <a:t>Authors: Katie Jones, Sahar Khan, Cheng Lyu, Sumita Nair, Ganesh Nimmala</a:t>
            </a:r>
            <a:endParaRPr lang="en-US" sz="2000">
              <a:solidFill>
                <a:schemeClr val="tx2">
                  <a:lumMod val="75000"/>
                </a:schemeClr>
              </a:solidFill>
              <a:effectLst>
                <a:outerShdw blurRad="38100" dist="38100" dir="2700000" algn="tl">
                  <a:srgbClr val="000000">
                    <a:alpha val="43137"/>
                  </a:srgbClr>
                </a:outerShdw>
              </a:effectLst>
              <a:latin typeface="Garamond"/>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400"/>
                                        <p:tgtEl>
                                          <p:spTgt spid="3">
                                            <p:bg/>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7CD53-551C-C6BC-98A7-B392C3E42081}"/>
              </a:ext>
            </a:extLst>
          </p:cNvPr>
          <p:cNvSpPr>
            <a:spLocks noGrp="1"/>
          </p:cNvSpPr>
          <p:nvPr>
            <p:ph type="title"/>
          </p:nvPr>
        </p:nvSpPr>
        <p:spPr>
          <a:xfrm>
            <a:off x="429185" y="356046"/>
            <a:ext cx="11265896" cy="1300554"/>
          </a:xfrm>
          <a:ln w="19050">
            <a:solidFill>
              <a:schemeClr val="tx2">
                <a:lumMod val="40000"/>
                <a:lumOff val="60000"/>
              </a:schemeClr>
            </a:solidFill>
            <a:prstDash val="lgDashDotDot"/>
          </a:ln>
          <a:effectLst>
            <a:outerShdw blurRad="50800" dist="38100" dir="2700000" algn="tl" rotWithShape="0">
              <a:prstClr val="black">
                <a:alpha val="40000"/>
              </a:prstClr>
            </a:outerShdw>
          </a:effectLst>
        </p:spPr>
        <p:txBody>
          <a:bodyPr vert="horz" lIns="91440" tIns="45720" rIns="91440" bIns="45720" rtlCol="0" anchor="ctr">
            <a:normAutofit/>
          </a:bodyPr>
          <a:lstStyle/>
          <a:p>
            <a:pPr marL="457200" indent="-457200" algn="ctr"/>
            <a:r>
              <a:rPr lang="en-US" sz="40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Purchasing Factor – Cooling Technology</a:t>
            </a:r>
            <a:endParaRPr lang="en-US" sz="4000" kern="1200">
              <a:solidFill>
                <a:schemeClr val="tx2">
                  <a:lumMod val="75000"/>
                </a:schemeClr>
              </a:solidFill>
              <a:effectLst>
                <a:outerShdw blurRad="38100" dist="38100" dir="2700000" algn="tl">
                  <a:srgbClr val="000000">
                    <a:alpha val="43137"/>
                  </a:srgbClr>
                </a:outerShdw>
              </a:effectLst>
              <a:latin typeface="Garamond" panose="02020404030301010803" pitchFamily="18" charset="0"/>
            </a:endParaRPr>
          </a:p>
        </p:txBody>
      </p:sp>
      <p:sp>
        <p:nvSpPr>
          <p:cNvPr id="76" name="Rectangle 7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38E2A85E-B6AC-ECF8-EC5B-4A14FACFAD5D}"/>
              </a:ext>
            </a:extLst>
          </p:cNvPr>
          <p:cNvGraphicFramePr/>
          <p:nvPr>
            <p:extLst>
              <p:ext uri="{D42A27DB-BD31-4B8C-83A1-F6EECF244321}">
                <p14:modId xmlns:p14="http://schemas.microsoft.com/office/powerpoint/2010/main" val="3519539949"/>
              </p:ext>
            </p:extLst>
          </p:nvPr>
        </p:nvGraphicFramePr>
        <p:xfrm>
          <a:off x="429185" y="2326457"/>
          <a:ext cx="5182945" cy="399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0" name="Rectangle 7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Chart 80">
            <a:extLst>
              <a:ext uri="{FF2B5EF4-FFF2-40B4-BE49-F238E27FC236}">
                <a16:creationId xmlns:a16="http://schemas.microsoft.com/office/drawing/2014/main" id="{CE35C9E2-631F-4773-FDA8-9E6A5B8D0954}"/>
              </a:ext>
            </a:extLst>
          </p:cNvPr>
          <p:cNvGraphicFramePr>
            <a:graphicFrameLocks/>
          </p:cNvGraphicFramePr>
          <p:nvPr>
            <p:extLst>
              <p:ext uri="{D42A27DB-BD31-4B8C-83A1-F6EECF244321}">
                <p14:modId xmlns:p14="http://schemas.microsoft.com/office/powerpoint/2010/main" val="1554295565"/>
              </p:ext>
            </p:extLst>
          </p:nvPr>
        </p:nvGraphicFramePr>
        <p:xfrm>
          <a:off x="5839201" y="2326457"/>
          <a:ext cx="5415821" cy="399532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8060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7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6" name="Rectangle 17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72" name="Rectangle 17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grpSp>
      <p:sp>
        <p:nvSpPr>
          <p:cNvPr id="174" name="Rectangle 17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11">
            <a:extLst>
              <a:ext uri="{FF2B5EF4-FFF2-40B4-BE49-F238E27FC236}">
                <a16:creationId xmlns:a16="http://schemas.microsoft.com/office/drawing/2014/main" id="{046BAAF9-CEC2-27C0-C820-4C547A301467}"/>
              </a:ext>
            </a:extLst>
          </p:cNvPr>
          <p:cNvSpPr>
            <a:spLocks noGrp="1"/>
          </p:cNvSpPr>
          <p:nvPr>
            <p:ph type="ftr" sz="quarter" idx="11"/>
          </p:nvPr>
        </p:nvSpPr>
        <p:spPr>
          <a:xfrm>
            <a:off x="579527" y="6492240"/>
            <a:ext cx="11111729" cy="365125"/>
          </a:xfrm>
        </p:spPr>
        <p:txBody>
          <a:bodyPr>
            <a:normAutofit/>
          </a:bodyPr>
          <a:lstStyle/>
          <a:p>
            <a:pPr algn="l">
              <a:lnSpc>
                <a:spcPct val="90000"/>
              </a:lnSpc>
              <a:spcAft>
                <a:spcPts val="600"/>
              </a:spcAft>
            </a:pPr>
            <a:r>
              <a:rPr lang="en-US" sz="10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Method: Using descriptive analysis&gt; Max Min Range &gt; Deriving Frequency &gt; Histogram​</a:t>
            </a:r>
          </a:p>
        </p:txBody>
      </p:sp>
      <p:graphicFrame>
        <p:nvGraphicFramePr>
          <p:cNvPr id="60" name="TextBox 5">
            <a:extLst>
              <a:ext uri="{FF2B5EF4-FFF2-40B4-BE49-F238E27FC236}">
                <a16:creationId xmlns:a16="http://schemas.microsoft.com/office/drawing/2014/main" id="{5E0FD09C-4D6E-F5DD-33B8-6C51C782A1B4}"/>
              </a:ext>
            </a:extLst>
          </p:cNvPr>
          <p:cNvGraphicFramePr/>
          <p:nvPr>
            <p:extLst>
              <p:ext uri="{D42A27DB-BD31-4B8C-83A1-F6EECF244321}">
                <p14:modId xmlns:p14="http://schemas.microsoft.com/office/powerpoint/2010/main" val="312390176"/>
              </p:ext>
            </p:extLst>
          </p:nvPr>
        </p:nvGraphicFramePr>
        <p:xfrm>
          <a:off x="1066742" y="2014780"/>
          <a:ext cx="5040285" cy="433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EE53DB7A-C05E-DD70-D9C9-7C8F9CC3AD51}"/>
              </a:ext>
            </a:extLst>
          </p:cNvPr>
          <p:cNvGrpSpPr/>
          <p:nvPr/>
        </p:nvGrpSpPr>
        <p:grpSpPr>
          <a:xfrm>
            <a:off x="6572186" y="482137"/>
            <a:ext cx="4953770" cy="5608999"/>
            <a:chOff x="6572186" y="654052"/>
            <a:chExt cx="4922942" cy="5293532"/>
          </a:xfrm>
        </p:grpSpPr>
        <p:graphicFrame>
          <p:nvGraphicFramePr>
            <p:cNvPr id="46" name="Chart 45">
              <a:extLst>
                <a:ext uri="{FF2B5EF4-FFF2-40B4-BE49-F238E27FC236}">
                  <a16:creationId xmlns:a16="http://schemas.microsoft.com/office/drawing/2014/main" id="{53E83BE5-EF77-4715-46FD-8E2EAAEDCB50}"/>
                </a:ext>
              </a:extLst>
            </p:cNvPr>
            <p:cNvGraphicFramePr>
              <a:graphicFrameLocks/>
            </p:cNvGraphicFramePr>
            <p:nvPr>
              <p:extLst>
                <p:ext uri="{D42A27DB-BD31-4B8C-83A1-F6EECF244321}">
                  <p14:modId xmlns:p14="http://schemas.microsoft.com/office/powerpoint/2010/main" val="280078761"/>
                </p:ext>
              </p:extLst>
            </p:nvPr>
          </p:nvGraphicFramePr>
          <p:xfrm>
            <a:off x="6572187" y="654052"/>
            <a:ext cx="4922941" cy="254263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7" name="Chart 46">
              <a:extLst>
                <a:ext uri="{FF2B5EF4-FFF2-40B4-BE49-F238E27FC236}">
                  <a16:creationId xmlns:a16="http://schemas.microsoft.com/office/drawing/2014/main" id="{EC78590C-3841-470A-944D-B0246532FC31}"/>
                </a:ext>
              </a:extLst>
            </p:cNvPr>
            <p:cNvGraphicFramePr>
              <a:graphicFrameLocks/>
            </p:cNvGraphicFramePr>
            <p:nvPr>
              <p:extLst>
                <p:ext uri="{D42A27DB-BD31-4B8C-83A1-F6EECF244321}">
                  <p14:modId xmlns:p14="http://schemas.microsoft.com/office/powerpoint/2010/main" val="3123658022"/>
                </p:ext>
              </p:extLst>
            </p:nvPr>
          </p:nvGraphicFramePr>
          <p:xfrm>
            <a:off x="6572186" y="3309530"/>
            <a:ext cx="4922941" cy="2638054"/>
          </p:xfrm>
          <a:graphic>
            <a:graphicData uri="http://schemas.openxmlformats.org/drawingml/2006/chart">
              <c:chart xmlns:c="http://schemas.openxmlformats.org/drawingml/2006/chart" xmlns:r="http://schemas.openxmlformats.org/officeDocument/2006/relationships" r:id="rId9"/>
            </a:graphicData>
          </a:graphic>
        </p:graphicFrame>
      </p:grpSp>
      <p:sp>
        <p:nvSpPr>
          <p:cNvPr id="3" name="Rectangle 2">
            <a:extLst>
              <a:ext uri="{FF2B5EF4-FFF2-40B4-BE49-F238E27FC236}">
                <a16:creationId xmlns:a16="http://schemas.microsoft.com/office/drawing/2014/main" id="{04F8DDEE-A288-38C5-E3CA-5C1FCD15ECBF}"/>
              </a:ext>
            </a:extLst>
          </p:cNvPr>
          <p:cNvSpPr/>
          <p:nvPr/>
        </p:nvSpPr>
        <p:spPr>
          <a:xfrm>
            <a:off x="857998" y="2117428"/>
            <a:ext cx="5333191" cy="381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2" name="Title 1">
            <a:extLst>
              <a:ext uri="{FF2B5EF4-FFF2-40B4-BE49-F238E27FC236}">
                <a16:creationId xmlns:a16="http://schemas.microsoft.com/office/drawing/2014/main" id="{64194958-761E-A5F1-349F-A12C3DEE8C5A}"/>
              </a:ext>
            </a:extLst>
          </p:cNvPr>
          <p:cNvSpPr>
            <a:spLocks noGrp="1"/>
          </p:cNvSpPr>
          <p:nvPr>
            <p:ph type="title"/>
          </p:nvPr>
        </p:nvSpPr>
        <p:spPr>
          <a:xfrm>
            <a:off x="1061864" y="517898"/>
            <a:ext cx="5040285" cy="1507554"/>
          </a:xfrm>
          <a:ln w="19050">
            <a:solidFill>
              <a:schemeClr val="tx2">
                <a:lumMod val="40000"/>
                <a:lumOff val="60000"/>
              </a:schemeClr>
            </a:solidFill>
            <a:prstDash val="lgDashDotDot"/>
          </a:ln>
          <a:effectLst>
            <a:outerShdw blurRad="50800" dist="38100" dir="2700000" algn="tl" rotWithShape="0">
              <a:prstClr val="black">
                <a:alpha val="40000"/>
              </a:prstClr>
            </a:outerShdw>
          </a:effectLst>
        </p:spPr>
        <p:txBody>
          <a:bodyPr vert="horz" lIns="91440" tIns="45720" rIns="91440" bIns="45720" rtlCol="0" anchor="ctr">
            <a:normAutofit/>
          </a:bodyPr>
          <a:lstStyle/>
          <a:p>
            <a:pPr algn="ctr"/>
            <a:r>
              <a:rPr lang="en-US" sz="4000">
                <a:solidFill>
                  <a:schemeClr val="tx2">
                    <a:lumMod val="75000"/>
                  </a:schemeClr>
                </a:solidFill>
                <a:effectLst>
                  <a:outerShdw blurRad="38100" dist="38100" dir="2700000" algn="tl">
                    <a:srgbClr val="000000">
                      <a:alpha val="43137"/>
                    </a:srgbClr>
                  </a:outerShdw>
                </a:effectLst>
                <a:latin typeface="Garamond"/>
              </a:rPr>
              <a:t>Best Rest Online Purchases</a:t>
            </a:r>
          </a:p>
        </p:txBody>
      </p:sp>
    </p:spTree>
    <p:extLst>
      <p:ext uri="{BB962C8B-B14F-4D97-AF65-F5344CB8AC3E}">
        <p14:creationId xmlns:p14="http://schemas.microsoft.com/office/powerpoint/2010/main" val="295989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13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4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4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351397-CCA5-F19D-2BFB-F62FB96F5AF2}"/>
              </a:ext>
            </a:extLst>
          </p:cNvPr>
          <p:cNvSpPr/>
          <p:nvPr/>
        </p:nvSpPr>
        <p:spPr>
          <a:xfrm>
            <a:off x="4561181" y="4883544"/>
            <a:ext cx="442365" cy="1556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2DEB7-786F-E44A-2FC4-F6E5248BD616}"/>
              </a:ext>
            </a:extLst>
          </p:cNvPr>
          <p:cNvSpPr>
            <a:spLocks noGrp="1"/>
          </p:cNvSpPr>
          <p:nvPr>
            <p:ph type="title"/>
          </p:nvPr>
        </p:nvSpPr>
        <p:spPr>
          <a:xfrm>
            <a:off x="517889" y="4905537"/>
            <a:ext cx="4720155" cy="1556907"/>
          </a:xfrm>
          <a:ln w="19050">
            <a:solidFill>
              <a:schemeClr val="tx2">
                <a:lumMod val="40000"/>
                <a:lumOff val="60000"/>
              </a:schemeClr>
            </a:solidFill>
            <a:prstDash val="lgDashDotDot"/>
          </a:ln>
        </p:spPr>
        <p:txBody>
          <a:bodyPr vert="horz" lIns="91440" tIns="45720" rIns="91440" bIns="45720" rtlCol="0" anchor="ctr">
            <a:normAutofit/>
          </a:bodyPr>
          <a:lstStyle/>
          <a:p>
            <a:pPr algn="ctr"/>
            <a:r>
              <a:rPr lang="en-US" sz="4000" kern="12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Consumer Views on Best Rest </a:t>
            </a:r>
            <a:endParaRPr lang="en-US" sz="4000" b="1" kern="1200">
              <a:solidFill>
                <a:schemeClr val="tx2">
                  <a:lumMod val="75000"/>
                </a:schemeClr>
              </a:solidFill>
              <a:effectLst>
                <a:outerShdw blurRad="38100" dist="38100" dir="2700000" algn="tl">
                  <a:srgbClr val="000000">
                    <a:alpha val="43137"/>
                  </a:srgbClr>
                </a:outerShdw>
              </a:effectLst>
              <a:latin typeface="Garamond" panose="02020404030301010803" pitchFamily="18" charset="0"/>
            </a:endParaRPr>
          </a:p>
        </p:txBody>
      </p:sp>
      <p:graphicFrame>
        <p:nvGraphicFramePr>
          <p:cNvPr id="109" name="TextBox 2">
            <a:extLst>
              <a:ext uri="{FF2B5EF4-FFF2-40B4-BE49-F238E27FC236}">
                <a16:creationId xmlns:a16="http://schemas.microsoft.com/office/drawing/2014/main" id="{C34373BA-E692-43B3-5F63-55DE75672B23}"/>
              </a:ext>
            </a:extLst>
          </p:cNvPr>
          <p:cNvGraphicFramePr/>
          <p:nvPr>
            <p:extLst>
              <p:ext uri="{D42A27DB-BD31-4B8C-83A1-F6EECF244321}">
                <p14:modId xmlns:p14="http://schemas.microsoft.com/office/powerpoint/2010/main" val="547292547"/>
              </p:ext>
            </p:extLst>
          </p:nvPr>
        </p:nvGraphicFramePr>
        <p:xfrm>
          <a:off x="5292568" y="4050935"/>
          <a:ext cx="6521979" cy="2161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0" name="Chart 109">
            <a:extLst>
              <a:ext uri="{FF2B5EF4-FFF2-40B4-BE49-F238E27FC236}">
                <a16:creationId xmlns:a16="http://schemas.microsoft.com/office/drawing/2014/main" id="{9B2BB2F7-476E-AE48-1371-FF990D1F4034}"/>
              </a:ext>
            </a:extLst>
          </p:cNvPr>
          <p:cNvGraphicFramePr>
            <a:graphicFrameLocks/>
          </p:cNvGraphicFramePr>
          <p:nvPr>
            <p:extLst>
              <p:ext uri="{D42A27DB-BD31-4B8C-83A1-F6EECF244321}">
                <p14:modId xmlns:p14="http://schemas.microsoft.com/office/powerpoint/2010/main" val="2300729655"/>
              </p:ext>
            </p:extLst>
          </p:nvPr>
        </p:nvGraphicFramePr>
        <p:xfrm>
          <a:off x="711200" y="158794"/>
          <a:ext cx="3471331" cy="42436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2" name="Chart 111">
            <a:extLst>
              <a:ext uri="{FF2B5EF4-FFF2-40B4-BE49-F238E27FC236}">
                <a16:creationId xmlns:a16="http://schemas.microsoft.com/office/drawing/2014/main" id="{0A881A5F-94D0-6ED1-FC50-F54AE477466D}"/>
              </a:ext>
            </a:extLst>
          </p:cNvPr>
          <p:cNvGraphicFramePr>
            <a:graphicFrameLocks/>
          </p:cNvGraphicFramePr>
          <p:nvPr>
            <p:extLst>
              <p:ext uri="{D42A27DB-BD31-4B8C-83A1-F6EECF244321}">
                <p14:modId xmlns:p14="http://schemas.microsoft.com/office/powerpoint/2010/main" val="37388354"/>
              </p:ext>
            </p:extLst>
          </p:nvPr>
        </p:nvGraphicFramePr>
        <p:xfrm>
          <a:off x="4310929" y="160397"/>
          <a:ext cx="3568715" cy="423905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5" name="Chart 114">
            <a:extLst>
              <a:ext uri="{FF2B5EF4-FFF2-40B4-BE49-F238E27FC236}">
                <a16:creationId xmlns:a16="http://schemas.microsoft.com/office/drawing/2014/main" id="{F211B833-16A9-CAFD-8CAC-AB4AC2C2F498}"/>
              </a:ext>
            </a:extLst>
          </p:cNvPr>
          <p:cNvGraphicFramePr>
            <a:graphicFrameLocks/>
          </p:cNvGraphicFramePr>
          <p:nvPr>
            <p:extLst>
              <p:ext uri="{D42A27DB-BD31-4B8C-83A1-F6EECF244321}">
                <p14:modId xmlns:p14="http://schemas.microsoft.com/office/powerpoint/2010/main" val="1219759899"/>
              </p:ext>
            </p:extLst>
          </p:nvPr>
        </p:nvGraphicFramePr>
        <p:xfrm>
          <a:off x="8009471" y="163359"/>
          <a:ext cx="3568715" cy="4239051"/>
        </p:xfrm>
        <a:graphic>
          <a:graphicData uri="http://schemas.openxmlformats.org/drawingml/2006/chart">
            <c:chart xmlns:c="http://schemas.openxmlformats.org/drawingml/2006/chart" xmlns:r="http://schemas.openxmlformats.org/officeDocument/2006/relationships" r:id="rId10"/>
          </a:graphicData>
        </a:graphic>
      </p:graphicFrame>
      <p:sp>
        <p:nvSpPr>
          <p:cNvPr id="117" name="Footer Placeholder 11">
            <a:extLst>
              <a:ext uri="{FF2B5EF4-FFF2-40B4-BE49-F238E27FC236}">
                <a16:creationId xmlns:a16="http://schemas.microsoft.com/office/drawing/2014/main" id="{FD5DDF8E-D746-3E4E-D41A-20BD6A809EB8}"/>
              </a:ext>
            </a:extLst>
          </p:cNvPr>
          <p:cNvSpPr>
            <a:spLocks noGrp="1"/>
          </p:cNvSpPr>
          <p:nvPr>
            <p:ph type="ftr" sz="quarter" idx="11"/>
          </p:nvPr>
        </p:nvSpPr>
        <p:spPr>
          <a:xfrm>
            <a:off x="517889" y="6477342"/>
            <a:ext cx="11111729" cy="365125"/>
          </a:xfrm>
        </p:spPr>
        <p:txBody>
          <a:bodyPr>
            <a:normAutofit/>
          </a:bodyPr>
          <a:lstStyle/>
          <a:p>
            <a:pPr algn="l">
              <a:lnSpc>
                <a:spcPct val="90000"/>
              </a:lnSpc>
              <a:spcAft>
                <a:spcPts val="600"/>
              </a:spcAft>
            </a:pPr>
            <a:r>
              <a:rPr lang="en-US" sz="10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Method: Using descriptive analysis&gt; Max Min Range &gt; Deriving Frequency &gt; Histogram​</a:t>
            </a:r>
          </a:p>
        </p:txBody>
      </p:sp>
      <p:sp>
        <p:nvSpPr>
          <p:cNvPr id="3" name="TextBox 2">
            <a:extLst>
              <a:ext uri="{FF2B5EF4-FFF2-40B4-BE49-F238E27FC236}">
                <a16:creationId xmlns:a16="http://schemas.microsoft.com/office/drawing/2014/main" id="{6914FD5F-AD36-C91F-938C-1382E5456F6C}"/>
              </a:ext>
            </a:extLst>
          </p:cNvPr>
          <p:cNvSpPr txBox="1"/>
          <p:nvPr/>
        </p:nvSpPr>
        <p:spPr>
          <a:xfrm>
            <a:off x="6073753" y="6133289"/>
            <a:ext cx="4720155" cy="369332"/>
          </a:xfrm>
          <a:prstGeom prst="rect">
            <a:avLst/>
          </a:prstGeom>
          <a:solidFill>
            <a:srgbClr val="8595C1"/>
          </a:solidFill>
          <a:ln w="19050">
            <a:solidFill>
              <a:schemeClr val="tx2">
                <a:lumMod val="75000"/>
              </a:schemeClr>
            </a:solidFill>
          </a:ln>
        </p:spPr>
        <p:txBody>
          <a:bodyPr wrap="square" rtlCol="0">
            <a:spAutoFit/>
          </a:bodyPr>
          <a:lstStyle/>
          <a:p>
            <a:r>
              <a:rPr lang="en-US">
                <a:solidFill>
                  <a:schemeClr val="bg1"/>
                </a:solidFill>
                <a:effectLst>
                  <a:outerShdw blurRad="38100" dist="38100" dir="2700000" algn="tl">
                    <a:srgbClr val="000000">
                      <a:alpha val="43137"/>
                    </a:srgbClr>
                  </a:outerShdw>
                </a:effectLst>
                <a:latin typeface="Garamond" panose="02020404030301010803" pitchFamily="18" charset="0"/>
              </a:rPr>
              <a:t>Customers would trust a Best Rest Brand mattress </a:t>
            </a:r>
          </a:p>
        </p:txBody>
      </p:sp>
    </p:spTree>
    <p:extLst>
      <p:ext uri="{BB962C8B-B14F-4D97-AF65-F5344CB8AC3E}">
        <p14:creationId xmlns:p14="http://schemas.microsoft.com/office/powerpoint/2010/main" val="125542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887065D0-47BF-2659-A2B6-5F4BFA5D1AB9}"/>
              </a:ext>
            </a:extLst>
          </p:cNvPr>
          <p:cNvSpPr txBox="1">
            <a:spLocks/>
          </p:cNvSpPr>
          <p:nvPr/>
        </p:nvSpPr>
        <p:spPr>
          <a:xfrm>
            <a:off x="427849" y="280417"/>
            <a:ext cx="11336302" cy="1232293"/>
          </a:xfrm>
          <a:prstGeom prst="rect">
            <a:avLst/>
          </a:prstGeom>
          <a:ln w="19050">
            <a:solidFill>
              <a:schemeClr val="tx2">
                <a:lumMod val="40000"/>
                <a:lumOff val="60000"/>
              </a:schemeClr>
            </a:solidFill>
            <a:prstDash val="lgDashDotDot"/>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chemeClr val="tx2">
                    <a:lumMod val="75000"/>
                  </a:schemeClr>
                </a:solidFill>
                <a:effectLst>
                  <a:outerShdw blurRad="38100" dist="38100" dir="2700000" algn="tl">
                    <a:srgbClr val="000000">
                      <a:alpha val="43137"/>
                    </a:srgbClr>
                  </a:outerShdw>
                </a:effectLst>
                <a:latin typeface="Garamond"/>
                <a:ea typeface="Calibri Light"/>
                <a:cs typeface="Calibri Light"/>
              </a:rPr>
              <a:t>Conclusion </a:t>
            </a:r>
            <a:r>
              <a:rPr lang="en-US" sz="4000">
                <a:solidFill>
                  <a:schemeClr val="tx2">
                    <a:lumMod val="75000"/>
                  </a:schemeClr>
                </a:solidFill>
                <a:effectLst>
                  <a:outerShdw blurRad="38100" dist="38100" dir="2700000" algn="tl">
                    <a:srgbClr val="000000">
                      <a:alpha val="43137"/>
                    </a:srgbClr>
                  </a:outerShdw>
                </a:effectLst>
                <a:ea typeface="+mj-lt"/>
                <a:cs typeface="+mj-lt"/>
              </a:rPr>
              <a:t>–</a:t>
            </a:r>
            <a:r>
              <a:rPr lang="en-US" sz="4000">
                <a:solidFill>
                  <a:schemeClr val="tx2">
                    <a:lumMod val="75000"/>
                  </a:schemeClr>
                </a:solidFill>
                <a:effectLst>
                  <a:outerShdw blurRad="38100" dist="38100" dir="2700000" algn="tl">
                    <a:srgbClr val="000000">
                      <a:alpha val="43137"/>
                    </a:srgbClr>
                  </a:outerShdw>
                </a:effectLst>
                <a:latin typeface="Garamond"/>
                <a:ea typeface="Calibri Light"/>
                <a:cs typeface="Calibri Light"/>
              </a:rPr>
              <a:t> </a:t>
            </a:r>
            <a:r>
              <a:rPr lang="en-US" sz="4000">
                <a:solidFill>
                  <a:schemeClr val="tx2">
                    <a:lumMod val="75000"/>
                  </a:schemeClr>
                </a:solidFill>
                <a:effectLst>
                  <a:outerShdw blurRad="38100" dist="38100" dir="2700000" algn="tl">
                    <a:srgbClr val="000000">
                      <a:alpha val="43137"/>
                    </a:srgbClr>
                  </a:outerShdw>
                </a:effectLst>
                <a:latin typeface="Garamond"/>
              </a:rPr>
              <a:t>Best Rest Should Acquire Sleep Cool</a:t>
            </a:r>
          </a:p>
        </p:txBody>
      </p:sp>
      <p:pic>
        <p:nvPicPr>
          <p:cNvPr id="6" name="Graphic 5" descr="Handshake outline">
            <a:extLst>
              <a:ext uri="{FF2B5EF4-FFF2-40B4-BE49-F238E27FC236}">
                <a16:creationId xmlns:a16="http://schemas.microsoft.com/office/drawing/2014/main" id="{71557DD6-C773-8E53-A0B9-ADA7860061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9428" y="5328976"/>
            <a:ext cx="1643378" cy="1594446"/>
          </a:xfrm>
          <a:prstGeom prst="rect">
            <a:avLst/>
          </a:prstGeom>
        </p:spPr>
      </p:pic>
      <p:graphicFrame>
        <p:nvGraphicFramePr>
          <p:cNvPr id="13" name="Diagram 12">
            <a:extLst>
              <a:ext uri="{FF2B5EF4-FFF2-40B4-BE49-F238E27FC236}">
                <a16:creationId xmlns:a16="http://schemas.microsoft.com/office/drawing/2014/main" id="{90E4E6E8-0F11-B7FB-838B-51EB9FD61B05}"/>
              </a:ext>
            </a:extLst>
          </p:cNvPr>
          <p:cNvGraphicFramePr/>
          <p:nvPr>
            <p:extLst>
              <p:ext uri="{D42A27DB-BD31-4B8C-83A1-F6EECF244321}">
                <p14:modId xmlns:p14="http://schemas.microsoft.com/office/powerpoint/2010/main" val="1549962845"/>
              </p:ext>
            </p:extLst>
          </p:nvPr>
        </p:nvGraphicFramePr>
        <p:xfrm>
          <a:off x="427849" y="1229402"/>
          <a:ext cx="11336302" cy="2833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7" name="Group 6">
            <a:extLst>
              <a:ext uri="{FF2B5EF4-FFF2-40B4-BE49-F238E27FC236}">
                <a16:creationId xmlns:a16="http://schemas.microsoft.com/office/drawing/2014/main" id="{5EC7C544-F0E6-61E9-F77E-ACACFB783709}"/>
              </a:ext>
            </a:extLst>
          </p:cNvPr>
          <p:cNvGrpSpPr/>
          <p:nvPr/>
        </p:nvGrpSpPr>
        <p:grpSpPr>
          <a:xfrm>
            <a:off x="1805311" y="3799145"/>
            <a:ext cx="2490673" cy="1536806"/>
            <a:chOff x="-8073" y="649254"/>
            <a:chExt cx="2490673" cy="1536806"/>
          </a:xfrm>
        </p:grpSpPr>
        <p:sp>
          <p:nvSpPr>
            <p:cNvPr id="10" name="Rectangle 9">
              <a:extLst>
                <a:ext uri="{FF2B5EF4-FFF2-40B4-BE49-F238E27FC236}">
                  <a16:creationId xmlns:a16="http://schemas.microsoft.com/office/drawing/2014/main" id="{A9463C68-5E21-E01E-F044-FD3D8FABB47A}"/>
                </a:ext>
              </a:extLst>
            </p:cNvPr>
            <p:cNvSpPr/>
            <p:nvPr/>
          </p:nvSpPr>
          <p:spPr>
            <a:xfrm>
              <a:off x="3217" y="649254"/>
              <a:ext cx="2479383" cy="1535003"/>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11" name="TextBox 10">
              <a:extLst>
                <a:ext uri="{FF2B5EF4-FFF2-40B4-BE49-F238E27FC236}">
                  <a16:creationId xmlns:a16="http://schemas.microsoft.com/office/drawing/2014/main" id="{364E9020-FA2A-1B38-FAD5-243406E75795}"/>
                </a:ext>
              </a:extLst>
            </p:cNvPr>
            <p:cNvSpPr txBox="1"/>
            <p:nvPr/>
          </p:nvSpPr>
          <p:spPr>
            <a:xfrm>
              <a:off x="-8073" y="651057"/>
              <a:ext cx="2479383" cy="1535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High Costs in creating a Best Rest Mattress</a:t>
              </a:r>
            </a:p>
          </p:txBody>
        </p:sp>
      </p:grpSp>
      <p:grpSp>
        <p:nvGrpSpPr>
          <p:cNvPr id="12" name="Group 11">
            <a:extLst>
              <a:ext uri="{FF2B5EF4-FFF2-40B4-BE49-F238E27FC236}">
                <a16:creationId xmlns:a16="http://schemas.microsoft.com/office/drawing/2014/main" id="{921A92A3-A7C0-26AD-9DA2-C53B539F87ED}"/>
              </a:ext>
            </a:extLst>
          </p:cNvPr>
          <p:cNvGrpSpPr/>
          <p:nvPr/>
        </p:nvGrpSpPr>
        <p:grpSpPr>
          <a:xfrm>
            <a:off x="7905786" y="3798583"/>
            <a:ext cx="2479383" cy="1535003"/>
            <a:chOff x="3217" y="649254"/>
            <a:chExt cx="2479383" cy="1535003"/>
          </a:xfrm>
        </p:grpSpPr>
        <p:sp>
          <p:nvSpPr>
            <p:cNvPr id="14" name="Rectangle 13">
              <a:extLst>
                <a:ext uri="{FF2B5EF4-FFF2-40B4-BE49-F238E27FC236}">
                  <a16:creationId xmlns:a16="http://schemas.microsoft.com/office/drawing/2014/main" id="{202BE970-162E-F674-ABBD-2EC1F80AE71D}"/>
                </a:ext>
              </a:extLst>
            </p:cNvPr>
            <p:cNvSpPr/>
            <p:nvPr/>
          </p:nvSpPr>
          <p:spPr>
            <a:xfrm>
              <a:off x="3217" y="649254"/>
              <a:ext cx="2479383" cy="1535003"/>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15" name="TextBox 14">
              <a:extLst>
                <a:ext uri="{FF2B5EF4-FFF2-40B4-BE49-F238E27FC236}">
                  <a16:creationId xmlns:a16="http://schemas.microsoft.com/office/drawing/2014/main" id="{7E580715-CC02-DBEB-7260-616394CA8B5F}"/>
                </a:ext>
              </a:extLst>
            </p:cNvPr>
            <p:cNvSpPr txBox="1"/>
            <p:nvPr/>
          </p:nvSpPr>
          <p:spPr>
            <a:xfrm>
              <a:off x="3217" y="649254"/>
              <a:ext cx="2479383" cy="1535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effectLst>
                    <a:outerShdw blurRad="38100" dist="38100" dir="2700000" algn="tl">
                      <a:srgbClr val="000000">
                        <a:alpha val="43137"/>
                      </a:srgbClr>
                    </a:outerShdw>
                  </a:effectLst>
                  <a:latin typeface="Garamond" panose="02020404030301010803" pitchFamily="18" charset="0"/>
                </a:rPr>
                <a:t>The Cooling Technology is not highly known to the customer </a:t>
              </a:r>
            </a:p>
          </p:txBody>
        </p:sp>
      </p:grpSp>
      <p:grpSp>
        <p:nvGrpSpPr>
          <p:cNvPr id="9" name="Group 8">
            <a:extLst>
              <a:ext uri="{FF2B5EF4-FFF2-40B4-BE49-F238E27FC236}">
                <a16:creationId xmlns:a16="http://schemas.microsoft.com/office/drawing/2014/main" id="{6E48C9A4-23E3-46AA-2669-1CE55632A520}"/>
              </a:ext>
            </a:extLst>
          </p:cNvPr>
          <p:cNvGrpSpPr/>
          <p:nvPr/>
        </p:nvGrpSpPr>
        <p:grpSpPr>
          <a:xfrm>
            <a:off x="4857785" y="3798583"/>
            <a:ext cx="2479383" cy="1535003"/>
            <a:chOff x="3217" y="649254"/>
            <a:chExt cx="2479383" cy="1535003"/>
          </a:xfrm>
        </p:grpSpPr>
        <p:sp>
          <p:nvSpPr>
            <p:cNvPr id="16" name="Rectangle 15">
              <a:extLst>
                <a:ext uri="{FF2B5EF4-FFF2-40B4-BE49-F238E27FC236}">
                  <a16:creationId xmlns:a16="http://schemas.microsoft.com/office/drawing/2014/main" id="{E22A187D-523D-9BC1-C4F3-0236AE5422CF}"/>
                </a:ext>
              </a:extLst>
            </p:cNvPr>
            <p:cNvSpPr/>
            <p:nvPr/>
          </p:nvSpPr>
          <p:spPr>
            <a:xfrm>
              <a:off x="3217" y="649254"/>
              <a:ext cx="2479383" cy="1535003"/>
            </a:xfrm>
            <a:prstGeom prst="rect">
              <a:avLst/>
            </a:prstGeom>
            <a:solidFill>
              <a:srgbClr val="8595C1"/>
            </a:solidFill>
            <a:ln w="19050">
              <a:solidFill>
                <a:schemeClr val="tx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17" name="TextBox 16">
              <a:extLst>
                <a:ext uri="{FF2B5EF4-FFF2-40B4-BE49-F238E27FC236}">
                  <a16:creationId xmlns:a16="http://schemas.microsoft.com/office/drawing/2014/main" id="{41E88F7C-FB7E-D3F2-F3FE-04FC0E314577}"/>
                </a:ext>
              </a:extLst>
            </p:cNvPr>
            <p:cNvSpPr txBox="1"/>
            <p:nvPr/>
          </p:nvSpPr>
          <p:spPr>
            <a:xfrm>
              <a:off x="3217" y="649254"/>
              <a:ext cx="2479383" cy="15350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a:effectLst>
                    <a:outerShdw blurRad="38100" dist="38100" dir="2700000" algn="tl">
                      <a:srgbClr val="000000">
                        <a:alpha val="43137"/>
                      </a:srgbClr>
                    </a:outerShdw>
                  </a:effectLst>
                  <a:latin typeface="Garamond"/>
                </a:rPr>
                <a:t>High Risks Associated with acquisition but potential high rewards</a:t>
              </a:r>
              <a:endParaRPr lang="en-US"/>
            </a:p>
          </p:txBody>
        </p:sp>
      </p:grpSp>
    </p:spTree>
    <p:extLst>
      <p:ext uri="{BB962C8B-B14F-4D97-AF65-F5344CB8AC3E}">
        <p14:creationId xmlns:p14="http://schemas.microsoft.com/office/powerpoint/2010/main" val="124766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a:endParaRPr>
          </a:p>
        </p:txBody>
      </p:sp>
      <p:sp>
        <p:nvSpPr>
          <p:cNvPr id="2" name="Title 1">
            <a:extLst>
              <a:ext uri="{FF2B5EF4-FFF2-40B4-BE49-F238E27FC236}">
                <a16:creationId xmlns:a16="http://schemas.microsoft.com/office/drawing/2014/main" id="{4EF6C726-B9CC-0C82-D8D8-9B0D2A1EAB20}"/>
              </a:ext>
            </a:extLst>
          </p:cNvPr>
          <p:cNvSpPr>
            <a:spLocks noGrp="1"/>
          </p:cNvSpPr>
          <p:nvPr>
            <p:ph type="title"/>
          </p:nvPr>
        </p:nvSpPr>
        <p:spPr>
          <a:xfrm>
            <a:off x="838200" y="557188"/>
            <a:ext cx="10515600" cy="1133499"/>
          </a:xfrm>
          <a:ln w="19050">
            <a:solidFill>
              <a:schemeClr val="tx2">
                <a:lumMod val="40000"/>
                <a:lumOff val="60000"/>
              </a:schemeClr>
            </a:solidFill>
            <a:prstDash val="lgDashDotDot"/>
          </a:ln>
        </p:spPr>
        <p:txBody>
          <a:bodyPr>
            <a:normAutofit/>
          </a:bodyPr>
          <a:lstStyle/>
          <a:p>
            <a:pPr algn="ctr"/>
            <a:r>
              <a:rPr lang="en-US" sz="5500">
                <a:solidFill>
                  <a:schemeClr val="tx2">
                    <a:lumMod val="75000"/>
                  </a:schemeClr>
                </a:solidFill>
                <a:effectLst>
                  <a:outerShdw blurRad="38100" dist="38100" dir="2700000" algn="tl">
                    <a:srgbClr val="000000">
                      <a:alpha val="43137"/>
                    </a:srgbClr>
                  </a:outerShdw>
                </a:effectLst>
                <a:latin typeface="Garamond"/>
                <a:ea typeface="Calibri Light"/>
                <a:cs typeface="Calibri Light"/>
              </a:rPr>
              <a:t>Overview</a:t>
            </a:r>
            <a:endParaRPr lang="en-US" sz="5500">
              <a:solidFill>
                <a:schemeClr val="tx2">
                  <a:lumMod val="75000"/>
                </a:schemeClr>
              </a:solidFill>
              <a:effectLst>
                <a:outerShdw blurRad="38100" dist="38100" dir="2700000" algn="tl">
                  <a:srgbClr val="000000">
                    <a:alpha val="43137"/>
                  </a:srgbClr>
                </a:outerShdw>
              </a:effectLst>
              <a:latin typeface="Garamond"/>
            </a:endParaRPr>
          </a:p>
        </p:txBody>
      </p:sp>
      <p:graphicFrame>
        <p:nvGraphicFramePr>
          <p:cNvPr id="59" name="Content Placeholder 2">
            <a:extLst>
              <a:ext uri="{FF2B5EF4-FFF2-40B4-BE49-F238E27FC236}">
                <a16:creationId xmlns:a16="http://schemas.microsoft.com/office/drawing/2014/main" id="{1B5B428A-9B12-2930-CF2B-B6AA596655B9}"/>
              </a:ext>
            </a:extLst>
          </p:cNvPr>
          <p:cNvGraphicFramePr>
            <a:graphicFrameLocks noGrp="1"/>
          </p:cNvGraphicFramePr>
          <p:nvPr>
            <p:ph idx="1"/>
            <p:extLst>
              <p:ext uri="{D42A27DB-BD31-4B8C-83A1-F6EECF244321}">
                <p14:modId xmlns:p14="http://schemas.microsoft.com/office/powerpoint/2010/main" val="325186219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17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4BFE-B4C7-88E2-DB80-F634DA679AE2}"/>
              </a:ext>
            </a:extLst>
          </p:cNvPr>
          <p:cNvSpPr>
            <a:spLocks noGrp="1"/>
          </p:cNvSpPr>
          <p:nvPr>
            <p:ph type="title"/>
          </p:nvPr>
        </p:nvSpPr>
        <p:spPr>
          <a:xfrm>
            <a:off x="445709" y="365125"/>
            <a:ext cx="11300582" cy="648404"/>
          </a:xfrm>
          <a:solidFill>
            <a:schemeClr val="bg1"/>
          </a:solidFill>
          <a:ln w="19050">
            <a:solidFill>
              <a:schemeClr val="tx2">
                <a:lumMod val="40000"/>
                <a:lumOff val="60000"/>
              </a:schemeClr>
            </a:solidFill>
            <a:prstDash val="lgDashDotDot"/>
          </a:ln>
          <a:effectLst/>
        </p:spPr>
        <p:txBody>
          <a:bodyPr>
            <a:normAutofit fontScale="90000"/>
          </a:bodyPr>
          <a:lstStyle/>
          <a:p>
            <a:pPr algn="ctr"/>
            <a:br>
              <a:rPr lang="en-US">
                <a:solidFill>
                  <a:schemeClr val="tx2">
                    <a:lumMod val="75000"/>
                  </a:schemeClr>
                </a:solidFill>
                <a:effectLst>
                  <a:outerShdw blurRad="38100" dist="38100" dir="2700000" algn="tl">
                    <a:srgbClr val="000000">
                      <a:alpha val="43137"/>
                    </a:srgbClr>
                  </a:outerShdw>
                </a:effectLst>
                <a:latin typeface="Garamond" panose="02020404030301010803" pitchFamily="18" charset="0"/>
              </a:rPr>
            </a:br>
            <a:r>
              <a:rPr lang="en-US">
                <a:solidFill>
                  <a:schemeClr val="tx2">
                    <a:lumMod val="75000"/>
                  </a:schemeClr>
                </a:solidFill>
                <a:effectLst>
                  <a:outerShdw blurRad="38100" dist="38100" dir="2700000" algn="tl">
                    <a:srgbClr val="000000">
                      <a:alpha val="43137"/>
                    </a:srgbClr>
                  </a:outerShdw>
                </a:effectLst>
                <a:latin typeface="Garamond" panose="02020404030301010803" pitchFamily="18" charset="0"/>
              </a:rPr>
              <a:t>Executive Summary </a:t>
            </a:r>
            <a:endParaRPr lang="en-US">
              <a:solidFill>
                <a:schemeClr val="tx2">
                  <a:lumMod val="75000"/>
                </a:schemeClr>
              </a:solidFill>
              <a:effectLst>
                <a:outerShdw blurRad="38100" dist="38100" dir="2700000" algn="tl">
                  <a:srgbClr val="000000">
                    <a:alpha val="43137"/>
                  </a:srgbClr>
                </a:outerShdw>
              </a:effectLst>
              <a:latin typeface="Garamond" panose="02020404030301010803" pitchFamily="18" charset="0"/>
              <a:ea typeface="+mj-lt"/>
              <a:cs typeface="+mj-lt"/>
            </a:endParaRPr>
          </a:p>
          <a:p>
            <a:endParaRPr lang="en-US">
              <a:latin typeface="Garamond" panose="02020404030301010803" pitchFamily="18" charset="0"/>
              <a:cs typeface="Calibri Light"/>
            </a:endParaRPr>
          </a:p>
        </p:txBody>
      </p:sp>
      <p:sp>
        <p:nvSpPr>
          <p:cNvPr id="3" name="Text Placeholder 2">
            <a:extLst>
              <a:ext uri="{FF2B5EF4-FFF2-40B4-BE49-F238E27FC236}">
                <a16:creationId xmlns:a16="http://schemas.microsoft.com/office/drawing/2014/main" id="{383D5200-5045-AEDC-2261-C98477F18BCF}"/>
              </a:ext>
            </a:extLst>
          </p:cNvPr>
          <p:cNvSpPr>
            <a:spLocks noGrp="1"/>
          </p:cNvSpPr>
          <p:nvPr>
            <p:ph type="body" idx="1"/>
          </p:nvPr>
        </p:nvSpPr>
        <p:spPr>
          <a:xfrm>
            <a:off x="445708" y="5584906"/>
            <a:ext cx="11300582" cy="1120693"/>
          </a:xfrm>
          <a:ln w="19050" cmpd="tri">
            <a:solidFill>
              <a:schemeClr val="tx2">
                <a:lumMod val="40000"/>
                <a:lumOff val="60000"/>
              </a:schemeClr>
            </a:solidFill>
            <a:extLst>
              <a:ext uri="{C807C97D-BFC1-408E-A445-0C87EB9F89A2}">
                <ask:lineSketchStyleProps xmlns:ask="http://schemas.microsoft.com/office/drawing/2018/sketchyshapes" sd="1236011846">
                  <a:custGeom>
                    <a:avLst/>
                    <a:gdLst>
                      <a:gd name="connsiteX0" fmla="*/ 0 w 11300582"/>
                      <a:gd name="connsiteY0" fmla="*/ 0 h 1120693"/>
                      <a:gd name="connsiteX1" fmla="*/ 255750 w 11300582"/>
                      <a:gd name="connsiteY1" fmla="*/ 0 h 1120693"/>
                      <a:gd name="connsiteX2" fmla="*/ 511500 w 11300582"/>
                      <a:gd name="connsiteY2" fmla="*/ 0 h 1120693"/>
                      <a:gd name="connsiteX3" fmla="*/ 993262 w 11300582"/>
                      <a:gd name="connsiteY3" fmla="*/ 0 h 1120693"/>
                      <a:gd name="connsiteX4" fmla="*/ 1475023 w 11300582"/>
                      <a:gd name="connsiteY4" fmla="*/ 0 h 1120693"/>
                      <a:gd name="connsiteX5" fmla="*/ 1843779 w 11300582"/>
                      <a:gd name="connsiteY5" fmla="*/ 0 h 1120693"/>
                      <a:gd name="connsiteX6" fmla="*/ 2664558 w 11300582"/>
                      <a:gd name="connsiteY6" fmla="*/ 0 h 1120693"/>
                      <a:gd name="connsiteX7" fmla="*/ 2920308 w 11300582"/>
                      <a:gd name="connsiteY7" fmla="*/ 0 h 1120693"/>
                      <a:gd name="connsiteX8" fmla="*/ 3289064 w 11300582"/>
                      <a:gd name="connsiteY8" fmla="*/ 0 h 1120693"/>
                      <a:gd name="connsiteX9" fmla="*/ 4109843 w 11300582"/>
                      <a:gd name="connsiteY9" fmla="*/ 0 h 1120693"/>
                      <a:gd name="connsiteX10" fmla="*/ 4365593 w 11300582"/>
                      <a:gd name="connsiteY10" fmla="*/ 0 h 1120693"/>
                      <a:gd name="connsiteX11" fmla="*/ 4960361 w 11300582"/>
                      <a:gd name="connsiteY11" fmla="*/ 0 h 1120693"/>
                      <a:gd name="connsiteX12" fmla="*/ 5442122 w 11300582"/>
                      <a:gd name="connsiteY12" fmla="*/ 0 h 1120693"/>
                      <a:gd name="connsiteX13" fmla="*/ 6149896 w 11300582"/>
                      <a:gd name="connsiteY13" fmla="*/ 0 h 1120693"/>
                      <a:gd name="connsiteX14" fmla="*/ 6518652 w 11300582"/>
                      <a:gd name="connsiteY14" fmla="*/ 0 h 1120693"/>
                      <a:gd name="connsiteX15" fmla="*/ 7339431 w 11300582"/>
                      <a:gd name="connsiteY15" fmla="*/ 0 h 1120693"/>
                      <a:gd name="connsiteX16" fmla="*/ 7821192 w 11300582"/>
                      <a:gd name="connsiteY16" fmla="*/ 0 h 1120693"/>
                      <a:gd name="connsiteX17" fmla="*/ 8641971 w 11300582"/>
                      <a:gd name="connsiteY17" fmla="*/ 0 h 1120693"/>
                      <a:gd name="connsiteX18" fmla="*/ 9236739 w 11300582"/>
                      <a:gd name="connsiteY18" fmla="*/ 0 h 1120693"/>
                      <a:gd name="connsiteX19" fmla="*/ 9605495 w 11300582"/>
                      <a:gd name="connsiteY19" fmla="*/ 0 h 1120693"/>
                      <a:gd name="connsiteX20" fmla="*/ 10313268 w 11300582"/>
                      <a:gd name="connsiteY20" fmla="*/ 0 h 1120693"/>
                      <a:gd name="connsiteX21" fmla="*/ 10795030 w 11300582"/>
                      <a:gd name="connsiteY21" fmla="*/ 0 h 1120693"/>
                      <a:gd name="connsiteX22" fmla="*/ 11300582 w 11300582"/>
                      <a:gd name="connsiteY22" fmla="*/ 0 h 1120693"/>
                      <a:gd name="connsiteX23" fmla="*/ 11300582 w 11300582"/>
                      <a:gd name="connsiteY23" fmla="*/ 537933 h 1120693"/>
                      <a:gd name="connsiteX24" fmla="*/ 11300582 w 11300582"/>
                      <a:gd name="connsiteY24" fmla="*/ 1120693 h 1120693"/>
                      <a:gd name="connsiteX25" fmla="*/ 10592809 w 11300582"/>
                      <a:gd name="connsiteY25" fmla="*/ 1120693 h 1120693"/>
                      <a:gd name="connsiteX26" fmla="*/ 10111047 w 11300582"/>
                      <a:gd name="connsiteY26" fmla="*/ 1120693 h 1120693"/>
                      <a:gd name="connsiteX27" fmla="*/ 9290268 w 11300582"/>
                      <a:gd name="connsiteY27" fmla="*/ 1120693 h 1120693"/>
                      <a:gd name="connsiteX28" fmla="*/ 8921512 w 11300582"/>
                      <a:gd name="connsiteY28" fmla="*/ 1120693 h 1120693"/>
                      <a:gd name="connsiteX29" fmla="*/ 8552756 w 11300582"/>
                      <a:gd name="connsiteY29" fmla="*/ 1120693 h 1120693"/>
                      <a:gd name="connsiteX30" fmla="*/ 7844983 w 11300582"/>
                      <a:gd name="connsiteY30" fmla="*/ 1120693 h 1120693"/>
                      <a:gd name="connsiteX31" fmla="*/ 7250216 w 11300582"/>
                      <a:gd name="connsiteY31" fmla="*/ 1120693 h 1120693"/>
                      <a:gd name="connsiteX32" fmla="*/ 6994465 w 11300582"/>
                      <a:gd name="connsiteY32" fmla="*/ 1120693 h 1120693"/>
                      <a:gd name="connsiteX33" fmla="*/ 6173686 w 11300582"/>
                      <a:gd name="connsiteY33" fmla="*/ 1120693 h 1120693"/>
                      <a:gd name="connsiteX34" fmla="*/ 5917936 w 11300582"/>
                      <a:gd name="connsiteY34" fmla="*/ 1120693 h 1120693"/>
                      <a:gd name="connsiteX35" fmla="*/ 5549181 w 11300582"/>
                      <a:gd name="connsiteY35" fmla="*/ 1120693 h 1120693"/>
                      <a:gd name="connsiteX36" fmla="*/ 4728401 w 11300582"/>
                      <a:gd name="connsiteY36" fmla="*/ 1120693 h 1120693"/>
                      <a:gd name="connsiteX37" fmla="*/ 4020628 w 11300582"/>
                      <a:gd name="connsiteY37" fmla="*/ 1120693 h 1120693"/>
                      <a:gd name="connsiteX38" fmla="*/ 3312855 w 11300582"/>
                      <a:gd name="connsiteY38" fmla="*/ 1120693 h 1120693"/>
                      <a:gd name="connsiteX39" fmla="*/ 2718087 w 11300582"/>
                      <a:gd name="connsiteY39" fmla="*/ 1120693 h 1120693"/>
                      <a:gd name="connsiteX40" fmla="*/ 2010314 w 11300582"/>
                      <a:gd name="connsiteY40" fmla="*/ 1120693 h 1120693"/>
                      <a:gd name="connsiteX41" fmla="*/ 1302541 w 11300582"/>
                      <a:gd name="connsiteY41" fmla="*/ 1120693 h 1120693"/>
                      <a:gd name="connsiteX42" fmla="*/ 1046791 w 11300582"/>
                      <a:gd name="connsiteY42" fmla="*/ 1120693 h 1120693"/>
                      <a:gd name="connsiteX43" fmla="*/ 678035 w 11300582"/>
                      <a:gd name="connsiteY43" fmla="*/ 1120693 h 1120693"/>
                      <a:gd name="connsiteX44" fmla="*/ 0 w 11300582"/>
                      <a:gd name="connsiteY44" fmla="*/ 1120693 h 1120693"/>
                      <a:gd name="connsiteX45" fmla="*/ 0 w 11300582"/>
                      <a:gd name="connsiteY45" fmla="*/ 537933 h 1120693"/>
                      <a:gd name="connsiteX46" fmla="*/ 0 w 11300582"/>
                      <a:gd name="connsiteY46" fmla="*/ 0 h 112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300582" h="1120693" fill="none" extrusionOk="0">
                        <a:moveTo>
                          <a:pt x="0" y="0"/>
                        </a:moveTo>
                        <a:cubicBezTo>
                          <a:pt x="71358" y="-29650"/>
                          <a:pt x="148251" y="16991"/>
                          <a:pt x="255750" y="0"/>
                        </a:cubicBezTo>
                        <a:cubicBezTo>
                          <a:pt x="363249" y="-16991"/>
                          <a:pt x="407351" y="12445"/>
                          <a:pt x="511500" y="0"/>
                        </a:cubicBezTo>
                        <a:cubicBezTo>
                          <a:pt x="615649" y="-12445"/>
                          <a:pt x="766855" y="46602"/>
                          <a:pt x="993262" y="0"/>
                        </a:cubicBezTo>
                        <a:cubicBezTo>
                          <a:pt x="1219669" y="-46602"/>
                          <a:pt x="1357400" y="7491"/>
                          <a:pt x="1475023" y="0"/>
                        </a:cubicBezTo>
                        <a:cubicBezTo>
                          <a:pt x="1592646" y="-7491"/>
                          <a:pt x="1710325" y="2219"/>
                          <a:pt x="1843779" y="0"/>
                        </a:cubicBezTo>
                        <a:cubicBezTo>
                          <a:pt x="1977233" y="-2219"/>
                          <a:pt x="2412871" y="59010"/>
                          <a:pt x="2664558" y="0"/>
                        </a:cubicBezTo>
                        <a:cubicBezTo>
                          <a:pt x="2916245" y="-59010"/>
                          <a:pt x="2817141" y="12766"/>
                          <a:pt x="2920308" y="0"/>
                        </a:cubicBezTo>
                        <a:cubicBezTo>
                          <a:pt x="3023475" y="-12766"/>
                          <a:pt x="3195075" y="20439"/>
                          <a:pt x="3289064" y="0"/>
                        </a:cubicBezTo>
                        <a:cubicBezTo>
                          <a:pt x="3383053" y="-20439"/>
                          <a:pt x="3787849" y="18510"/>
                          <a:pt x="4109843" y="0"/>
                        </a:cubicBezTo>
                        <a:cubicBezTo>
                          <a:pt x="4431837" y="-18510"/>
                          <a:pt x="4291115" y="11459"/>
                          <a:pt x="4365593" y="0"/>
                        </a:cubicBezTo>
                        <a:cubicBezTo>
                          <a:pt x="4440071" y="-11459"/>
                          <a:pt x="4675438" y="53533"/>
                          <a:pt x="4960361" y="0"/>
                        </a:cubicBezTo>
                        <a:cubicBezTo>
                          <a:pt x="5245284" y="-53533"/>
                          <a:pt x="5257509" y="37807"/>
                          <a:pt x="5442122" y="0"/>
                        </a:cubicBezTo>
                        <a:cubicBezTo>
                          <a:pt x="5626735" y="-37807"/>
                          <a:pt x="5991807" y="14810"/>
                          <a:pt x="6149896" y="0"/>
                        </a:cubicBezTo>
                        <a:cubicBezTo>
                          <a:pt x="6307985" y="-14810"/>
                          <a:pt x="6342460" y="5067"/>
                          <a:pt x="6518652" y="0"/>
                        </a:cubicBezTo>
                        <a:cubicBezTo>
                          <a:pt x="6694844" y="-5067"/>
                          <a:pt x="7142142" y="40896"/>
                          <a:pt x="7339431" y="0"/>
                        </a:cubicBezTo>
                        <a:cubicBezTo>
                          <a:pt x="7536720" y="-40896"/>
                          <a:pt x="7699604" y="7176"/>
                          <a:pt x="7821192" y="0"/>
                        </a:cubicBezTo>
                        <a:cubicBezTo>
                          <a:pt x="7942780" y="-7176"/>
                          <a:pt x="8452765" y="11478"/>
                          <a:pt x="8641971" y="0"/>
                        </a:cubicBezTo>
                        <a:cubicBezTo>
                          <a:pt x="8831177" y="-11478"/>
                          <a:pt x="8973095" y="49326"/>
                          <a:pt x="9236739" y="0"/>
                        </a:cubicBezTo>
                        <a:cubicBezTo>
                          <a:pt x="9500383" y="-49326"/>
                          <a:pt x="9487189" y="26870"/>
                          <a:pt x="9605495" y="0"/>
                        </a:cubicBezTo>
                        <a:cubicBezTo>
                          <a:pt x="9723801" y="-26870"/>
                          <a:pt x="10029893" y="17607"/>
                          <a:pt x="10313268" y="0"/>
                        </a:cubicBezTo>
                        <a:cubicBezTo>
                          <a:pt x="10596643" y="-17607"/>
                          <a:pt x="10585549" y="54191"/>
                          <a:pt x="10795030" y="0"/>
                        </a:cubicBezTo>
                        <a:cubicBezTo>
                          <a:pt x="11004511" y="-54191"/>
                          <a:pt x="11160911" y="15714"/>
                          <a:pt x="11300582" y="0"/>
                        </a:cubicBezTo>
                        <a:cubicBezTo>
                          <a:pt x="11351201" y="226366"/>
                          <a:pt x="11239059" y="308268"/>
                          <a:pt x="11300582" y="537933"/>
                        </a:cubicBezTo>
                        <a:cubicBezTo>
                          <a:pt x="11362105" y="767598"/>
                          <a:pt x="11233248" y="919078"/>
                          <a:pt x="11300582" y="1120693"/>
                        </a:cubicBezTo>
                        <a:cubicBezTo>
                          <a:pt x="11154931" y="1199869"/>
                          <a:pt x="10903172" y="1104283"/>
                          <a:pt x="10592809" y="1120693"/>
                        </a:cubicBezTo>
                        <a:cubicBezTo>
                          <a:pt x="10282446" y="1137103"/>
                          <a:pt x="10351696" y="1063814"/>
                          <a:pt x="10111047" y="1120693"/>
                        </a:cubicBezTo>
                        <a:cubicBezTo>
                          <a:pt x="9870398" y="1177572"/>
                          <a:pt x="9476987" y="1095897"/>
                          <a:pt x="9290268" y="1120693"/>
                        </a:cubicBezTo>
                        <a:cubicBezTo>
                          <a:pt x="9103549" y="1145489"/>
                          <a:pt x="9011359" y="1106287"/>
                          <a:pt x="8921512" y="1120693"/>
                        </a:cubicBezTo>
                        <a:cubicBezTo>
                          <a:pt x="8831665" y="1135099"/>
                          <a:pt x="8660215" y="1120449"/>
                          <a:pt x="8552756" y="1120693"/>
                        </a:cubicBezTo>
                        <a:cubicBezTo>
                          <a:pt x="8445297" y="1120937"/>
                          <a:pt x="8196982" y="1116904"/>
                          <a:pt x="7844983" y="1120693"/>
                        </a:cubicBezTo>
                        <a:cubicBezTo>
                          <a:pt x="7492984" y="1124482"/>
                          <a:pt x="7396854" y="1060965"/>
                          <a:pt x="7250216" y="1120693"/>
                        </a:cubicBezTo>
                        <a:cubicBezTo>
                          <a:pt x="7103578" y="1180421"/>
                          <a:pt x="7067287" y="1103150"/>
                          <a:pt x="6994465" y="1120693"/>
                        </a:cubicBezTo>
                        <a:cubicBezTo>
                          <a:pt x="6921643" y="1138236"/>
                          <a:pt x="6532504" y="1040794"/>
                          <a:pt x="6173686" y="1120693"/>
                        </a:cubicBezTo>
                        <a:cubicBezTo>
                          <a:pt x="5814868" y="1200592"/>
                          <a:pt x="6022497" y="1094890"/>
                          <a:pt x="5917936" y="1120693"/>
                        </a:cubicBezTo>
                        <a:cubicBezTo>
                          <a:pt x="5813375" y="1146496"/>
                          <a:pt x="5651170" y="1110506"/>
                          <a:pt x="5549181" y="1120693"/>
                        </a:cubicBezTo>
                        <a:cubicBezTo>
                          <a:pt x="5447192" y="1130880"/>
                          <a:pt x="4919861" y="1112266"/>
                          <a:pt x="4728401" y="1120693"/>
                        </a:cubicBezTo>
                        <a:cubicBezTo>
                          <a:pt x="4536941" y="1129120"/>
                          <a:pt x="4199901" y="1043086"/>
                          <a:pt x="4020628" y="1120693"/>
                        </a:cubicBezTo>
                        <a:cubicBezTo>
                          <a:pt x="3841355" y="1198300"/>
                          <a:pt x="3497711" y="1059459"/>
                          <a:pt x="3312855" y="1120693"/>
                        </a:cubicBezTo>
                        <a:cubicBezTo>
                          <a:pt x="3127999" y="1181927"/>
                          <a:pt x="2838172" y="1103377"/>
                          <a:pt x="2718087" y="1120693"/>
                        </a:cubicBezTo>
                        <a:cubicBezTo>
                          <a:pt x="2598002" y="1138009"/>
                          <a:pt x="2292197" y="1093636"/>
                          <a:pt x="2010314" y="1120693"/>
                        </a:cubicBezTo>
                        <a:cubicBezTo>
                          <a:pt x="1728431" y="1147750"/>
                          <a:pt x="1631072" y="1059427"/>
                          <a:pt x="1302541" y="1120693"/>
                        </a:cubicBezTo>
                        <a:cubicBezTo>
                          <a:pt x="974010" y="1181959"/>
                          <a:pt x="1143857" y="1108554"/>
                          <a:pt x="1046791" y="1120693"/>
                        </a:cubicBezTo>
                        <a:cubicBezTo>
                          <a:pt x="949725" y="1132832"/>
                          <a:pt x="775166" y="1086676"/>
                          <a:pt x="678035" y="1120693"/>
                        </a:cubicBezTo>
                        <a:cubicBezTo>
                          <a:pt x="580904" y="1154710"/>
                          <a:pt x="259664" y="1043845"/>
                          <a:pt x="0" y="1120693"/>
                        </a:cubicBezTo>
                        <a:cubicBezTo>
                          <a:pt x="-42761" y="893775"/>
                          <a:pt x="12538" y="802755"/>
                          <a:pt x="0" y="537933"/>
                        </a:cubicBezTo>
                        <a:cubicBezTo>
                          <a:pt x="-12538" y="273111"/>
                          <a:pt x="46408" y="209157"/>
                          <a:pt x="0" y="0"/>
                        </a:cubicBezTo>
                        <a:close/>
                      </a:path>
                      <a:path w="11300582" h="1120693" stroke="0" extrusionOk="0">
                        <a:moveTo>
                          <a:pt x="0" y="0"/>
                        </a:moveTo>
                        <a:cubicBezTo>
                          <a:pt x="217023" y="-42251"/>
                          <a:pt x="438323" y="24770"/>
                          <a:pt x="594767" y="0"/>
                        </a:cubicBezTo>
                        <a:cubicBezTo>
                          <a:pt x="751211" y="-24770"/>
                          <a:pt x="1028283" y="42386"/>
                          <a:pt x="1302541" y="0"/>
                        </a:cubicBezTo>
                        <a:cubicBezTo>
                          <a:pt x="1576799" y="-42386"/>
                          <a:pt x="1617746" y="45995"/>
                          <a:pt x="1897308" y="0"/>
                        </a:cubicBezTo>
                        <a:cubicBezTo>
                          <a:pt x="2176870" y="-45995"/>
                          <a:pt x="2078603" y="30454"/>
                          <a:pt x="2153058" y="0"/>
                        </a:cubicBezTo>
                        <a:cubicBezTo>
                          <a:pt x="2227513" y="-30454"/>
                          <a:pt x="2377988" y="20359"/>
                          <a:pt x="2521814" y="0"/>
                        </a:cubicBezTo>
                        <a:cubicBezTo>
                          <a:pt x="2665640" y="-20359"/>
                          <a:pt x="2980133" y="20434"/>
                          <a:pt x="3229587" y="0"/>
                        </a:cubicBezTo>
                        <a:cubicBezTo>
                          <a:pt x="3479041" y="-20434"/>
                          <a:pt x="3561684" y="51763"/>
                          <a:pt x="3711349" y="0"/>
                        </a:cubicBezTo>
                        <a:cubicBezTo>
                          <a:pt x="3861014" y="-51763"/>
                          <a:pt x="4053076" y="6296"/>
                          <a:pt x="4193111" y="0"/>
                        </a:cubicBezTo>
                        <a:cubicBezTo>
                          <a:pt x="4333146" y="-6296"/>
                          <a:pt x="4516180" y="34327"/>
                          <a:pt x="4674872" y="0"/>
                        </a:cubicBezTo>
                        <a:cubicBezTo>
                          <a:pt x="4833564" y="-34327"/>
                          <a:pt x="5142301" y="75133"/>
                          <a:pt x="5382646" y="0"/>
                        </a:cubicBezTo>
                        <a:cubicBezTo>
                          <a:pt x="5622991" y="-75133"/>
                          <a:pt x="5584911" y="24459"/>
                          <a:pt x="5751401" y="0"/>
                        </a:cubicBezTo>
                        <a:cubicBezTo>
                          <a:pt x="5917892" y="-24459"/>
                          <a:pt x="6205292" y="34237"/>
                          <a:pt x="6459175" y="0"/>
                        </a:cubicBezTo>
                        <a:cubicBezTo>
                          <a:pt x="6713058" y="-34237"/>
                          <a:pt x="6616028" y="29179"/>
                          <a:pt x="6714925" y="0"/>
                        </a:cubicBezTo>
                        <a:cubicBezTo>
                          <a:pt x="6813822" y="-29179"/>
                          <a:pt x="6930637" y="29792"/>
                          <a:pt x="7083681" y="0"/>
                        </a:cubicBezTo>
                        <a:cubicBezTo>
                          <a:pt x="7236725" y="-29792"/>
                          <a:pt x="7574906" y="6996"/>
                          <a:pt x="7791454" y="0"/>
                        </a:cubicBezTo>
                        <a:cubicBezTo>
                          <a:pt x="8008002" y="-6996"/>
                          <a:pt x="8131206" y="46804"/>
                          <a:pt x="8386221" y="0"/>
                        </a:cubicBezTo>
                        <a:cubicBezTo>
                          <a:pt x="8641236" y="-46804"/>
                          <a:pt x="8701122" y="19898"/>
                          <a:pt x="8867983" y="0"/>
                        </a:cubicBezTo>
                        <a:cubicBezTo>
                          <a:pt x="9034844" y="-19898"/>
                          <a:pt x="9236908" y="4040"/>
                          <a:pt x="9349745" y="0"/>
                        </a:cubicBezTo>
                        <a:cubicBezTo>
                          <a:pt x="9462582" y="-4040"/>
                          <a:pt x="9497423" y="8272"/>
                          <a:pt x="9605495" y="0"/>
                        </a:cubicBezTo>
                        <a:cubicBezTo>
                          <a:pt x="9713567" y="-8272"/>
                          <a:pt x="10148948" y="76556"/>
                          <a:pt x="10426274" y="0"/>
                        </a:cubicBezTo>
                        <a:cubicBezTo>
                          <a:pt x="10703600" y="-76556"/>
                          <a:pt x="10952745" y="26792"/>
                          <a:pt x="11300582" y="0"/>
                        </a:cubicBezTo>
                        <a:cubicBezTo>
                          <a:pt x="11306880" y="254811"/>
                          <a:pt x="11256719" y="344088"/>
                          <a:pt x="11300582" y="537933"/>
                        </a:cubicBezTo>
                        <a:cubicBezTo>
                          <a:pt x="11344445" y="731778"/>
                          <a:pt x="11275311" y="1001357"/>
                          <a:pt x="11300582" y="1120693"/>
                        </a:cubicBezTo>
                        <a:cubicBezTo>
                          <a:pt x="11222579" y="1134021"/>
                          <a:pt x="11111534" y="1083991"/>
                          <a:pt x="10931826" y="1120693"/>
                        </a:cubicBezTo>
                        <a:cubicBezTo>
                          <a:pt x="10752118" y="1157395"/>
                          <a:pt x="10643255" y="1119841"/>
                          <a:pt x="10563070" y="1120693"/>
                        </a:cubicBezTo>
                        <a:cubicBezTo>
                          <a:pt x="10482885" y="1121545"/>
                          <a:pt x="10292410" y="1087631"/>
                          <a:pt x="10081309" y="1120693"/>
                        </a:cubicBezTo>
                        <a:cubicBezTo>
                          <a:pt x="9870208" y="1153755"/>
                          <a:pt x="9728945" y="1058641"/>
                          <a:pt x="9486541" y="1120693"/>
                        </a:cubicBezTo>
                        <a:cubicBezTo>
                          <a:pt x="9244137" y="1182745"/>
                          <a:pt x="9076040" y="1082821"/>
                          <a:pt x="8665762" y="1120693"/>
                        </a:cubicBezTo>
                        <a:cubicBezTo>
                          <a:pt x="8255484" y="1158565"/>
                          <a:pt x="8043034" y="1043580"/>
                          <a:pt x="7844983" y="1120693"/>
                        </a:cubicBezTo>
                        <a:cubicBezTo>
                          <a:pt x="7646932" y="1197806"/>
                          <a:pt x="7483197" y="1120128"/>
                          <a:pt x="7137210" y="1120693"/>
                        </a:cubicBezTo>
                        <a:cubicBezTo>
                          <a:pt x="6791223" y="1121258"/>
                          <a:pt x="6860258" y="1085879"/>
                          <a:pt x="6768454" y="1120693"/>
                        </a:cubicBezTo>
                        <a:cubicBezTo>
                          <a:pt x="6676650" y="1155507"/>
                          <a:pt x="6346715" y="1110132"/>
                          <a:pt x="6173686" y="1120693"/>
                        </a:cubicBezTo>
                        <a:cubicBezTo>
                          <a:pt x="6000657" y="1131254"/>
                          <a:pt x="5929858" y="1090672"/>
                          <a:pt x="5691925" y="1120693"/>
                        </a:cubicBezTo>
                        <a:cubicBezTo>
                          <a:pt x="5453992" y="1150714"/>
                          <a:pt x="5452255" y="1099903"/>
                          <a:pt x="5323169" y="1120693"/>
                        </a:cubicBezTo>
                        <a:cubicBezTo>
                          <a:pt x="5194083" y="1141483"/>
                          <a:pt x="4783422" y="1048515"/>
                          <a:pt x="4502390" y="1120693"/>
                        </a:cubicBezTo>
                        <a:cubicBezTo>
                          <a:pt x="4221358" y="1192871"/>
                          <a:pt x="4143204" y="1106828"/>
                          <a:pt x="4020628" y="1120693"/>
                        </a:cubicBezTo>
                        <a:cubicBezTo>
                          <a:pt x="3898052" y="1134558"/>
                          <a:pt x="3848248" y="1119864"/>
                          <a:pt x="3764878" y="1120693"/>
                        </a:cubicBezTo>
                        <a:cubicBezTo>
                          <a:pt x="3681508" y="1121522"/>
                          <a:pt x="3361618" y="1116853"/>
                          <a:pt x="3057105" y="1120693"/>
                        </a:cubicBezTo>
                        <a:cubicBezTo>
                          <a:pt x="2752592" y="1124533"/>
                          <a:pt x="2700844" y="1099251"/>
                          <a:pt x="2575343" y="1120693"/>
                        </a:cubicBezTo>
                        <a:cubicBezTo>
                          <a:pt x="2449842" y="1142135"/>
                          <a:pt x="2287520" y="1081544"/>
                          <a:pt x="2093582" y="1120693"/>
                        </a:cubicBezTo>
                        <a:cubicBezTo>
                          <a:pt x="1899644" y="1159842"/>
                          <a:pt x="1850118" y="1101629"/>
                          <a:pt x="1611820" y="1120693"/>
                        </a:cubicBezTo>
                        <a:cubicBezTo>
                          <a:pt x="1373522" y="1139757"/>
                          <a:pt x="1192339" y="1039918"/>
                          <a:pt x="904047" y="1120693"/>
                        </a:cubicBezTo>
                        <a:cubicBezTo>
                          <a:pt x="615755" y="1201468"/>
                          <a:pt x="184838" y="1053290"/>
                          <a:pt x="0" y="1120693"/>
                        </a:cubicBezTo>
                        <a:cubicBezTo>
                          <a:pt x="-13786" y="990446"/>
                          <a:pt x="52385" y="677551"/>
                          <a:pt x="0" y="549140"/>
                        </a:cubicBezTo>
                        <a:cubicBezTo>
                          <a:pt x="-52385" y="420729"/>
                          <a:pt x="53657" y="141031"/>
                          <a:pt x="0" y="0"/>
                        </a:cubicBezTo>
                        <a:close/>
                      </a:path>
                    </a:pathLst>
                  </a:custGeom>
                  <ask:type>
                    <ask:lineSketchNone/>
                  </ask:type>
                </ask:lineSketchStyleProps>
              </a:ext>
            </a:extLst>
          </a:ln>
        </p:spPr>
        <p:txBody>
          <a:bodyPr>
            <a:normAutofit fontScale="92500" lnSpcReduction="20000"/>
          </a:bodyPr>
          <a:lstStyle/>
          <a:p>
            <a:pPr algn="ctr"/>
            <a:r>
              <a:rPr lang="en-US" sz="2800" b="0" u="sng">
                <a:solidFill>
                  <a:schemeClr val="tx2">
                    <a:lumMod val="75000"/>
                  </a:schemeClr>
                </a:solidFill>
                <a:effectLst>
                  <a:outerShdw blurRad="38100" dist="38100" dir="2700000" algn="tl">
                    <a:srgbClr val="000000">
                      <a:alpha val="43137"/>
                    </a:srgbClr>
                  </a:outerShdw>
                </a:effectLst>
                <a:latin typeface="Garamond"/>
              </a:rPr>
              <a:t>Should Best Rest Acquire Sleep Cool? </a:t>
            </a:r>
            <a:endParaRPr lang="en-US" sz="2800" b="0" u="sng">
              <a:solidFill>
                <a:schemeClr val="tx2">
                  <a:lumMod val="75000"/>
                </a:schemeClr>
              </a:solidFill>
              <a:effectLst>
                <a:outerShdw blurRad="38100" dist="38100" dir="2700000" algn="tl">
                  <a:srgbClr val="000000">
                    <a:alpha val="43137"/>
                  </a:srgbClr>
                </a:outerShdw>
              </a:effectLst>
              <a:latin typeface="Garamond" panose="02020404030301010803" pitchFamily="18" charset="0"/>
            </a:endParaRPr>
          </a:p>
          <a:p>
            <a:pPr algn="ctr"/>
            <a:r>
              <a:rPr lang="en-US" sz="3000" b="0">
                <a:solidFill>
                  <a:schemeClr val="tx2">
                    <a:lumMod val="75000"/>
                  </a:schemeClr>
                </a:solidFill>
                <a:latin typeface="Garamond"/>
              </a:rPr>
              <a:t>Yes, we believe that Best Rest should acquire Sleep Cool and launch the new innovative mattress.</a:t>
            </a:r>
            <a:endParaRPr lang="en-US" sz="3000" b="0">
              <a:solidFill>
                <a:schemeClr val="tx2">
                  <a:lumMod val="75000"/>
                </a:schemeClr>
              </a:solidFill>
              <a:latin typeface="Garamond" panose="02020404030301010803" pitchFamily="18" charset="0"/>
            </a:endParaRPr>
          </a:p>
        </p:txBody>
      </p:sp>
      <p:graphicFrame>
        <p:nvGraphicFramePr>
          <p:cNvPr id="10" name="Content Placeholder 3">
            <a:extLst>
              <a:ext uri="{FF2B5EF4-FFF2-40B4-BE49-F238E27FC236}">
                <a16:creationId xmlns:a16="http://schemas.microsoft.com/office/drawing/2014/main" id="{151A9346-0165-3B17-2C86-666831BB7E8E}"/>
              </a:ext>
            </a:extLst>
          </p:cNvPr>
          <p:cNvGraphicFramePr>
            <a:graphicFrameLocks noGrp="1"/>
          </p:cNvGraphicFramePr>
          <p:nvPr>
            <p:ph sz="half" idx="2"/>
            <p:extLst>
              <p:ext uri="{D42A27DB-BD31-4B8C-83A1-F6EECF244321}">
                <p14:modId xmlns:p14="http://schemas.microsoft.com/office/powerpoint/2010/main" val="2291788320"/>
              </p:ext>
            </p:extLst>
          </p:nvPr>
        </p:nvGraphicFramePr>
        <p:xfrm>
          <a:off x="445708" y="1131320"/>
          <a:ext cx="11300582" cy="2060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75AA47E-79E7-A828-11DB-EDE6B4E03424}"/>
              </a:ext>
            </a:extLst>
          </p:cNvPr>
          <p:cNvSpPr txBox="1"/>
          <p:nvPr/>
        </p:nvSpPr>
        <p:spPr>
          <a:xfrm>
            <a:off x="445708" y="3191931"/>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lIns="91440" tIns="45720" rIns="91440" bIns="45720" rtlCol="0" anchor="ctr">
            <a:spAutoFit/>
          </a:bodyPr>
          <a:lstStyle/>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It was noticeably cooler for customers while using sleep technology</a:t>
            </a: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p:txBody>
      </p:sp>
      <p:sp>
        <p:nvSpPr>
          <p:cNvPr id="9" name="TextBox 8">
            <a:extLst>
              <a:ext uri="{FF2B5EF4-FFF2-40B4-BE49-F238E27FC236}">
                <a16:creationId xmlns:a16="http://schemas.microsoft.com/office/drawing/2014/main" id="{8F152F67-2562-23D2-E8CA-A78D9FB3C83D}"/>
              </a:ext>
            </a:extLst>
          </p:cNvPr>
          <p:cNvSpPr txBox="1"/>
          <p:nvPr/>
        </p:nvSpPr>
        <p:spPr>
          <a:xfrm>
            <a:off x="2403423" y="3191925"/>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lIns="91440" tIns="45720" rIns="91440" bIns="45720" rtlCol="0" anchor="ctr">
            <a:spAutoFit/>
          </a:bodyPr>
          <a:lstStyle/>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Deep sleep minutes increased significantly when compared to two benchmark mattresses</a:t>
            </a: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p:txBody>
      </p:sp>
      <p:sp>
        <p:nvSpPr>
          <p:cNvPr id="11" name="TextBox 10">
            <a:extLst>
              <a:ext uri="{FF2B5EF4-FFF2-40B4-BE49-F238E27FC236}">
                <a16:creationId xmlns:a16="http://schemas.microsoft.com/office/drawing/2014/main" id="{4439245F-5DB6-A589-66B2-9115F2CD6887}"/>
              </a:ext>
            </a:extLst>
          </p:cNvPr>
          <p:cNvSpPr txBox="1"/>
          <p:nvPr/>
        </p:nvSpPr>
        <p:spPr>
          <a:xfrm>
            <a:off x="4361138" y="3191927"/>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rtlCol="0" anchor="ctr">
            <a:spAutoFit/>
          </a:bodyPr>
          <a:lstStyle/>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People are most trusting of in store purchases</a:t>
            </a: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 </a:t>
            </a: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The Pandemic has shifted the market for online mattresses</a:t>
            </a:r>
          </a:p>
        </p:txBody>
      </p:sp>
      <p:sp>
        <p:nvSpPr>
          <p:cNvPr id="12" name="TextBox 11">
            <a:extLst>
              <a:ext uri="{FF2B5EF4-FFF2-40B4-BE49-F238E27FC236}">
                <a16:creationId xmlns:a16="http://schemas.microsoft.com/office/drawing/2014/main" id="{055CE4A6-3016-58D0-D9BD-514BF50219A0}"/>
              </a:ext>
            </a:extLst>
          </p:cNvPr>
          <p:cNvSpPr txBox="1"/>
          <p:nvPr/>
        </p:nvSpPr>
        <p:spPr>
          <a:xfrm>
            <a:off x="6318853" y="3191926"/>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rtlCol="0" anchor="ctr">
            <a:spAutoFit/>
          </a:bodyPr>
          <a:lstStyle/>
          <a:p>
            <a:pPr algn="ctr"/>
            <a:r>
              <a:rPr lang="en-US" sz="1500" b="1">
                <a:solidFill>
                  <a:schemeClr val="bg1"/>
                </a:solidFill>
                <a:effectLst>
                  <a:outerShdw blurRad="38100" dist="38100" dir="2700000" algn="tl">
                    <a:srgbClr val="000000">
                      <a:alpha val="43137"/>
                    </a:srgbClr>
                  </a:outerShdw>
                </a:effectLst>
                <a:latin typeface="Garamond" panose="02020404030301010803" pitchFamily="18" charset="0"/>
              </a:rPr>
              <a:t>Industry Reviews</a:t>
            </a:r>
            <a:r>
              <a:rPr lang="en-US" sz="1500">
                <a:solidFill>
                  <a:schemeClr val="bg1"/>
                </a:solidFill>
                <a:effectLst>
                  <a:outerShdw blurRad="38100" dist="38100" dir="2700000" algn="tl">
                    <a:srgbClr val="000000">
                      <a:alpha val="43137"/>
                    </a:srgbClr>
                  </a:outerShdw>
                </a:effectLst>
                <a:latin typeface="Garamond" panose="02020404030301010803" pitchFamily="18" charset="0"/>
              </a:rPr>
              <a:t> – Price, Comfort, and Quality </a:t>
            </a:r>
            <a:endParaRPr lang="en-US" sz="1500" b="1">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b="1">
                <a:solidFill>
                  <a:schemeClr val="bg1"/>
                </a:solidFill>
                <a:effectLst>
                  <a:outerShdw blurRad="38100" dist="38100" dir="2700000" algn="tl">
                    <a:srgbClr val="000000">
                      <a:alpha val="43137"/>
                    </a:srgbClr>
                  </a:outerShdw>
                </a:effectLst>
                <a:latin typeface="Garamond" panose="02020404030301010803" pitchFamily="18" charset="0"/>
              </a:rPr>
              <a:t>Best Rest Reviews </a:t>
            </a:r>
            <a:r>
              <a:rPr lang="en-US" sz="1500">
                <a:solidFill>
                  <a:schemeClr val="bg1"/>
                </a:solidFill>
                <a:effectLst>
                  <a:outerShdw blurRad="38100" dist="38100" dir="2700000" algn="tl">
                    <a:srgbClr val="000000">
                      <a:alpha val="43137"/>
                    </a:srgbClr>
                  </a:outerShdw>
                </a:effectLst>
                <a:latin typeface="Garamond" panose="02020404030301010803" pitchFamily="18" charset="0"/>
              </a:rPr>
              <a:t>– </a:t>
            </a:r>
            <a:r>
              <a:rPr lang="en-US" sz="1500" b="1">
                <a:solidFill>
                  <a:schemeClr val="bg1"/>
                </a:solidFill>
                <a:effectLst>
                  <a:outerShdw blurRad="38100" dist="38100" dir="2700000" algn="tl">
                    <a:srgbClr val="000000">
                      <a:alpha val="43137"/>
                    </a:srgbClr>
                  </a:outerShdw>
                </a:effectLst>
                <a:latin typeface="Garamond" panose="02020404030301010803" pitchFamily="18" charset="0"/>
              </a:rPr>
              <a:t> </a:t>
            </a:r>
            <a:r>
              <a:rPr lang="en-US" sz="1500">
                <a:solidFill>
                  <a:schemeClr val="bg1"/>
                </a:solidFill>
                <a:effectLst>
                  <a:outerShdw blurRad="38100" dist="38100" dir="2700000" algn="tl">
                    <a:srgbClr val="000000">
                      <a:alpha val="43137"/>
                    </a:srgbClr>
                  </a:outerShdw>
                </a:effectLst>
                <a:latin typeface="Garamond" panose="02020404030301010803" pitchFamily="18" charset="0"/>
              </a:rPr>
              <a:t>Quality, Comfort, price, and durability</a:t>
            </a:r>
          </a:p>
        </p:txBody>
      </p:sp>
      <p:sp>
        <p:nvSpPr>
          <p:cNvPr id="13" name="TextBox 12">
            <a:extLst>
              <a:ext uri="{FF2B5EF4-FFF2-40B4-BE49-F238E27FC236}">
                <a16:creationId xmlns:a16="http://schemas.microsoft.com/office/drawing/2014/main" id="{0876DA22-E571-665F-12B2-DB880F6005B6}"/>
              </a:ext>
            </a:extLst>
          </p:cNvPr>
          <p:cNvSpPr txBox="1"/>
          <p:nvPr/>
        </p:nvSpPr>
        <p:spPr>
          <a:xfrm>
            <a:off x="8276568" y="3191925"/>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Majority of customers trust the brand reputation and quality</a:t>
            </a: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p:txBody>
      </p:sp>
      <p:sp>
        <p:nvSpPr>
          <p:cNvPr id="14" name="TextBox 13">
            <a:extLst>
              <a:ext uri="{FF2B5EF4-FFF2-40B4-BE49-F238E27FC236}">
                <a16:creationId xmlns:a16="http://schemas.microsoft.com/office/drawing/2014/main" id="{43426A9D-29E9-3EF9-895E-B3440E5C4888}"/>
              </a:ext>
            </a:extLst>
          </p:cNvPr>
          <p:cNvSpPr txBox="1"/>
          <p:nvPr/>
        </p:nvSpPr>
        <p:spPr>
          <a:xfrm>
            <a:off x="10234283" y="3191924"/>
            <a:ext cx="1512007" cy="2169825"/>
          </a:xfrm>
          <a:prstGeom prst="rect">
            <a:avLst/>
          </a:prstGeom>
          <a:solidFill>
            <a:srgbClr val="8595C1"/>
          </a:solidFill>
          <a:ln w="19050">
            <a:solidFill>
              <a:schemeClr val="tx2">
                <a:lumMod val="75000"/>
              </a:schemeClr>
            </a:solidFill>
            <a:extLst>
              <a:ext uri="{C807C97D-BFC1-408E-A445-0C87EB9F89A2}">
                <ask:lineSketchStyleProps xmlns:ask="http://schemas.microsoft.com/office/drawing/2018/sketchyshapes">
                  <ask:type>
                    <ask:lineSketchNone/>
                  </ask:type>
                </ask:lineSketchStyleProps>
              </a:ext>
            </a:extLst>
          </a:ln>
        </p:spPr>
        <p:txBody>
          <a:bodyPr wrap="square" rtlCol="0" anchor="ctr">
            <a:spAutoFit/>
          </a:bodyPr>
          <a:lstStyle/>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a:p>
            <a:pPr algn="ctr"/>
            <a:r>
              <a:rPr lang="en-US" sz="1500">
                <a:solidFill>
                  <a:schemeClr val="bg1"/>
                </a:solidFill>
                <a:effectLst>
                  <a:outerShdw blurRad="38100" dist="38100" dir="2700000" algn="tl">
                    <a:srgbClr val="000000">
                      <a:alpha val="43137"/>
                    </a:srgbClr>
                  </a:outerShdw>
                </a:effectLst>
                <a:latin typeface="Garamond" panose="02020404030301010803" pitchFamily="18" charset="0"/>
              </a:rPr>
              <a:t>Based on customers trust and potential in the Best Rest Brand, there is interest in a branded mattress</a:t>
            </a:r>
          </a:p>
          <a:p>
            <a:pPr algn="ctr"/>
            <a:endParaRPr lang="en-US" sz="1500">
              <a:solidFill>
                <a:schemeClr val="bg1"/>
              </a:solidFill>
              <a:effectLst>
                <a:outerShdw blurRad="38100" dist="38100" dir="2700000" algn="tl">
                  <a:srgbClr val="000000">
                    <a:alpha val="43137"/>
                  </a:srgbClr>
                </a:outerShdw>
              </a:effectLst>
              <a:latin typeface="Garamond" panose="02020404030301010803" pitchFamily="18" charset="0"/>
            </a:endParaRPr>
          </a:p>
        </p:txBody>
      </p:sp>
    </p:spTree>
    <p:extLst>
      <p:ext uri="{BB962C8B-B14F-4D97-AF65-F5344CB8AC3E}">
        <p14:creationId xmlns:p14="http://schemas.microsoft.com/office/powerpoint/2010/main" val="200975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4" name="Rectangle 493">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49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49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49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56ADC9A-BA2D-4DC4-55B6-94A04B43C6E8}"/>
              </a:ext>
            </a:extLst>
          </p:cNvPr>
          <p:cNvSpPr/>
          <p:nvPr/>
        </p:nvSpPr>
        <p:spPr>
          <a:xfrm>
            <a:off x="7159543" y="1809446"/>
            <a:ext cx="4146570" cy="2637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EE249-F55D-2842-2FCD-A02BEED3CE7E}"/>
              </a:ext>
            </a:extLst>
          </p:cNvPr>
          <p:cNvSpPr>
            <a:spLocks noGrp="1"/>
          </p:cNvSpPr>
          <p:nvPr>
            <p:ph type="title"/>
          </p:nvPr>
        </p:nvSpPr>
        <p:spPr>
          <a:xfrm>
            <a:off x="6798743" y="587828"/>
            <a:ext cx="5034747" cy="1228827"/>
          </a:xfrm>
          <a:ln w="19050">
            <a:solidFill>
              <a:schemeClr val="tx2">
                <a:lumMod val="40000"/>
                <a:lumOff val="60000"/>
              </a:schemeClr>
            </a:solidFill>
            <a:prstDash val="lgDashDotDot"/>
          </a:ln>
        </p:spPr>
        <p:txBody>
          <a:bodyPr anchor="ctr">
            <a:normAutofit/>
          </a:bodyPr>
          <a:lstStyle/>
          <a:p>
            <a:pPr algn="ctr"/>
            <a:r>
              <a:rPr lang="en-US" sz="4000">
                <a:solidFill>
                  <a:schemeClr val="tx2">
                    <a:lumMod val="75000"/>
                  </a:schemeClr>
                </a:solidFill>
                <a:effectLst>
                  <a:outerShdw blurRad="38100" dist="38100" dir="2700000" algn="tl">
                    <a:srgbClr val="000000">
                      <a:alpha val="43137"/>
                    </a:srgbClr>
                  </a:outerShdw>
                </a:effectLst>
                <a:latin typeface="Garamond"/>
                <a:cs typeface="Calibri Light"/>
              </a:rPr>
              <a:t>Sleep Cool Technology</a:t>
            </a:r>
            <a:endParaRPr lang="en-US" sz="4000">
              <a:solidFill>
                <a:schemeClr val="tx2">
                  <a:lumMod val="75000"/>
                </a:schemeClr>
              </a:solidFill>
              <a:effectLst>
                <a:outerShdw blurRad="38100" dist="38100" dir="2700000" algn="tl">
                  <a:srgbClr val="000000">
                    <a:alpha val="43137"/>
                  </a:srgbClr>
                </a:outerShdw>
              </a:effectLst>
              <a:latin typeface="Garamond"/>
            </a:endParaRPr>
          </a:p>
        </p:txBody>
      </p:sp>
      <p:sp>
        <p:nvSpPr>
          <p:cNvPr id="7" name="Rectangle 6">
            <a:extLst>
              <a:ext uri="{FF2B5EF4-FFF2-40B4-BE49-F238E27FC236}">
                <a16:creationId xmlns:a16="http://schemas.microsoft.com/office/drawing/2014/main" id="{B614E77E-9DD2-AF0E-D7CC-BD0CA7FD3547}"/>
              </a:ext>
            </a:extLst>
          </p:cNvPr>
          <p:cNvSpPr/>
          <p:nvPr/>
        </p:nvSpPr>
        <p:spPr>
          <a:xfrm>
            <a:off x="6495207" y="5760090"/>
            <a:ext cx="5628018" cy="740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A1D42FB-111F-A82D-7BBE-6211FA0544F6}"/>
              </a:ext>
            </a:extLst>
          </p:cNvPr>
          <p:cNvGraphicFramePr>
            <a:graphicFrameLocks noGrp="1"/>
          </p:cNvGraphicFramePr>
          <p:nvPr>
            <p:ph idx="1"/>
            <p:extLst>
              <p:ext uri="{D42A27DB-BD31-4B8C-83A1-F6EECF244321}">
                <p14:modId xmlns:p14="http://schemas.microsoft.com/office/powerpoint/2010/main" val="3427513450"/>
              </p:ext>
            </p:extLst>
          </p:nvPr>
        </p:nvGraphicFramePr>
        <p:xfrm>
          <a:off x="6798743" y="1944912"/>
          <a:ext cx="5028049" cy="446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Footer Placeholder 44">
            <a:extLst>
              <a:ext uri="{FF2B5EF4-FFF2-40B4-BE49-F238E27FC236}">
                <a16:creationId xmlns:a16="http://schemas.microsoft.com/office/drawing/2014/main" id="{AF1CB83E-7D7B-757E-F93D-8CAD610E9D22}"/>
              </a:ext>
            </a:extLst>
          </p:cNvPr>
          <p:cNvSpPr>
            <a:spLocks noGrp="1"/>
          </p:cNvSpPr>
          <p:nvPr>
            <p:ph type="ftr" sz="quarter" idx="11"/>
          </p:nvPr>
        </p:nvSpPr>
        <p:spPr>
          <a:xfrm>
            <a:off x="331133" y="6511572"/>
            <a:ext cx="11322340" cy="288226"/>
          </a:xfrm>
        </p:spPr>
        <p:txBody>
          <a:bodyPr/>
          <a:lstStyle/>
          <a:p>
            <a:pPr algn="l"/>
            <a:r>
              <a:rPr lang="en-US" sz="1000">
                <a:solidFill>
                  <a:schemeClr val="tx2">
                    <a:lumMod val="75000"/>
                  </a:schemeClr>
                </a:solidFill>
                <a:latin typeface="Garamond"/>
              </a:rPr>
              <a:t>Conducted a two mean t test, results indicate that there is sufficient evidence to conclude that the Sleep Cool temperature before waking is lower than the mean temperatures of the two comparable benchmark mattresses. Test statistic when tested for difference with Casper: -7.65. Test statistic when tested for difference with Tempur-Pedic: -13.44. P-values are negligible. </a:t>
            </a:r>
          </a:p>
        </p:txBody>
      </p:sp>
      <p:sp>
        <p:nvSpPr>
          <p:cNvPr id="3" name="TextBox 2">
            <a:extLst>
              <a:ext uri="{FF2B5EF4-FFF2-40B4-BE49-F238E27FC236}">
                <a16:creationId xmlns:a16="http://schemas.microsoft.com/office/drawing/2014/main" id="{D0FE07DD-DD0A-7B08-9B51-639D1C5EBDB2}"/>
              </a:ext>
            </a:extLst>
          </p:cNvPr>
          <p:cNvSpPr txBox="1"/>
          <p:nvPr/>
        </p:nvSpPr>
        <p:spPr>
          <a:xfrm>
            <a:off x="462843" y="587828"/>
            <a:ext cx="5742629" cy="646331"/>
          </a:xfrm>
          <a:prstGeom prst="rect">
            <a:avLst/>
          </a:prstGeom>
          <a:noFill/>
          <a:ln w="19050">
            <a:solidFill>
              <a:schemeClr val="tx2">
                <a:lumMod val="40000"/>
                <a:lumOff val="60000"/>
              </a:schemeClr>
            </a:solidFill>
          </a:ln>
        </p:spPr>
        <p:txBody>
          <a:bodyPr wrap="square" rtlCol="0" anchor="ctr">
            <a:spAutoFit/>
          </a:bodyPr>
          <a:lstStyle/>
          <a:p>
            <a:pPr algn="ctr"/>
            <a:r>
              <a:rPr lang="en-US">
                <a:solidFill>
                  <a:schemeClr val="tx2">
                    <a:lumMod val="75000"/>
                  </a:schemeClr>
                </a:solidFill>
                <a:latin typeface="Garamond" panose="02020404030301010803" pitchFamily="18" charset="0"/>
                <a:ea typeface="Calibri"/>
                <a:cs typeface="Calibri"/>
              </a:rPr>
              <a:t>Several uniquely air permeable foams and phase change materials compose the mattress’ cooling technology</a:t>
            </a:r>
          </a:p>
        </p:txBody>
      </p:sp>
      <p:graphicFrame>
        <p:nvGraphicFramePr>
          <p:cNvPr id="14" name="Chart 13">
            <a:extLst>
              <a:ext uri="{FF2B5EF4-FFF2-40B4-BE49-F238E27FC236}">
                <a16:creationId xmlns:a16="http://schemas.microsoft.com/office/drawing/2014/main" id="{488E3AA4-7E32-1F6F-2AF0-EA63C35E7BFE}"/>
              </a:ext>
            </a:extLst>
          </p:cNvPr>
          <p:cNvGraphicFramePr>
            <a:graphicFrameLocks/>
          </p:cNvGraphicFramePr>
          <p:nvPr>
            <p:extLst>
              <p:ext uri="{D42A27DB-BD31-4B8C-83A1-F6EECF244321}">
                <p14:modId xmlns:p14="http://schemas.microsoft.com/office/powerpoint/2010/main" val="310912378"/>
              </p:ext>
            </p:extLst>
          </p:nvPr>
        </p:nvGraphicFramePr>
        <p:xfrm>
          <a:off x="462843" y="1435618"/>
          <a:ext cx="5742628" cy="462493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7668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1" name="Rectangle 293">
            <a:extLst>
              <a:ext uri="{FF2B5EF4-FFF2-40B4-BE49-F238E27FC236}">
                <a16:creationId xmlns:a16="http://schemas.microsoft.com/office/drawing/2014/main" id="{3EA6610E-CA2F-474D-B2BD-8DD699923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9234D-981B-88BB-44AA-AEBF268EE077}"/>
              </a:ext>
            </a:extLst>
          </p:cNvPr>
          <p:cNvSpPr>
            <a:spLocks noGrp="1"/>
          </p:cNvSpPr>
          <p:nvPr>
            <p:ph type="title"/>
          </p:nvPr>
        </p:nvSpPr>
        <p:spPr>
          <a:xfrm>
            <a:off x="5813081" y="335944"/>
            <a:ext cx="6024975" cy="1638377"/>
          </a:xfrm>
          <a:ln w="19050">
            <a:solidFill>
              <a:schemeClr val="tx2">
                <a:lumMod val="40000"/>
                <a:lumOff val="60000"/>
              </a:schemeClr>
            </a:solidFill>
            <a:prstDash val="lgDashDotDot"/>
          </a:ln>
        </p:spPr>
        <p:txBody>
          <a:bodyPr anchor="ctr">
            <a:normAutofit/>
          </a:bodyPr>
          <a:lstStyle/>
          <a:p>
            <a:pPr algn="ctr"/>
            <a:r>
              <a:rPr lang="en-US" sz="4000">
                <a:solidFill>
                  <a:schemeClr val="tx2">
                    <a:lumMod val="75000"/>
                  </a:schemeClr>
                </a:solidFill>
                <a:effectLst>
                  <a:outerShdw blurRad="38100" dist="38100" dir="2700000" algn="tl">
                    <a:srgbClr val="000000">
                      <a:alpha val="43137"/>
                    </a:srgbClr>
                  </a:outerShdw>
                </a:effectLst>
                <a:latin typeface="Garamond" panose="02020404030301010803" pitchFamily="18" charset="0"/>
                <a:cs typeface="Calibri Light"/>
              </a:rPr>
              <a:t>Benchmark Comparison</a:t>
            </a:r>
          </a:p>
        </p:txBody>
      </p:sp>
      <p:sp>
        <p:nvSpPr>
          <p:cNvPr id="293" name="Rectangle 29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54" y="209974"/>
            <a:ext cx="5210723" cy="3115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214"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30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3">
            <a:extLst>
              <a:ext uri="{FF2B5EF4-FFF2-40B4-BE49-F238E27FC236}">
                <a16:creationId xmlns:a16="http://schemas.microsoft.com/office/drawing/2014/main" id="{CD6F001B-9B1B-4EC4-9A93-3773EBC95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307" y="3542224"/>
            <a:ext cx="5210723" cy="3115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4B8F5AB3-8CEE-AE65-F695-C35DDF2F92C9}"/>
              </a:ext>
            </a:extLst>
          </p:cNvPr>
          <p:cNvGraphicFramePr>
            <a:graphicFrameLocks noGrp="1"/>
          </p:cNvGraphicFramePr>
          <p:nvPr>
            <p:ph idx="1"/>
            <p:extLst>
              <p:ext uri="{D42A27DB-BD31-4B8C-83A1-F6EECF244321}">
                <p14:modId xmlns:p14="http://schemas.microsoft.com/office/powerpoint/2010/main" val="3974834427"/>
              </p:ext>
            </p:extLst>
          </p:nvPr>
        </p:nvGraphicFramePr>
        <p:xfrm>
          <a:off x="5813080" y="2113899"/>
          <a:ext cx="6024974" cy="1656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CABD5FC9-C1D3-E377-0FF5-CD4AEA73A66D}"/>
              </a:ext>
            </a:extLst>
          </p:cNvPr>
          <p:cNvSpPr txBox="1"/>
          <p:nvPr/>
        </p:nvSpPr>
        <p:spPr>
          <a:xfrm>
            <a:off x="5813081" y="3780247"/>
            <a:ext cx="6024975" cy="400110"/>
          </a:xfrm>
          <a:prstGeom prst="rect">
            <a:avLst/>
          </a:prstGeom>
          <a:noFill/>
          <a:ln w="19050">
            <a:solidFill>
              <a:schemeClr val="tx2">
                <a:lumMod val="40000"/>
                <a:lumOff val="60000"/>
              </a:schemeClr>
            </a:solidFill>
            <a:prstDash val="lgDashDotDot"/>
          </a:ln>
        </p:spPr>
        <p:txBody>
          <a:bodyPr wrap="square" lIns="91440" tIns="45720" rIns="91440" bIns="45720" rtlCol="0" anchor="ctr">
            <a:spAutoFit/>
          </a:bodyPr>
          <a:lstStyle/>
          <a:p>
            <a:pPr algn="ctr"/>
            <a:r>
              <a:rPr lang="en-US" sz="2000">
                <a:solidFill>
                  <a:schemeClr val="tx2">
                    <a:lumMod val="75000"/>
                  </a:schemeClr>
                </a:solidFill>
                <a:effectLst>
                  <a:outerShdw blurRad="38100" dist="38100" dir="2700000" algn="tl">
                    <a:srgbClr val="000000">
                      <a:alpha val="43137"/>
                    </a:srgbClr>
                  </a:outerShdw>
                </a:effectLst>
                <a:latin typeface="Garamond"/>
              </a:rPr>
              <a:t>Average Minutes of Deep Sleep</a:t>
            </a:r>
            <a:endParaRPr lang="en-US" sz="2000">
              <a:solidFill>
                <a:schemeClr val="tx2">
                  <a:lumMod val="75000"/>
                </a:schemeClr>
              </a:solidFill>
              <a:effectLst>
                <a:outerShdw blurRad="38100" dist="38100" dir="2700000" algn="tl">
                  <a:srgbClr val="000000">
                    <a:alpha val="43137"/>
                  </a:srgbClr>
                </a:outerShdw>
              </a:effectLst>
              <a:latin typeface="Garamond" panose="02020404030301010803" pitchFamily="18" charset="0"/>
            </a:endParaRPr>
          </a:p>
        </p:txBody>
      </p:sp>
      <p:graphicFrame>
        <p:nvGraphicFramePr>
          <p:cNvPr id="12" name="Diagram 11">
            <a:extLst>
              <a:ext uri="{FF2B5EF4-FFF2-40B4-BE49-F238E27FC236}">
                <a16:creationId xmlns:a16="http://schemas.microsoft.com/office/drawing/2014/main" id="{003EF485-12E5-4190-7A08-A01AFF347E9A}"/>
              </a:ext>
            </a:extLst>
          </p:cNvPr>
          <p:cNvGraphicFramePr/>
          <p:nvPr>
            <p:extLst>
              <p:ext uri="{D42A27DB-BD31-4B8C-83A1-F6EECF244321}">
                <p14:modId xmlns:p14="http://schemas.microsoft.com/office/powerpoint/2010/main" val="3114230304"/>
              </p:ext>
            </p:extLst>
          </p:nvPr>
        </p:nvGraphicFramePr>
        <p:xfrm>
          <a:off x="5813081" y="4325274"/>
          <a:ext cx="6024974" cy="14729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6" name="Chart 155">
            <a:extLst>
              <a:ext uri="{FF2B5EF4-FFF2-40B4-BE49-F238E27FC236}">
                <a16:creationId xmlns:a16="http://schemas.microsoft.com/office/drawing/2014/main" id="{0A60793C-5152-EAE3-2E41-811452A02649}"/>
              </a:ext>
            </a:extLst>
          </p:cNvPr>
          <p:cNvGraphicFramePr>
            <a:graphicFrameLocks/>
          </p:cNvGraphicFramePr>
          <p:nvPr>
            <p:extLst>
              <p:ext uri="{D42A27DB-BD31-4B8C-83A1-F6EECF244321}">
                <p14:modId xmlns:p14="http://schemas.microsoft.com/office/powerpoint/2010/main" val="3788676212"/>
              </p:ext>
            </p:extLst>
          </p:nvPr>
        </p:nvGraphicFramePr>
        <p:xfrm>
          <a:off x="402137" y="3666358"/>
          <a:ext cx="4855060" cy="2803056"/>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60" name="Chart 159">
            <a:extLst>
              <a:ext uri="{FF2B5EF4-FFF2-40B4-BE49-F238E27FC236}">
                <a16:creationId xmlns:a16="http://schemas.microsoft.com/office/drawing/2014/main" id="{0A60793C-5152-EAE3-2E41-811452A02649}"/>
              </a:ext>
            </a:extLst>
          </p:cNvPr>
          <p:cNvGraphicFramePr>
            <a:graphicFrameLocks/>
          </p:cNvGraphicFramePr>
          <p:nvPr>
            <p:extLst>
              <p:ext uri="{D42A27DB-BD31-4B8C-83A1-F6EECF244321}">
                <p14:modId xmlns:p14="http://schemas.microsoft.com/office/powerpoint/2010/main" val="1938127927"/>
              </p:ext>
            </p:extLst>
          </p:nvPr>
        </p:nvGraphicFramePr>
        <p:xfrm>
          <a:off x="405231" y="320674"/>
          <a:ext cx="4877967" cy="2884882"/>
        </p:xfrm>
        <a:graphic>
          <a:graphicData uri="http://schemas.openxmlformats.org/drawingml/2006/chart">
            <c:chart xmlns:c="http://schemas.openxmlformats.org/drawingml/2006/chart" xmlns:r="http://schemas.openxmlformats.org/officeDocument/2006/relationships" r:id="rId14"/>
          </a:graphicData>
        </a:graphic>
      </p:graphicFrame>
      <p:sp>
        <p:nvSpPr>
          <p:cNvPr id="45" name="Footer Placeholder 44">
            <a:extLst>
              <a:ext uri="{FF2B5EF4-FFF2-40B4-BE49-F238E27FC236}">
                <a16:creationId xmlns:a16="http://schemas.microsoft.com/office/drawing/2014/main" id="{7C807EC0-54E0-008A-5952-7FCAE07F6AE1}"/>
              </a:ext>
            </a:extLst>
          </p:cNvPr>
          <p:cNvSpPr>
            <a:spLocks noGrp="1"/>
          </p:cNvSpPr>
          <p:nvPr>
            <p:ph type="ftr" sz="quarter" idx="11"/>
          </p:nvPr>
        </p:nvSpPr>
        <p:spPr>
          <a:xfrm>
            <a:off x="331133" y="6511572"/>
            <a:ext cx="11322340" cy="288226"/>
          </a:xfrm>
        </p:spPr>
        <p:txBody>
          <a:bodyPr/>
          <a:lstStyle/>
          <a:p>
            <a:pPr algn="l"/>
            <a:r>
              <a:rPr lang="en-US" sz="1000">
                <a:solidFill>
                  <a:schemeClr val="tx2">
                    <a:lumMod val="75000"/>
                  </a:schemeClr>
                </a:solidFill>
                <a:latin typeface="Garamond"/>
              </a:rPr>
              <a:t>Conducted a Hypothesis Test : H-0 :Mu Sleep cool = Mu of Casper/ Tempur-Pedic, Since p-value is very negligible, we can reject the null hypothesis and conclude that there is indeed a difference in the sleep minutes of Sleep Cool &amp; Casper / Tempur-Pedic</a:t>
            </a:r>
          </a:p>
        </p:txBody>
      </p:sp>
    </p:spTree>
    <p:extLst>
      <p:ext uri="{BB962C8B-B14F-4D97-AF65-F5344CB8AC3E}">
        <p14:creationId xmlns:p14="http://schemas.microsoft.com/office/powerpoint/2010/main" val="53304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6" name="Rectangle 36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7" name="Group 36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68" name="Rectangle 36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18" name="Rectangle 36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70" name="Rectangle 36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grpSp>
      <p:sp>
        <p:nvSpPr>
          <p:cNvPr id="372" name="Rectangle 37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3F3AF-22C0-02ED-71C7-EE0EE0BCA2DD}"/>
              </a:ext>
            </a:extLst>
          </p:cNvPr>
          <p:cNvSpPr>
            <a:spLocks noGrp="1"/>
          </p:cNvSpPr>
          <p:nvPr>
            <p:ph type="title"/>
          </p:nvPr>
        </p:nvSpPr>
        <p:spPr>
          <a:xfrm>
            <a:off x="835935" y="873940"/>
            <a:ext cx="5260065" cy="1035781"/>
          </a:xfrm>
          <a:prstGeom prst="rect">
            <a:avLst/>
          </a:prstGeom>
          <a:ln w="19050">
            <a:solidFill>
              <a:schemeClr val="tx2">
                <a:lumMod val="40000"/>
                <a:lumOff val="60000"/>
              </a:schemeClr>
            </a:solidFill>
            <a:prstDash val="lgDashDotDot"/>
          </a:ln>
          <a:effectLst>
            <a:outerShdw blurRad="50800" dist="38100" dir="2700000" algn="tl" rotWithShape="0">
              <a:prstClr val="black">
                <a:alpha val="40000"/>
              </a:prstClr>
            </a:outerShdw>
          </a:effectLst>
        </p:spPr>
        <p:txBody>
          <a:bodyPr vert="horz" lIns="91440" tIns="45720" rIns="91440" bIns="45720" rtlCol="0" anchor="ctr">
            <a:normAutofit/>
          </a:bodyPr>
          <a:lstStyle/>
          <a:p>
            <a:pPr marL="457200" indent="-457200" algn="ctr"/>
            <a:r>
              <a:rPr lang="en-US" sz="4000" kern="1200">
                <a:solidFill>
                  <a:schemeClr val="tx2">
                    <a:lumMod val="75000"/>
                  </a:schemeClr>
                </a:solidFill>
                <a:latin typeface="Garamond" panose="02020404030301010803" pitchFamily="18" charset="0"/>
              </a:rPr>
              <a:t>Location Matters</a:t>
            </a:r>
          </a:p>
        </p:txBody>
      </p:sp>
      <p:sp>
        <p:nvSpPr>
          <p:cNvPr id="419" name="Rectangle 37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6" name="Straight Connector 37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7" name="Chart 86">
            <a:extLst>
              <a:ext uri="{FF2B5EF4-FFF2-40B4-BE49-F238E27FC236}">
                <a16:creationId xmlns:a16="http://schemas.microsoft.com/office/drawing/2014/main" id="{CCC8D932-D43D-686E-014E-A36716F987E7}"/>
              </a:ext>
            </a:extLst>
          </p:cNvPr>
          <p:cNvGraphicFramePr>
            <a:graphicFrameLocks/>
          </p:cNvGraphicFramePr>
          <p:nvPr>
            <p:extLst>
              <p:ext uri="{D42A27DB-BD31-4B8C-83A1-F6EECF244321}">
                <p14:modId xmlns:p14="http://schemas.microsoft.com/office/powerpoint/2010/main" val="504970585"/>
              </p:ext>
            </p:extLst>
          </p:nvPr>
        </p:nvGraphicFramePr>
        <p:xfrm>
          <a:off x="6930493" y="873940"/>
          <a:ext cx="4279374" cy="5143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3" name="TextBox 186">
            <a:extLst>
              <a:ext uri="{FF2B5EF4-FFF2-40B4-BE49-F238E27FC236}">
                <a16:creationId xmlns:a16="http://schemas.microsoft.com/office/drawing/2014/main" id="{3CC35A04-3511-5445-A646-074F24CE5E27}"/>
              </a:ext>
            </a:extLst>
          </p:cNvPr>
          <p:cNvGraphicFramePr/>
          <p:nvPr>
            <p:extLst>
              <p:ext uri="{D42A27DB-BD31-4B8C-83A1-F6EECF244321}">
                <p14:modId xmlns:p14="http://schemas.microsoft.com/office/powerpoint/2010/main" val="1204189846"/>
              </p:ext>
            </p:extLst>
          </p:nvPr>
        </p:nvGraphicFramePr>
        <p:xfrm>
          <a:off x="640080" y="2316421"/>
          <a:ext cx="5672667" cy="38854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79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 name="Title 1">
            <a:extLst>
              <a:ext uri="{FF2B5EF4-FFF2-40B4-BE49-F238E27FC236}">
                <a16:creationId xmlns:a16="http://schemas.microsoft.com/office/drawing/2014/main" id="{B4BBE506-B141-6F68-B8A4-F12EF132EF6B}"/>
              </a:ext>
            </a:extLst>
          </p:cNvPr>
          <p:cNvSpPr>
            <a:spLocks noGrp="1"/>
          </p:cNvSpPr>
          <p:nvPr>
            <p:ph type="title"/>
          </p:nvPr>
        </p:nvSpPr>
        <p:spPr>
          <a:xfrm>
            <a:off x="290050" y="557784"/>
            <a:ext cx="4020053" cy="1304883"/>
          </a:xfrm>
          <a:ln w="19050">
            <a:solidFill>
              <a:schemeClr val="tx2">
                <a:lumMod val="40000"/>
                <a:lumOff val="60000"/>
              </a:schemeClr>
            </a:solidFill>
            <a:prstDash val="lgDashDotDot"/>
          </a:ln>
        </p:spPr>
        <p:txBody>
          <a:bodyPr vert="horz" lIns="91440" tIns="45720" rIns="91440" bIns="45720" rtlCol="0" anchor="ctr">
            <a:normAutofit/>
          </a:bodyPr>
          <a:lstStyle/>
          <a:p>
            <a:pPr algn="ctr"/>
            <a:r>
              <a:rPr lang="en-US" sz="4000">
                <a:solidFill>
                  <a:schemeClr val="tx2">
                    <a:lumMod val="75000"/>
                  </a:schemeClr>
                </a:solidFill>
                <a:effectLst>
                  <a:outerShdw blurRad="38100" dist="38100" dir="2700000" algn="tl">
                    <a:srgbClr val="000000">
                      <a:alpha val="43137"/>
                    </a:srgbClr>
                  </a:outerShdw>
                </a:effectLst>
                <a:latin typeface="Garamond"/>
              </a:rPr>
              <a:t>Purchase Intention Of Mattress Type </a:t>
            </a:r>
            <a:endParaRPr lang="en-US" sz="4000" kern="1200">
              <a:solidFill>
                <a:schemeClr val="tx2">
                  <a:lumMod val="75000"/>
                </a:schemeClr>
              </a:solidFill>
              <a:effectLst>
                <a:outerShdw blurRad="38100" dist="38100" dir="2700000" algn="tl">
                  <a:srgbClr val="000000">
                    <a:alpha val="43137"/>
                  </a:srgbClr>
                </a:outerShdw>
              </a:effectLst>
              <a:latin typeface="Garamond" panose="02020404030301010803" pitchFamily="18" charset="0"/>
            </a:endParaRPr>
          </a:p>
        </p:txBody>
      </p:sp>
      <p:graphicFrame>
        <p:nvGraphicFramePr>
          <p:cNvPr id="5" name="Diagram 4">
            <a:extLst>
              <a:ext uri="{FF2B5EF4-FFF2-40B4-BE49-F238E27FC236}">
                <a16:creationId xmlns:a16="http://schemas.microsoft.com/office/drawing/2014/main" id="{8CF60ED3-2D18-D819-6DDA-95F32E045FF4}"/>
              </a:ext>
            </a:extLst>
          </p:cNvPr>
          <p:cNvGraphicFramePr/>
          <p:nvPr>
            <p:extLst>
              <p:ext uri="{D42A27DB-BD31-4B8C-83A1-F6EECF244321}">
                <p14:modId xmlns:p14="http://schemas.microsoft.com/office/powerpoint/2010/main" val="743673061"/>
              </p:ext>
            </p:extLst>
          </p:nvPr>
        </p:nvGraphicFramePr>
        <p:xfrm>
          <a:off x="62357" y="1759226"/>
          <a:ext cx="4475438" cy="4877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7" name="Rectangle 22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Chart 39">
            <a:extLst>
              <a:ext uri="{FF2B5EF4-FFF2-40B4-BE49-F238E27FC236}">
                <a16:creationId xmlns:a16="http://schemas.microsoft.com/office/drawing/2014/main" id="{9D09F316-7F6F-8B4A-BF7B-4790B03AEFB3}"/>
              </a:ext>
            </a:extLst>
          </p:cNvPr>
          <p:cNvGraphicFramePr>
            <a:graphicFrameLocks/>
          </p:cNvGraphicFramePr>
          <p:nvPr>
            <p:extLst>
              <p:ext uri="{D42A27DB-BD31-4B8C-83A1-F6EECF244321}">
                <p14:modId xmlns:p14="http://schemas.microsoft.com/office/powerpoint/2010/main" val="1796531505"/>
              </p:ext>
            </p:extLst>
          </p:nvPr>
        </p:nvGraphicFramePr>
        <p:xfrm>
          <a:off x="5452534" y="983544"/>
          <a:ext cx="5904088" cy="4852812"/>
        </p:xfrm>
        <a:graphic>
          <a:graphicData uri="http://schemas.openxmlformats.org/drawingml/2006/chart">
            <c:chart xmlns:c="http://schemas.openxmlformats.org/drawingml/2006/chart" xmlns:r="http://schemas.openxmlformats.org/officeDocument/2006/relationships" r:id="rId8"/>
          </a:graphicData>
        </a:graphic>
      </p:graphicFrame>
      <p:sp>
        <p:nvSpPr>
          <p:cNvPr id="2" name="TextBox 1">
            <a:extLst>
              <a:ext uri="{FF2B5EF4-FFF2-40B4-BE49-F238E27FC236}">
                <a16:creationId xmlns:a16="http://schemas.microsoft.com/office/drawing/2014/main" id="{2AF6B10B-2441-1502-5C1D-564DC0BD0957}"/>
              </a:ext>
            </a:extLst>
          </p:cNvPr>
          <p:cNvSpPr txBox="1"/>
          <p:nvPr/>
        </p:nvSpPr>
        <p:spPr>
          <a:xfrm>
            <a:off x="5452534" y="5928164"/>
            <a:ext cx="2548466" cy="276999"/>
          </a:xfrm>
          <a:prstGeom prst="rect">
            <a:avLst/>
          </a:prstGeom>
          <a:noFill/>
        </p:spPr>
        <p:txBody>
          <a:bodyPr wrap="square" rtlCol="0">
            <a:spAutoFit/>
          </a:bodyPr>
          <a:lstStyle/>
          <a:p>
            <a:r>
              <a:rPr lang="en-US" sz="1200">
                <a:solidFill>
                  <a:schemeClr val="tx2">
                    <a:lumMod val="75000"/>
                  </a:schemeClr>
                </a:solidFill>
                <a:latin typeface="Garamond" panose="02020404030301010803" pitchFamily="18" charset="0"/>
              </a:rPr>
              <a:t>****red tabs are available online</a:t>
            </a:r>
          </a:p>
        </p:txBody>
      </p:sp>
    </p:spTree>
    <p:extLst>
      <p:ext uri="{BB962C8B-B14F-4D97-AF65-F5344CB8AC3E}">
        <p14:creationId xmlns:p14="http://schemas.microsoft.com/office/powerpoint/2010/main" val="381397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5C0BBDB-D0CB-8C89-E707-7DA99544E068}"/>
              </a:ext>
            </a:extLst>
          </p:cNvPr>
          <p:cNvSpPr>
            <a:spLocks noGrp="1"/>
          </p:cNvSpPr>
          <p:nvPr>
            <p:ph type="title"/>
          </p:nvPr>
        </p:nvSpPr>
        <p:spPr>
          <a:xfrm>
            <a:off x="293955" y="386930"/>
            <a:ext cx="11559378" cy="1298448"/>
          </a:xfrm>
          <a:ln w="19050">
            <a:solidFill>
              <a:schemeClr val="tx2">
                <a:lumMod val="40000"/>
                <a:lumOff val="60000"/>
              </a:schemeClr>
            </a:solidFill>
            <a:prstDash val="lgDashDotDot"/>
          </a:ln>
        </p:spPr>
        <p:txBody>
          <a:bodyPr vert="horz" lIns="91440" tIns="45720" rIns="91440" bIns="45720" rtlCol="0" anchor="ctr">
            <a:normAutofit/>
          </a:bodyPr>
          <a:lstStyle/>
          <a:p>
            <a:pPr algn="ctr"/>
            <a:r>
              <a:rPr lang="en-US" sz="4000" kern="1200">
                <a:solidFill>
                  <a:schemeClr val="tx2">
                    <a:lumMod val="75000"/>
                  </a:schemeClr>
                </a:solidFill>
                <a:effectLst>
                  <a:outerShdw blurRad="38100" dist="38100" dir="2700000" algn="tl">
                    <a:srgbClr val="000000">
                      <a:alpha val="43137"/>
                    </a:srgbClr>
                  </a:outerShdw>
                </a:effectLst>
                <a:latin typeface="Garamond"/>
              </a:rPr>
              <a:t> Purchase Factor</a:t>
            </a:r>
            <a:r>
              <a:rPr lang="en-US" sz="4000">
                <a:solidFill>
                  <a:schemeClr val="tx2">
                    <a:lumMod val="75000"/>
                  </a:schemeClr>
                </a:solidFill>
                <a:effectLst>
                  <a:outerShdw blurRad="38100" dist="38100" dir="2700000" algn="tl">
                    <a:srgbClr val="000000">
                      <a:alpha val="43137"/>
                    </a:srgbClr>
                  </a:outerShdw>
                </a:effectLst>
                <a:latin typeface="Garamond"/>
              </a:rPr>
              <a:t> </a:t>
            </a:r>
            <a:r>
              <a:rPr lang="en-US" sz="4000">
                <a:solidFill>
                  <a:schemeClr val="tx2">
                    <a:lumMod val="75000"/>
                  </a:schemeClr>
                </a:solidFill>
                <a:effectLst>
                  <a:outerShdw blurRad="38100" dist="38100" dir="2700000" algn="tl">
                    <a:srgbClr val="000000">
                      <a:alpha val="43137"/>
                    </a:srgbClr>
                  </a:outerShdw>
                </a:effectLst>
                <a:ea typeface="+mj-lt"/>
                <a:cs typeface="+mj-lt"/>
              </a:rPr>
              <a:t>–</a:t>
            </a:r>
            <a:r>
              <a:rPr lang="en-US" sz="4000">
                <a:solidFill>
                  <a:schemeClr val="tx2">
                    <a:lumMod val="75000"/>
                  </a:schemeClr>
                </a:solidFill>
                <a:effectLst>
                  <a:outerShdw blurRad="38100" dist="38100" dir="2700000" algn="tl">
                    <a:srgbClr val="000000">
                      <a:alpha val="43137"/>
                    </a:srgbClr>
                  </a:outerShdw>
                </a:effectLst>
                <a:latin typeface="Garamond"/>
              </a:rPr>
              <a:t> </a:t>
            </a:r>
            <a:r>
              <a:rPr lang="en-US" sz="4000" kern="1200">
                <a:solidFill>
                  <a:schemeClr val="tx2">
                    <a:lumMod val="75000"/>
                  </a:schemeClr>
                </a:solidFill>
                <a:effectLst>
                  <a:outerShdw blurRad="38100" dist="38100" dir="2700000" algn="tl">
                    <a:srgbClr val="000000">
                      <a:alpha val="43137"/>
                    </a:srgbClr>
                  </a:outerShdw>
                </a:effectLst>
                <a:latin typeface="Garamond"/>
              </a:rPr>
              <a:t>Mattress Industry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1C999D24-06B1-3957-2742-E568F7F942F2}"/>
              </a:ext>
            </a:extLst>
          </p:cNvPr>
          <p:cNvGraphicFramePr>
            <a:graphicFrameLocks noGrp="1"/>
          </p:cNvGraphicFramePr>
          <p:nvPr>
            <p:ph sz="half" idx="1"/>
            <p:extLst>
              <p:ext uri="{D42A27DB-BD31-4B8C-83A1-F6EECF244321}">
                <p14:modId xmlns:p14="http://schemas.microsoft.com/office/powerpoint/2010/main" val="3973007043"/>
              </p:ext>
            </p:extLst>
          </p:nvPr>
        </p:nvGraphicFramePr>
        <p:xfrm>
          <a:off x="293955" y="1998368"/>
          <a:ext cx="3665910" cy="3556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hart 9">
            <a:extLst>
              <a:ext uri="{FF2B5EF4-FFF2-40B4-BE49-F238E27FC236}">
                <a16:creationId xmlns:a16="http://schemas.microsoft.com/office/drawing/2014/main" id="{09E86064-137B-FB4F-A6B4-F9BE8CFA0F18}"/>
              </a:ext>
            </a:extLst>
          </p:cNvPr>
          <p:cNvGraphicFramePr>
            <a:graphicFrameLocks/>
          </p:cNvGraphicFramePr>
          <p:nvPr>
            <p:extLst>
              <p:ext uri="{D42A27DB-BD31-4B8C-83A1-F6EECF244321}">
                <p14:modId xmlns:p14="http://schemas.microsoft.com/office/powerpoint/2010/main" val="2763991055"/>
              </p:ext>
            </p:extLst>
          </p:nvPr>
        </p:nvGraphicFramePr>
        <p:xfrm>
          <a:off x="4142339" y="2263264"/>
          <a:ext cx="7129780" cy="4092379"/>
        </p:xfrm>
        <a:graphic>
          <a:graphicData uri="http://schemas.openxmlformats.org/drawingml/2006/chart">
            <c:chart xmlns:c="http://schemas.openxmlformats.org/drawingml/2006/chart" xmlns:r="http://schemas.openxmlformats.org/officeDocument/2006/relationships" r:id="rId8"/>
          </a:graphicData>
        </a:graphic>
      </p:graphicFrame>
      <p:sp>
        <p:nvSpPr>
          <p:cNvPr id="6" name="TextBox 5">
            <a:extLst>
              <a:ext uri="{FF2B5EF4-FFF2-40B4-BE49-F238E27FC236}">
                <a16:creationId xmlns:a16="http://schemas.microsoft.com/office/drawing/2014/main" id="{3678B5CE-F00C-FB7E-DD2D-E11A11784547}"/>
              </a:ext>
            </a:extLst>
          </p:cNvPr>
          <p:cNvSpPr txBox="1"/>
          <p:nvPr/>
        </p:nvSpPr>
        <p:spPr>
          <a:xfrm>
            <a:off x="293955" y="5648690"/>
            <a:ext cx="3665910" cy="707886"/>
          </a:xfrm>
          <a:prstGeom prst="rect">
            <a:avLst/>
          </a:prstGeom>
          <a:noFill/>
          <a:ln w="38100">
            <a:solidFill>
              <a:schemeClr val="tx2">
                <a:lumMod val="40000"/>
                <a:lumOff val="60000"/>
              </a:schemeClr>
            </a:solidFill>
            <a:prstDash val="lgDashDotDot"/>
            <a:extLst>
              <a:ext uri="{C807C97D-BFC1-408E-A445-0C87EB9F89A2}">
                <ask:lineSketchStyleProps xmlns:ask="http://schemas.microsoft.com/office/drawing/2018/sketchyshapes" sd="3689820584">
                  <a:custGeom>
                    <a:avLst/>
                    <a:gdLst>
                      <a:gd name="connsiteX0" fmla="*/ 0 w 3665910"/>
                      <a:gd name="connsiteY0" fmla="*/ 0 h 707886"/>
                      <a:gd name="connsiteX1" fmla="*/ 450383 w 3665910"/>
                      <a:gd name="connsiteY1" fmla="*/ 0 h 707886"/>
                      <a:gd name="connsiteX2" fmla="*/ 1047403 w 3665910"/>
                      <a:gd name="connsiteY2" fmla="*/ 0 h 707886"/>
                      <a:gd name="connsiteX3" fmla="*/ 1607763 w 3665910"/>
                      <a:gd name="connsiteY3" fmla="*/ 0 h 707886"/>
                      <a:gd name="connsiteX4" fmla="*/ 2021488 w 3665910"/>
                      <a:gd name="connsiteY4" fmla="*/ 0 h 707886"/>
                      <a:gd name="connsiteX5" fmla="*/ 2581848 w 3665910"/>
                      <a:gd name="connsiteY5" fmla="*/ 0 h 707886"/>
                      <a:gd name="connsiteX6" fmla="*/ 3105549 w 3665910"/>
                      <a:gd name="connsiteY6" fmla="*/ 0 h 707886"/>
                      <a:gd name="connsiteX7" fmla="*/ 3665910 w 3665910"/>
                      <a:gd name="connsiteY7" fmla="*/ 0 h 707886"/>
                      <a:gd name="connsiteX8" fmla="*/ 3665910 w 3665910"/>
                      <a:gd name="connsiteY8" fmla="*/ 361022 h 707886"/>
                      <a:gd name="connsiteX9" fmla="*/ 3665910 w 3665910"/>
                      <a:gd name="connsiteY9" fmla="*/ 707886 h 707886"/>
                      <a:gd name="connsiteX10" fmla="*/ 3215527 w 3665910"/>
                      <a:gd name="connsiteY10" fmla="*/ 707886 h 707886"/>
                      <a:gd name="connsiteX11" fmla="*/ 2618507 w 3665910"/>
                      <a:gd name="connsiteY11" fmla="*/ 707886 h 707886"/>
                      <a:gd name="connsiteX12" fmla="*/ 2021488 w 3665910"/>
                      <a:gd name="connsiteY12" fmla="*/ 707886 h 707886"/>
                      <a:gd name="connsiteX13" fmla="*/ 1534445 w 3665910"/>
                      <a:gd name="connsiteY13" fmla="*/ 707886 h 707886"/>
                      <a:gd name="connsiteX14" fmla="*/ 1084062 w 3665910"/>
                      <a:gd name="connsiteY14" fmla="*/ 707886 h 707886"/>
                      <a:gd name="connsiteX15" fmla="*/ 597020 w 3665910"/>
                      <a:gd name="connsiteY15" fmla="*/ 707886 h 707886"/>
                      <a:gd name="connsiteX16" fmla="*/ 0 w 3665910"/>
                      <a:gd name="connsiteY16" fmla="*/ 707886 h 707886"/>
                      <a:gd name="connsiteX17" fmla="*/ 0 w 3665910"/>
                      <a:gd name="connsiteY17" fmla="*/ 375180 h 707886"/>
                      <a:gd name="connsiteX18" fmla="*/ 0 w 3665910"/>
                      <a:gd name="connsiteY18"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65910" h="707886" extrusionOk="0">
                        <a:moveTo>
                          <a:pt x="0" y="0"/>
                        </a:moveTo>
                        <a:cubicBezTo>
                          <a:pt x="216957" y="-29483"/>
                          <a:pt x="350448" y="49446"/>
                          <a:pt x="450383" y="0"/>
                        </a:cubicBezTo>
                        <a:cubicBezTo>
                          <a:pt x="550318" y="-49446"/>
                          <a:pt x="842164" y="13808"/>
                          <a:pt x="1047403" y="0"/>
                        </a:cubicBezTo>
                        <a:cubicBezTo>
                          <a:pt x="1252642" y="-13808"/>
                          <a:pt x="1400452" y="25947"/>
                          <a:pt x="1607763" y="0"/>
                        </a:cubicBezTo>
                        <a:cubicBezTo>
                          <a:pt x="1815074" y="-25947"/>
                          <a:pt x="1832618" y="23874"/>
                          <a:pt x="2021488" y="0"/>
                        </a:cubicBezTo>
                        <a:cubicBezTo>
                          <a:pt x="2210358" y="-23874"/>
                          <a:pt x="2346816" y="27478"/>
                          <a:pt x="2581848" y="0"/>
                        </a:cubicBezTo>
                        <a:cubicBezTo>
                          <a:pt x="2816880" y="-27478"/>
                          <a:pt x="2847215" y="18625"/>
                          <a:pt x="3105549" y="0"/>
                        </a:cubicBezTo>
                        <a:cubicBezTo>
                          <a:pt x="3363883" y="-18625"/>
                          <a:pt x="3450314" y="56960"/>
                          <a:pt x="3665910" y="0"/>
                        </a:cubicBezTo>
                        <a:cubicBezTo>
                          <a:pt x="3678928" y="178404"/>
                          <a:pt x="3639659" y="251411"/>
                          <a:pt x="3665910" y="361022"/>
                        </a:cubicBezTo>
                        <a:cubicBezTo>
                          <a:pt x="3692161" y="470633"/>
                          <a:pt x="3636204" y="546053"/>
                          <a:pt x="3665910" y="707886"/>
                        </a:cubicBezTo>
                        <a:cubicBezTo>
                          <a:pt x="3548080" y="711569"/>
                          <a:pt x="3405354" y="699327"/>
                          <a:pt x="3215527" y="707886"/>
                        </a:cubicBezTo>
                        <a:cubicBezTo>
                          <a:pt x="3025700" y="716445"/>
                          <a:pt x="2860351" y="675043"/>
                          <a:pt x="2618507" y="707886"/>
                        </a:cubicBezTo>
                        <a:cubicBezTo>
                          <a:pt x="2376663" y="740729"/>
                          <a:pt x="2164834" y="668863"/>
                          <a:pt x="2021488" y="707886"/>
                        </a:cubicBezTo>
                        <a:cubicBezTo>
                          <a:pt x="1878142" y="746909"/>
                          <a:pt x="1740856" y="654442"/>
                          <a:pt x="1534445" y="707886"/>
                        </a:cubicBezTo>
                        <a:cubicBezTo>
                          <a:pt x="1328034" y="761330"/>
                          <a:pt x="1217516" y="691563"/>
                          <a:pt x="1084062" y="707886"/>
                        </a:cubicBezTo>
                        <a:cubicBezTo>
                          <a:pt x="950608" y="724209"/>
                          <a:pt x="807452" y="668113"/>
                          <a:pt x="597020" y="707886"/>
                        </a:cubicBezTo>
                        <a:cubicBezTo>
                          <a:pt x="386588" y="747659"/>
                          <a:pt x="140480" y="654011"/>
                          <a:pt x="0" y="707886"/>
                        </a:cubicBezTo>
                        <a:cubicBezTo>
                          <a:pt x="-18061" y="586425"/>
                          <a:pt x="30465" y="472263"/>
                          <a:pt x="0" y="375180"/>
                        </a:cubicBezTo>
                        <a:cubicBezTo>
                          <a:pt x="-30465" y="278097"/>
                          <a:pt x="34971" y="98775"/>
                          <a:pt x="0" y="0"/>
                        </a:cubicBezTo>
                        <a:close/>
                      </a:path>
                    </a:pathLst>
                  </a:custGeom>
                  <ask:type>
                    <ask:lineSketchNone/>
                  </ask:type>
                </ask:lineSketchStyleProps>
              </a:ext>
            </a:extLst>
          </a:ln>
        </p:spPr>
        <p:txBody>
          <a:bodyPr wrap="square" rtlCol="0" anchor="ctr">
            <a:spAutoFit/>
          </a:bodyPr>
          <a:lstStyle/>
          <a:p>
            <a:pPr algn="ctr"/>
            <a:r>
              <a:rPr lang="en-US" sz="20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Only about 22.5% of customers value cooling technology</a:t>
            </a:r>
          </a:p>
        </p:txBody>
      </p:sp>
    </p:spTree>
    <p:extLst>
      <p:ext uri="{BB962C8B-B14F-4D97-AF65-F5344CB8AC3E}">
        <p14:creationId xmlns:p14="http://schemas.microsoft.com/office/powerpoint/2010/main" val="273792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7">
            <a:extLst>
              <a:ext uri="{FF2B5EF4-FFF2-40B4-BE49-F238E27FC236}">
                <a16:creationId xmlns:a16="http://schemas.microsoft.com/office/drawing/2014/main" id="{7895DC63-BE26-7986-7E9D-4BA48E84F868}"/>
              </a:ext>
            </a:extLst>
          </p:cNvPr>
          <p:cNvSpPr>
            <a:spLocks noGrp="1"/>
          </p:cNvSpPr>
          <p:nvPr>
            <p:ph idx="1"/>
          </p:nvPr>
        </p:nvSpPr>
        <p:spPr>
          <a:xfrm>
            <a:off x="329184" y="481501"/>
            <a:ext cx="4803439" cy="1437610"/>
          </a:xfrm>
          <a:ln w="19050">
            <a:solidFill>
              <a:schemeClr val="tx2">
                <a:lumMod val="40000"/>
                <a:lumOff val="60000"/>
              </a:schemeClr>
            </a:solidFill>
            <a:prstDash val="lgDashDotDot"/>
          </a:ln>
        </p:spPr>
        <p:txBody>
          <a:bodyPr vert="horz" lIns="91440" tIns="45720" rIns="91440" bIns="45720" rtlCol="0" anchor="ctr">
            <a:noAutofit/>
          </a:bodyPr>
          <a:lstStyle/>
          <a:p>
            <a:pPr marL="0" indent="0" algn="ctr">
              <a:buNone/>
            </a:pPr>
            <a:r>
              <a:rPr lang="en-US" sz="4000" kern="1200">
                <a:solidFill>
                  <a:schemeClr val="tx2">
                    <a:lumMod val="75000"/>
                  </a:schemeClr>
                </a:solidFill>
                <a:effectLst>
                  <a:outerShdw blurRad="38100" dist="38100" dir="2700000" algn="tl">
                    <a:srgbClr val="000000">
                      <a:alpha val="43137"/>
                    </a:srgbClr>
                  </a:outerShdw>
                </a:effectLst>
                <a:latin typeface="Garamond" panose="02020404030301010803" pitchFamily="18" charset="0"/>
              </a:rPr>
              <a:t>Most Important Mattress Qualities </a:t>
            </a:r>
          </a:p>
        </p:txBody>
      </p:sp>
      <p:grpSp>
        <p:nvGrpSpPr>
          <p:cNvPr id="69" name="Group 6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70" name="Straight Connector 6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grpSp>
      <p:sp>
        <p:nvSpPr>
          <p:cNvPr id="73" name="Rectangle 7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Diagram 18">
            <a:extLst>
              <a:ext uri="{FF2B5EF4-FFF2-40B4-BE49-F238E27FC236}">
                <a16:creationId xmlns:a16="http://schemas.microsoft.com/office/drawing/2014/main" id="{19F8833A-2126-527D-2492-FC3376AA8468}"/>
              </a:ext>
            </a:extLst>
          </p:cNvPr>
          <p:cNvGraphicFramePr/>
          <p:nvPr>
            <p:extLst>
              <p:ext uri="{D42A27DB-BD31-4B8C-83A1-F6EECF244321}">
                <p14:modId xmlns:p14="http://schemas.microsoft.com/office/powerpoint/2010/main" val="2719913903"/>
              </p:ext>
            </p:extLst>
          </p:nvPr>
        </p:nvGraphicFramePr>
        <p:xfrm>
          <a:off x="343408" y="2212622"/>
          <a:ext cx="4789214" cy="4265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5" name="Chart 64">
            <a:extLst>
              <a:ext uri="{FF2B5EF4-FFF2-40B4-BE49-F238E27FC236}">
                <a16:creationId xmlns:a16="http://schemas.microsoft.com/office/drawing/2014/main" id="{DE237A7E-E788-FD27-6C2E-8AF170C9D328}"/>
              </a:ext>
            </a:extLst>
          </p:cNvPr>
          <p:cNvGraphicFramePr>
            <a:graphicFrameLocks/>
          </p:cNvGraphicFramePr>
          <p:nvPr>
            <p:extLst>
              <p:ext uri="{D42A27DB-BD31-4B8C-83A1-F6EECF244321}">
                <p14:modId xmlns:p14="http://schemas.microsoft.com/office/powerpoint/2010/main" val="2149792117"/>
              </p:ext>
            </p:extLst>
          </p:nvPr>
        </p:nvGraphicFramePr>
        <p:xfrm>
          <a:off x="5640570" y="3482283"/>
          <a:ext cx="5608831" cy="278193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6" name="Chart 65">
            <a:extLst>
              <a:ext uri="{FF2B5EF4-FFF2-40B4-BE49-F238E27FC236}">
                <a16:creationId xmlns:a16="http://schemas.microsoft.com/office/drawing/2014/main" id="{EF65170A-54D1-7B1B-F276-29A30E2600E5}"/>
              </a:ext>
            </a:extLst>
          </p:cNvPr>
          <p:cNvGraphicFramePr>
            <a:graphicFrameLocks/>
          </p:cNvGraphicFramePr>
          <p:nvPr>
            <p:extLst>
              <p:ext uri="{D42A27DB-BD31-4B8C-83A1-F6EECF244321}">
                <p14:modId xmlns:p14="http://schemas.microsoft.com/office/powerpoint/2010/main" val="2100814214"/>
              </p:ext>
            </p:extLst>
          </p:nvPr>
        </p:nvGraphicFramePr>
        <p:xfrm>
          <a:off x="5640570" y="436344"/>
          <a:ext cx="5608831" cy="293937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2779601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A0DD3CB5DAFA498379D6887B5B05CE" ma:contentTypeVersion="2" ma:contentTypeDescription="Create a new document." ma:contentTypeScope="" ma:versionID="6e0427b2161317c04b01493f39ad88a9">
  <xsd:schema xmlns:xsd="http://www.w3.org/2001/XMLSchema" xmlns:xs="http://www.w3.org/2001/XMLSchema" xmlns:p="http://schemas.microsoft.com/office/2006/metadata/properties" xmlns:ns2="d914d5cf-2990-406e-aeba-8ea100137ece" targetNamespace="http://schemas.microsoft.com/office/2006/metadata/properties" ma:root="true" ma:fieldsID="588c19f393849eb72ee41d40b06bc15f" ns2:_="">
    <xsd:import namespace="d914d5cf-2990-406e-aeba-8ea100137e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14d5cf-2990-406e-aeba-8ea100137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AE585D-2F7C-406D-89AD-A75F927834A5}">
  <ds:schemaRefs>
    <ds:schemaRef ds:uri="d914d5cf-2990-406e-aeba-8ea100137e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352ED34-CC58-4C3D-8A1D-DF5FE6086A50}">
  <ds:schemaRefs>
    <ds:schemaRef ds:uri="http://schemas.microsoft.com/sharepoint/v3/contenttype/forms"/>
  </ds:schemaRefs>
</ds:datastoreItem>
</file>

<file path=customXml/itemProps3.xml><?xml version="1.0" encoding="utf-8"?>
<ds:datastoreItem xmlns:ds="http://schemas.openxmlformats.org/officeDocument/2006/customXml" ds:itemID="{9747A292-6180-4697-B816-6F66C7706B51}">
  <ds:schemaRefs>
    <ds:schemaRef ds:uri="d914d5cf-2990-406e-aeba-8ea100137e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Best Rest, Inc.</vt:lpstr>
      <vt:lpstr>Overview</vt:lpstr>
      <vt:lpstr> Executive Summary  </vt:lpstr>
      <vt:lpstr>Sleep Cool Technology</vt:lpstr>
      <vt:lpstr>Benchmark Comparison</vt:lpstr>
      <vt:lpstr>Location Matters</vt:lpstr>
      <vt:lpstr>Purchase Intention Of Mattress Type </vt:lpstr>
      <vt:lpstr> Purchase Factor – Mattress Industry</vt:lpstr>
      <vt:lpstr>PowerPoint Presentation</vt:lpstr>
      <vt:lpstr>Purchasing Factor – Cooling Technology</vt:lpstr>
      <vt:lpstr>Best Rest Online Purchases</vt:lpstr>
      <vt:lpstr>Consumer Views on Best Rest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2022-08-22T20:29:54Z</dcterms:created>
  <dcterms:modified xsi:type="dcterms:W3CDTF">2022-08-29T17:00:15Z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0x01010024A0DD3CB5DAFA498379D6887B5B05CE</vt:lpwstr>
  </property>
</Properties>
</file>