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57" r:id="rId6"/>
    <p:sldId id="268" r:id="rId7"/>
    <p:sldId id="262" r:id="rId8"/>
    <p:sldId id="263" r:id="rId9"/>
    <p:sldId id="275" r:id="rId10"/>
    <p:sldId id="276" r:id="rId11"/>
    <p:sldId id="265" r:id="rId12"/>
    <p:sldId id="264" r:id="rId13"/>
    <p:sldId id="266" r:id="rId14"/>
    <p:sldId id="267" r:id="rId15"/>
    <p:sldId id="271" r:id="rId16"/>
    <p:sldId id="258" r:id="rId17"/>
    <p:sldId id="272" r:id="rId18"/>
    <p:sldId id="274" r:id="rId19"/>
    <p:sldId id="278" r:id="rId20"/>
    <p:sldId id="277"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95406-5A76-465F-B50A-AA8A07B89105}" v="28" dt="2023-04-20T16:11:50.181"/>
    <p1510:client id="{4B0DC025-D033-4ED8-A8BE-1BCB1CD89915}" v="804" dt="2023-04-20T04:42:42.376"/>
    <p1510:client id="{50E047C1-65B1-4EAA-9B0C-A74D7E9CCF3E}" v="15" dt="2023-04-20T22:15:49"/>
    <p1510:client id="{7B071558-4083-4FEB-987F-F6B56836EF73}" v="29" dt="2023-04-20T22:02:13.160"/>
    <p1510:client id="{96787F7C-8EFD-430E-AA5A-B61607715D61}" v="1" dt="2023-04-20T22:47:32.759"/>
    <p1510:client id="{9C7D8106-D1A1-4E9A-98C6-814FBEAB7BDB}" v="3" dt="2023-04-20T04:32:13.433"/>
    <p1510:client id="{A18E14FC-263B-4276-9161-8BF90E9C1D5E}" v="422" dt="2023-04-20T23:09:24.232"/>
    <p1510:client id="{A932A10E-70D9-4B47-996C-02AF9EAD3D9A}" v="13" dt="2023-04-20T03:31:24.391"/>
    <p1510:client id="{ADAC15F1-E7A1-4BF3-829D-D7F463AA1B7C}" v="26" dt="2023-04-20T03:47:43.523"/>
    <p1510:client id="{AE892D9A-ED81-4A4C-B5FD-FEF6CBAFAFE6}" v="1080" dt="2023-04-20T04:54:33.302"/>
    <p1510:client id="{C06E36AC-44C7-44E9-AA7B-F5BF6A52F47F}" v="5" dt="2023-04-20T18:44:16.833"/>
    <p1510:client id="{D6B9273E-3D69-4FBD-8A03-7AF4B9AFE416}" v="656" dt="2023-04-20T04:51:25.007"/>
    <p1510:client id="{E196305A-C1EF-46EA-98BE-91D60207E90A}" v="2" dt="2023-04-20T05:15:14.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padhyaya, Nupur" userId="S::nupadhyaya@smu.edu::c13cbed9-2326-4971-8e3e-f7f217f0e349" providerId="AD" clId="Web-{42842120-69EF-4C3A-B0F2-8A798719187C}"/>
    <pc:docChg chg="delSld modSld">
      <pc:chgData name="Upadhyaya, Nupur" userId="S::nupadhyaya@smu.edu::c13cbed9-2326-4971-8e3e-f7f217f0e349" providerId="AD" clId="Web-{42842120-69EF-4C3A-B0F2-8A798719187C}" dt="2023-04-19T00:05:33.308" v="441"/>
      <pc:docMkLst>
        <pc:docMk/>
      </pc:docMkLst>
      <pc:sldChg chg="addSp modSp">
        <pc:chgData name="Upadhyaya, Nupur" userId="S::nupadhyaya@smu.edu::c13cbed9-2326-4971-8e3e-f7f217f0e349" providerId="AD" clId="Web-{42842120-69EF-4C3A-B0F2-8A798719187C}" dt="2023-04-18T23:59:30.531" v="358" actId="20577"/>
        <pc:sldMkLst>
          <pc:docMk/>
          <pc:sldMk cId="2710867467" sldId="257"/>
        </pc:sldMkLst>
        <pc:spChg chg="mod">
          <ac:chgData name="Upadhyaya, Nupur" userId="S::nupadhyaya@smu.edu::c13cbed9-2326-4971-8e3e-f7f217f0e349" providerId="AD" clId="Web-{42842120-69EF-4C3A-B0F2-8A798719187C}" dt="2023-04-18T23:59:30.531" v="358" actId="20577"/>
          <ac:spMkLst>
            <pc:docMk/>
            <pc:sldMk cId="2710867467" sldId="257"/>
            <ac:spMk id="2" creationId="{9B8A4A04-E6BC-E8F3-C245-EB7B186F5AA0}"/>
          </ac:spMkLst>
        </pc:spChg>
        <pc:spChg chg="add mod">
          <ac:chgData name="Upadhyaya, Nupur" userId="S::nupadhyaya@smu.edu::c13cbed9-2326-4971-8e3e-f7f217f0e349" providerId="AD" clId="Web-{42842120-69EF-4C3A-B0F2-8A798719187C}" dt="2023-04-18T23:47:01.695" v="244" actId="20577"/>
          <ac:spMkLst>
            <pc:docMk/>
            <pc:sldMk cId="2710867467" sldId="257"/>
            <ac:spMk id="4" creationId="{482B0B89-9F71-8E1E-E7C0-E939F721B03E}"/>
          </ac:spMkLst>
        </pc:spChg>
      </pc:sldChg>
      <pc:sldChg chg="addSp delSp modSp">
        <pc:chgData name="Upadhyaya, Nupur" userId="S::nupadhyaya@smu.edu::c13cbed9-2326-4971-8e3e-f7f217f0e349" providerId="AD" clId="Web-{42842120-69EF-4C3A-B0F2-8A798719187C}" dt="2023-04-19T00:05:30.964" v="440" actId="20577"/>
        <pc:sldMkLst>
          <pc:docMk/>
          <pc:sldMk cId="2541740142" sldId="258"/>
        </pc:sldMkLst>
        <pc:spChg chg="mod">
          <ac:chgData name="Upadhyaya, Nupur" userId="S::nupadhyaya@smu.edu::c13cbed9-2326-4971-8e3e-f7f217f0e349" providerId="AD" clId="Web-{42842120-69EF-4C3A-B0F2-8A798719187C}" dt="2023-04-19T00:05:30.964" v="440" actId="20577"/>
          <ac:spMkLst>
            <pc:docMk/>
            <pc:sldMk cId="2541740142" sldId="258"/>
            <ac:spMk id="3" creationId="{EB463D3E-3D86-52BE-F511-905E5B80625D}"/>
          </ac:spMkLst>
        </pc:spChg>
        <pc:spChg chg="add del mod">
          <ac:chgData name="Upadhyaya, Nupur" userId="S::nupadhyaya@smu.edu::c13cbed9-2326-4971-8e3e-f7f217f0e349" providerId="AD" clId="Web-{42842120-69EF-4C3A-B0F2-8A798719187C}" dt="2023-04-18T23:47:39.962" v="245"/>
          <ac:spMkLst>
            <pc:docMk/>
            <pc:sldMk cId="2541740142" sldId="258"/>
            <ac:spMk id="4" creationId="{C5D75CDA-050B-AE39-0DA5-64CE2C8508AA}"/>
          </ac:spMkLst>
        </pc:spChg>
        <pc:spChg chg="add mod">
          <ac:chgData name="Upadhyaya, Nupur" userId="S::nupadhyaya@smu.edu::c13cbed9-2326-4971-8e3e-f7f217f0e349" providerId="AD" clId="Web-{42842120-69EF-4C3A-B0F2-8A798719187C}" dt="2023-04-18T23:47:52.275" v="253" actId="20577"/>
          <ac:spMkLst>
            <pc:docMk/>
            <pc:sldMk cId="2541740142" sldId="258"/>
            <ac:spMk id="6" creationId="{359A1380-BE79-60A4-D2F1-5A89705CBC8C}"/>
          </ac:spMkLst>
        </pc:spChg>
        <pc:spChg chg="add mod">
          <ac:chgData name="Upadhyaya, Nupur" userId="S::nupadhyaya@smu.edu::c13cbed9-2326-4971-8e3e-f7f217f0e349" providerId="AD" clId="Web-{42842120-69EF-4C3A-B0F2-8A798719187C}" dt="2023-04-18T23:52:53.847" v="284" actId="20577"/>
          <ac:spMkLst>
            <pc:docMk/>
            <pc:sldMk cId="2541740142" sldId="258"/>
            <ac:spMk id="8" creationId="{836B4B0C-09F9-9E7E-D472-C56DCA4BD48B}"/>
          </ac:spMkLst>
        </pc:spChg>
      </pc:sldChg>
      <pc:sldChg chg="del">
        <pc:chgData name="Upadhyaya, Nupur" userId="S::nupadhyaya@smu.edu::c13cbed9-2326-4971-8e3e-f7f217f0e349" providerId="AD" clId="Web-{42842120-69EF-4C3A-B0F2-8A798719187C}" dt="2023-04-19T00:05:33.308" v="441"/>
        <pc:sldMkLst>
          <pc:docMk/>
          <pc:sldMk cId="2636708269" sldId="260"/>
        </pc:sldMkLst>
      </pc:sldChg>
    </pc:docChg>
  </pc:docChgLst>
  <pc:docChgLst>
    <pc:chgData name="Suram, Hima" userId="S::hsuram@smu.edu::22864fad-7798-4dd9-afbf-6503adf2956f" providerId="AD" clId="Web-{20A95406-5A76-465F-B50A-AA8A07B89105}"/>
    <pc:docChg chg="addSld modSld">
      <pc:chgData name="Suram, Hima" userId="S::hsuram@smu.edu::22864fad-7798-4dd9-afbf-6503adf2956f" providerId="AD" clId="Web-{20A95406-5A76-465F-B50A-AA8A07B89105}" dt="2023-04-20T16:11:50.181" v="25" actId="1076"/>
      <pc:docMkLst>
        <pc:docMk/>
      </pc:docMkLst>
      <pc:sldChg chg="delSp modSp">
        <pc:chgData name="Suram, Hima" userId="S::hsuram@smu.edu::22864fad-7798-4dd9-afbf-6503adf2956f" providerId="AD" clId="Web-{20A95406-5A76-465F-B50A-AA8A07B89105}" dt="2023-04-20T16:11:50.181" v="25" actId="1076"/>
        <pc:sldMkLst>
          <pc:docMk/>
          <pc:sldMk cId="1820905005" sldId="272"/>
        </pc:sldMkLst>
        <pc:picChg chg="mod">
          <ac:chgData name="Suram, Hima" userId="S::hsuram@smu.edu::22864fad-7798-4dd9-afbf-6503adf2956f" providerId="AD" clId="Web-{20A95406-5A76-465F-B50A-AA8A07B89105}" dt="2023-04-20T16:11:50.181" v="25" actId="1076"/>
          <ac:picMkLst>
            <pc:docMk/>
            <pc:sldMk cId="1820905005" sldId="272"/>
            <ac:picMk id="7" creationId="{0E60A261-26C5-A459-D0A5-33854AB3A044}"/>
          </ac:picMkLst>
        </pc:picChg>
        <pc:picChg chg="del">
          <ac:chgData name="Suram, Hima" userId="S::hsuram@smu.edu::22864fad-7798-4dd9-afbf-6503adf2956f" providerId="AD" clId="Web-{20A95406-5A76-465F-B50A-AA8A07B89105}" dt="2023-04-20T16:09:45.348" v="21"/>
          <ac:picMkLst>
            <pc:docMk/>
            <pc:sldMk cId="1820905005" sldId="272"/>
            <ac:picMk id="10" creationId="{F303D1CF-D46F-C3B4-45D0-9FDAFAAB6325}"/>
          </ac:picMkLst>
        </pc:picChg>
      </pc:sldChg>
      <pc:sldChg chg="modSp">
        <pc:chgData name="Suram, Hima" userId="S::hsuram@smu.edu::22864fad-7798-4dd9-afbf-6503adf2956f" providerId="AD" clId="Web-{20A95406-5A76-465F-B50A-AA8A07B89105}" dt="2023-04-20T16:09:34.051" v="19" actId="14100"/>
        <pc:sldMkLst>
          <pc:docMk/>
          <pc:sldMk cId="3794061627" sldId="273"/>
        </pc:sldMkLst>
        <pc:spChg chg="mod">
          <ac:chgData name="Suram, Hima" userId="S::hsuram@smu.edu::22864fad-7798-4dd9-afbf-6503adf2956f" providerId="AD" clId="Web-{20A95406-5A76-465F-B50A-AA8A07B89105}" dt="2023-04-20T16:09:34.051" v="19" actId="14100"/>
          <ac:spMkLst>
            <pc:docMk/>
            <pc:sldMk cId="3794061627" sldId="273"/>
            <ac:spMk id="3" creationId="{EB463D3E-3D86-52BE-F511-905E5B80625D}"/>
          </ac:spMkLst>
        </pc:spChg>
      </pc:sldChg>
      <pc:sldChg chg="delSp modSp">
        <pc:chgData name="Suram, Hima" userId="S::hsuram@smu.edu::22864fad-7798-4dd9-afbf-6503adf2956f" providerId="AD" clId="Web-{20A95406-5A76-465F-B50A-AA8A07B89105}" dt="2023-04-20T16:11:30.992" v="23" actId="1076"/>
        <pc:sldMkLst>
          <pc:docMk/>
          <pc:sldMk cId="3927439856" sldId="274"/>
        </pc:sldMkLst>
        <pc:picChg chg="mod">
          <ac:chgData name="Suram, Hima" userId="S::hsuram@smu.edu::22864fad-7798-4dd9-afbf-6503adf2956f" providerId="AD" clId="Web-{20A95406-5A76-465F-B50A-AA8A07B89105}" dt="2023-04-20T16:11:30.992" v="23" actId="1076"/>
          <ac:picMkLst>
            <pc:docMk/>
            <pc:sldMk cId="3927439856" sldId="274"/>
            <ac:picMk id="2" creationId="{95E487B5-17D9-39AD-7156-C9BD42220368}"/>
          </ac:picMkLst>
        </pc:picChg>
        <pc:picChg chg="del">
          <ac:chgData name="Suram, Hima" userId="S::hsuram@smu.edu::22864fad-7798-4dd9-afbf-6503adf2956f" providerId="AD" clId="Web-{20A95406-5A76-465F-B50A-AA8A07B89105}" dt="2023-04-20T16:09:41.848" v="20"/>
          <ac:picMkLst>
            <pc:docMk/>
            <pc:sldMk cId="3927439856" sldId="274"/>
            <ac:picMk id="10" creationId="{F303D1CF-D46F-C3B4-45D0-9FDAFAAB6325}"/>
          </ac:picMkLst>
        </pc:picChg>
      </pc:sldChg>
      <pc:sldChg chg="delSp modSp">
        <pc:chgData name="Suram, Hima" userId="S::hsuram@smu.edu::22864fad-7798-4dd9-afbf-6503adf2956f" providerId="AD" clId="Web-{20A95406-5A76-465F-B50A-AA8A07B89105}" dt="2023-04-20T16:09:10.831" v="18" actId="1076"/>
        <pc:sldMkLst>
          <pc:docMk/>
          <pc:sldMk cId="4226032078" sldId="277"/>
        </pc:sldMkLst>
        <pc:picChg chg="mod">
          <ac:chgData name="Suram, Hima" userId="S::hsuram@smu.edu::22864fad-7798-4dd9-afbf-6503adf2956f" providerId="AD" clId="Web-{20A95406-5A76-465F-B50A-AA8A07B89105}" dt="2023-04-20T16:09:10.831" v="18" actId="1076"/>
          <ac:picMkLst>
            <pc:docMk/>
            <pc:sldMk cId="4226032078" sldId="277"/>
            <ac:picMk id="2" creationId="{18AE7096-4E6C-B500-A1CF-79EAC879922C}"/>
          </ac:picMkLst>
        </pc:picChg>
        <pc:picChg chg="del">
          <ac:chgData name="Suram, Hima" userId="S::hsuram@smu.edu::22864fad-7798-4dd9-afbf-6503adf2956f" providerId="AD" clId="Web-{20A95406-5A76-465F-B50A-AA8A07B89105}" dt="2023-04-20T16:09:02.893" v="17"/>
          <ac:picMkLst>
            <pc:docMk/>
            <pc:sldMk cId="4226032078" sldId="277"/>
            <ac:picMk id="10" creationId="{F303D1CF-D46F-C3B4-45D0-9FDAFAAB6325}"/>
          </ac:picMkLst>
        </pc:picChg>
      </pc:sldChg>
      <pc:sldChg chg="addSp delSp modSp add replId">
        <pc:chgData name="Suram, Hima" userId="S::hsuram@smu.edu::22864fad-7798-4dd9-afbf-6503adf2956f" providerId="AD" clId="Web-{20A95406-5A76-465F-B50A-AA8A07B89105}" dt="2023-04-20T16:11:42.430" v="24" actId="1076"/>
        <pc:sldMkLst>
          <pc:docMk/>
          <pc:sldMk cId="2099516491" sldId="278"/>
        </pc:sldMkLst>
        <pc:spChg chg="mod">
          <ac:chgData name="Suram, Hima" userId="S::hsuram@smu.edu::22864fad-7798-4dd9-afbf-6503adf2956f" providerId="AD" clId="Web-{20A95406-5A76-465F-B50A-AA8A07B89105}" dt="2023-04-20T16:05:36.229" v="6" actId="20577"/>
          <ac:spMkLst>
            <pc:docMk/>
            <pc:sldMk cId="2099516491" sldId="278"/>
            <ac:spMk id="8" creationId="{836B4B0C-09F9-9E7E-D472-C56DCA4BD48B}"/>
          </ac:spMkLst>
        </pc:spChg>
        <pc:picChg chg="del">
          <ac:chgData name="Suram, Hima" userId="S::hsuram@smu.edu::22864fad-7798-4dd9-afbf-6503adf2956f" providerId="AD" clId="Web-{20A95406-5A76-465F-B50A-AA8A07B89105}" dt="2023-04-20T16:05:29.807" v="1"/>
          <ac:picMkLst>
            <pc:docMk/>
            <pc:sldMk cId="2099516491" sldId="278"/>
            <ac:picMk id="2" creationId="{95E487B5-17D9-39AD-7156-C9BD42220368}"/>
          </ac:picMkLst>
        </pc:picChg>
        <pc:picChg chg="add mod">
          <ac:chgData name="Suram, Hima" userId="S::hsuram@smu.edu::22864fad-7798-4dd9-afbf-6503adf2956f" providerId="AD" clId="Web-{20A95406-5A76-465F-B50A-AA8A07B89105}" dt="2023-04-20T16:11:42.430" v="24" actId="1076"/>
          <ac:picMkLst>
            <pc:docMk/>
            <pc:sldMk cId="2099516491" sldId="278"/>
            <ac:picMk id="7" creationId="{D2F98A5B-65D0-A19A-10CF-A30F80A892C4}"/>
          </ac:picMkLst>
        </pc:picChg>
        <pc:picChg chg="del">
          <ac:chgData name="Suram, Hima" userId="S::hsuram@smu.edu::22864fad-7798-4dd9-afbf-6503adf2956f" providerId="AD" clId="Web-{20A95406-5A76-465F-B50A-AA8A07B89105}" dt="2023-04-20T16:08:03.047" v="9"/>
          <ac:picMkLst>
            <pc:docMk/>
            <pc:sldMk cId="2099516491" sldId="278"/>
            <ac:picMk id="10" creationId="{F303D1CF-D46F-C3B4-45D0-9FDAFAAB6325}"/>
          </ac:picMkLst>
        </pc:picChg>
      </pc:sldChg>
    </pc:docChg>
  </pc:docChgLst>
  <pc:docChgLst>
    <pc:chgData name="Sontakke, Rachana" userId="S::rsontakke@smu.edu::cf2dc66d-0c03-4e40-bb7e-1fdf19126380" providerId="AD" clId="Web-{E9508F7E-4C08-48C5-9B8C-D5E9DA572B1E}"/>
    <pc:docChg chg="addSld delSld modSld addMainMaster delMainMaster">
      <pc:chgData name="Sontakke, Rachana" userId="S::rsontakke@smu.edu::cf2dc66d-0c03-4e40-bb7e-1fdf19126380" providerId="AD" clId="Web-{E9508F7E-4C08-48C5-9B8C-D5E9DA572B1E}" dt="2023-04-19T04:17:29.157" v="256" actId="20577"/>
      <pc:docMkLst>
        <pc:docMk/>
      </pc:docMkLst>
      <pc:sldChg chg="addSp delSp modSp mod setBg modClrScheme addAnim setClrOvrMap delDesignElem chgLayout">
        <pc:chgData name="Sontakke, Rachana" userId="S::rsontakke@smu.edu::cf2dc66d-0c03-4e40-bb7e-1fdf19126380" providerId="AD" clId="Web-{E9508F7E-4C08-48C5-9B8C-D5E9DA572B1E}" dt="2023-04-19T04:00:08.935" v="36"/>
        <pc:sldMkLst>
          <pc:docMk/>
          <pc:sldMk cId="2515232961" sldId="256"/>
        </pc:sldMkLst>
        <pc:spChg chg="mod ord">
          <ac:chgData name="Sontakke, Rachana" userId="S::rsontakke@smu.edu::cf2dc66d-0c03-4e40-bb7e-1fdf19126380" providerId="AD" clId="Web-{E9508F7E-4C08-48C5-9B8C-D5E9DA572B1E}" dt="2023-04-19T04:00:08.935" v="36"/>
          <ac:spMkLst>
            <pc:docMk/>
            <pc:sldMk cId="2515232961" sldId="256"/>
            <ac:spMk id="2" creationId="{47B3F63F-7891-AEAC-5A1D-506903E9051E}"/>
          </ac:spMkLst>
        </pc:spChg>
        <pc:spChg chg="mod ord">
          <ac:chgData name="Sontakke, Rachana" userId="S::rsontakke@smu.edu::cf2dc66d-0c03-4e40-bb7e-1fdf19126380" providerId="AD" clId="Web-{E9508F7E-4C08-48C5-9B8C-D5E9DA572B1E}" dt="2023-04-19T04:00:08.935" v="36"/>
          <ac:spMkLst>
            <pc:docMk/>
            <pc:sldMk cId="2515232961" sldId="256"/>
            <ac:spMk id="3" creationId="{B33C84C3-1748-A91C-C1B9-3573AE5D6553}"/>
          </ac:spMkLst>
        </pc:spChg>
        <pc:spChg chg="add del">
          <ac:chgData name="Sontakke, Rachana" userId="S::rsontakke@smu.edu::cf2dc66d-0c03-4e40-bb7e-1fdf19126380" providerId="AD" clId="Web-{E9508F7E-4C08-48C5-9B8C-D5E9DA572B1E}" dt="2023-04-19T04:00:08.935" v="36"/>
          <ac:spMkLst>
            <pc:docMk/>
            <pc:sldMk cId="2515232961" sldId="256"/>
            <ac:spMk id="9" creationId="{71B2258F-86CA-4D4D-8270-BC05FCDEBFB3}"/>
          </ac:spMkLst>
        </pc:spChg>
        <pc:picChg chg="add">
          <ac:chgData name="Sontakke, Rachana" userId="S::rsontakke@smu.edu::cf2dc66d-0c03-4e40-bb7e-1fdf19126380" providerId="AD" clId="Web-{E9508F7E-4C08-48C5-9B8C-D5E9DA572B1E}" dt="2023-04-19T03:53:11.328" v="0"/>
          <ac:picMkLst>
            <pc:docMk/>
            <pc:sldMk cId="2515232961" sldId="256"/>
            <ac:picMk id="5" creationId="{177122FB-FF75-3FDE-AD31-7C3AF8306A59}"/>
          </ac:picMkLst>
        </pc:picChg>
      </pc:sldChg>
      <pc:sldChg chg="addSp delSp modSp mod setBg modClrScheme setClrOvrMap delDesignElem chgLayout">
        <pc:chgData name="Sontakke, Rachana" userId="S::rsontakke@smu.edu::cf2dc66d-0c03-4e40-bb7e-1fdf19126380" providerId="AD" clId="Web-{E9508F7E-4C08-48C5-9B8C-D5E9DA572B1E}" dt="2023-04-19T04:14:02.354" v="216" actId="20577"/>
        <pc:sldMkLst>
          <pc:docMk/>
          <pc:sldMk cId="2710867467" sldId="257"/>
        </pc:sldMkLst>
        <pc:spChg chg="add del mod ord">
          <ac:chgData name="Sontakke, Rachana" userId="S::rsontakke@smu.edu::cf2dc66d-0c03-4e40-bb7e-1fdf19126380" providerId="AD" clId="Web-{E9508F7E-4C08-48C5-9B8C-D5E9DA572B1E}" dt="2023-04-19T04:04:48.117" v="92" actId="20577"/>
          <ac:spMkLst>
            <pc:docMk/>
            <pc:sldMk cId="2710867467" sldId="257"/>
            <ac:spMk id="2" creationId="{9B8A4A04-E6BC-E8F3-C245-EB7B186F5AA0}"/>
          </ac:spMkLst>
        </pc:spChg>
        <pc:spChg chg="mod ord">
          <ac:chgData name="Sontakke, Rachana" userId="S::rsontakke@smu.edu::cf2dc66d-0c03-4e40-bb7e-1fdf19126380" providerId="AD" clId="Web-{E9508F7E-4C08-48C5-9B8C-D5E9DA572B1E}" dt="2023-04-19T04:14:02.354" v="216" actId="20577"/>
          <ac:spMkLst>
            <pc:docMk/>
            <pc:sldMk cId="2710867467" sldId="257"/>
            <ac:spMk id="4" creationId="{482B0B89-9F71-8E1E-E7C0-E939F721B03E}"/>
          </ac:spMkLst>
        </pc:spChg>
        <pc:spChg chg="add del">
          <ac:chgData name="Sontakke, Rachana" userId="S::rsontakke@smu.edu::cf2dc66d-0c03-4e40-bb7e-1fdf19126380" providerId="AD" clId="Web-{E9508F7E-4C08-48C5-9B8C-D5E9DA572B1E}" dt="2023-04-19T03:55:03.191" v="14"/>
          <ac:spMkLst>
            <pc:docMk/>
            <pc:sldMk cId="2710867467" sldId="257"/>
            <ac:spMk id="10" creationId="{9228552E-C8B1-4A80-8448-0787CE0FC704}"/>
          </ac:spMkLst>
        </pc:spChg>
        <pc:spChg chg="add del">
          <ac:chgData name="Sontakke, Rachana" userId="S::rsontakke@smu.edu::cf2dc66d-0c03-4e40-bb7e-1fdf19126380" providerId="AD" clId="Web-{E9508F7E-4C08-48C5-9B8C-D5E9DA572B1E}" dt="2023-04-19T03:54:57.847" v="11"/>
          <ac:spMkLst>
            <pc:docMk/>
            <pc:sldMk cId="2710867467" sldId="257"/>
            <ac:spMk id="15" creationId="{058A14AF-9FB5-4CC7-BA35-E8E85D3EDF0E}"/>
          </ac:spMkLst>
        </pc:spChg>
        <pc:spChg chg="add del">
          <ac:chgData name="Sontakke, Rachana" userId="S::rsontakke@smu.edu::cf2dc66d-0c03-4e40-bb7e-1fdf19126380" providerId="AD" clId="Web-{E9508F7E-4C08-48C5-9B8C-D5E9DA572B1E}" dt="2023-04-19T03:54:57.847" v="11"/>
          <ac:spMkLst>
            <pc:docMk/>
            <pc:sldMk cId="2710867467" sldId="257"/>
            <ac:spMk id="17" creationId="{3A9A4357-BD1D-4622-A4FE-766E6AB8DE84}"/>
          </ac:spMkLst>
        </pc:spChg>
        <pc:spChg chg="add del">
          <ac:chgData name="Sontakke, Rachana" userId="S::rsontakke@smu.edu::cf2dc66d-0c03-4e40-bb7e-1fdf19126380" providerId="AD" clId="Web-{E9508F7E-4C08-48C5-9B8C-D5E9DA572B1E}" dt="2023-04-19T03:54:57.847" v="11"/>
          <ac:spMkLst>
            <pc:docMk/>
            <pc:sldMk cId="2710867467" sldId="257"/>
            <ac:spMk id="19" creationId="{E659831F-0D9A-4C63-9EBB-8435B85A440F}"/>
          </ac:spMkLst>
        </pc:spChg>
        <pc:spChg chg="add del">
          <ac:chgData name="Sontakke, Rachana" userId="S::rsontakke@smu.edu::cf2dc66d-0c03-4e40-bb7e-1fdf19126380" providerId="AD" clId="Web-{E9508F7E-4C08-48C5-9B8C-D5E9DA572B1E}" dt="2023-04-19T03:54:57.847" v="11"/>
          <ac:spMkLst>
            <pc:docMk/>
            <pc:sldMk cId="2710867467" sldId="257"/>
            <ac:spMk id="21" creationId="{E6995CE5-F890-4ABA-82A2-26507CE8D2A3}"/>
          </ac:spMkLst>
        </pc:spChg>
        <pc:spChg chg="add del">
          <ac:chgData name="Sontakke, Rachana" userId="S::rsontakke@smu.edu::cf2dc66d-0c03-4e40-bb7e-1fdf19126380" providerId="AD" clId="Web-{E9508F7E-4C08-48C5-9B8C-D5E9DA572B1E}" dt="2023-04-19T03:55:03.160" v="13"/>
          <ac:spMkLst>
            <pc:docMk/>
            <pc:sldMk cId="2710867467" sldId="257"/>
            <ac:spMk id="23" creationId="{C13237C8-E62C-4F0D-A318-BD6FB6C2D138}"/>
          </ac:spMkLst>
        </pc:spChg>
        <pc:spChg chg="add del">
          <ac:chgData name="Sontakke, Rachana" userId="S::rsontakke@smu.edu::cf2dc66d-0c03-4e40-bb7e-1fdf19126380" providerId="AD" clId="Web-{E9508F7E-4C08-48C5-9B8C-D5E9DA572B1E}" dt="2023-04-19T03:55:03.160" v="13"/>
          <ac:spMkLst>
            <pc:docMk/>
            <pc:sldMk cId="2710867467" sldId="257"/>
            <ac:spMk id="24" creationId="{201CC55D-ED54-4C5C-95E6-10947BD1103B}"/>
          </ac:spMkLst>
        </pc:spChg>
        <pc:spChg chg="add del">
          <ac:chgData name="Sontakke, Rachana" userId="S::rsontakke@smu.edu::cf2dc66d-0c03-4e40-bb7e-1fdf19126380" providerId="AD" clId="Web-{E9508F7E-4C08-48C5-9B8C-D5E9DA572B1E}" dt="2023-04-19T03:55:03.160" v="13"/>
          <ac:spMkLst>
            <pc:docMk/>
            <pc:sldMk cId="2710867467" sldId="257"/>
            <ac:spMk id="25" creationId="{19C9EAEA-39D0-4B0E-A0EB-51E7B26740B1}"/>
          </ac:spMkLst>
        </pc:spChg>
        <pc:spChg chg="add del">
          <ac:chgData name="Sontakke, Rachana" userId="S::rsontakke@smu.edu::cf2dc66d-0c03-4e40-bb7e-1fdf19126380" providerId="AD" clId="Web-{E9508F7E-4C08-48C5-9B8C-D5E9DA572B1E}" dt="2023-04-19T03:55:03.160" v="13"/>
          <ac:spMkLst>
            <pc:docMk/>
            <pc:sldMk cId="2710867467" sldId="257"/>
            <ac:spMk id="28" creationId="{3873B707-463F-40B0-8227-E8CC6C67EB25}"/>
          </ac:spMkLst>
        </pc:spChg>
        <pc:spChg chg="add del">
          <ac:chgData name="Sontakke, Rachana" userId="S::rsontakke@smu.edu::cf2dc66d-0c03-4e40-bb7e-1fdf19126380" providerId="AD" clId="Web-{E9508F7E-4C08-48C5-9B8C-D5E9DA572B1E}" dt="2023-04-19T04:03:32.802" v="76"/>
          <ac:spMkLst>
            <pc:docMk/>
            <pc:sldMk cId="2710867467" sldId="257"/>
            <ac:spMk id="30" creationId="{0FE2D22C-409B-48AF-B24F-7988A8F7F848}"/>
          </ac:spMkLst>
        </pc:spChg>
        <pc:spChg chg="add del">
          <ac:chgData name="Sontakke, Rachana" userId="S::rsontakke@smu.edu::cf2dc66d-0c03-4e40-bb7e-1fdf19126380" providerId="AD" clId="Web-{E9508F7E-4C08-48C5-9B8C-D5E9DA572B1E}" dt="2023-04-19T04:03:32.802" v="76"/>
          <ac:spMkLst>
            <pc:docMk/>
            <pc:sldMk cId="2710867467" sldId="257"/>
            <ac:spMk id="31" creationId="{90464369-70FA-42AF-948F-80664CA7BFE5}"/>
          </ac:spMkLst>
        </pc:spChg>
        <pc:spChg chg="add del">
          <ac:chgData name="Sontakke, Rachana" userId="S::rsontakke@smu.edu::cf2dc66d-0c03-4e40-bb7e-1fdf19126380" providerId="AD" clId="Web-{E9508F7E-4C08-48C5-9B8C-D5E9DA572B1E}" dt="2023-04-19T04:03:32.802" v="76"/>
          <ac:spMkLst>
            <pc:docMk/>
            <pc:sldMk cId="2710867467" sldId="257"/>
            <ac:spMk id="32" creationId="{A648176E-454C-437C-B0FC-9B82FCF32B24}"/>
          </ac:spMkLst>
        </pc:spChg>
        <pc:spChg chg="add del">
          <ac:chgData name="Sontakke, Rachana" userId="S::rsontakke@smu.edu::cf2dc66d-0c03-4e40-bb7e-1fdf19126380" providerId="AD" clId="Web-{E9508F7E-4C08-48C5-9B8C-D5E9DA572B1E}" dt="2023-04-19T04:03:32.802" v="76"/>
          <ac:spMkLst>
            <pc:docMk/>
            <pc:sldMk cId="2710867467" sldId="257"/>
            <ac:spMk id="33" creationId="{A6604B49-AD5C-4590-B051-06C8222ECD99}"/>
          </ac:spMkLst>
        </pc:spChg>
        <pc:spChg chg="add del">
          <ac:chgData name="Sontakke, Rachana" userId="S::rsontakke@smu.edu::cf2dc66d-0c03-4e40-bb7e-1fdf19126380" providerId="AD" clId="Web-{E9508F7E-4C08-48C5-9B8C-D5E9DA572B1E}" dt="2023-04-19T04:03:32.802" v="76"/>
          <ac:spMkLst>
            <pc:docMk/>
            <pc:sldMk cId="2710867467" sldId="257"/>
            <ac:spMk id="34" creationId="{CC552A98-EF7D-4D42-AB69-066B786AB55B}"/>
          </ac:spMkLst>
        </pc:spChg>
        <pc:spChg chg="add">
          <ac:chgData name="Sontakke, Rachana" userId="S::rsontakke@smu.edu::cf2dc66d-0c03-4e40-bb7e-1fdf19126380" providerId="AD" clId="Web-{E9508F7E-4C08-48C5-9B8C-D5E9DA572B1E}" dt="2023-04-19T04:03:32.802" v="76"/>
          <ac:spMkLst>
            <pc:docMk/>
            <pc:sldMk cId="2710867467" sldId="257"/>
            <ac:spMk id="39" creationId="{257363FD-7E77-4145-9483-331A807ADF0E}"/>
          </ac:spMkLst>
        </pc:spChg>
        <pc:grpChg chg="add del">
          <ac:chgData name="Sontakke, Rachana" userId="S::rsontakke@smu.edu::cf2dc66d-0c03-4e40-bb7e-1fdf19126380" providerId="AD" clId="Web-{E9508F7E-4C08-48C5-9B8C-D5E9DA572B1E}" dt="2023-04-19T03:55:03.160" v="13"/>
          <ac:grpSpMkLst>
            <pc:docMk/>
            <pc:sldMk cId="2710867467" sldId="257"/>
            <ac:grpSpMk id="26" creationId="{1DE889C7-FAD6-4397-98E2-05D503484459}"/>
          </ac:grpSpMkLst>
        </pc:grpChg>
        <pc:graphicFrameChg chg="add del">
          <ac:chgData name="Sontakke, Rachana" userId="S::rsontakke@smu.edu::cf2dc66d-0c03-4e40-bb7e-1fdf19126380" providerId="AD" clId="Web-{E9508F7E-4C08-48C5-9B8C-D5E9DA572B1E}" dt="2023-04-19T03:59:59.701" v="32"/>
          <ac:graphicFrameMkLst>
            <pc:docMk/>
            <pc:sldMk cId="2710867467" sldId="257"/>
            <ac:graphicFrameMk id="8" creationId="{2827AD2C-4FC2-B3E6-2166-5BF5618FC3F3}"/>
          </ac:graphicFrameMkLst>
        </pc:graphicFrameChg>
        <pc:picChg chg="add mod ord">
          <ac:chgData name="Sontakke, Rachana" userId="S::rsontakke@smu.edu::cf2dc66d-0c03-4e40-bb7e-1fdf19126380" providerId="AD" clId="Web-{E9508F7E-4C08-48C5-9B8C-D5E9DA572B1E}" dt="2023-04-19T04:03:32.802" v="76"/>
          <ac:picMkLst>
            <pc:docMk/>
            <pc:sldMk cId="2710867467" sldId="257"/>
            <ac:picMk id="6" creationId="{6E9D876A-240B-CDEA-35C9-3FF53A3E1F3E}"/>
          </ac:picMkLst>
        </pc:picChg>
      </pc:sldChg>
      <pc:sldChg chg="addSp delSp modSp mod setBg modClrScheme setClrOvrMap delDesignElem chgLayout">
        <pc:chgData name="Sontakke, Rachana" userId="S::rsontakke@smu.edu::cf2dc66d-0c03-4e40-bb7e-1fdf19126380" providerId="AD" clId="Web-{E9508F7E-4C08-48C5-9B8C-D5E9DA572B1E}" dt="2023-04-19T04:14:09.807" v="217" actId="20577"/>
        <pc:sldMkLst>
          <pc:docMk/>
          <pc:sldMk cId="2541740142" sldId="258"/>
        </pc:sldMkLst>
        <pc:spChg chg="mod">
          <ac:chgData name="Sontakke, Rachana" userId="S::rsontakke@smu.edu::cf2dc66d-0c03-4e40-bb7e-1fdf19126380" providerId="AD" clId="Web-{E9508F7E-4C08-48C5-9B8C-D5E9DA572B1E}" dt="2023-04-19T04:07:22.372" v="123" actId="20577"/>
          <ac:spMkLst>
            <pc:docMk/>
            <pc:sldMk cId="2541740142" sldId="258"/>
            <ac:spMk id="3" creationId="{EB463D3E-3D86-52BE-F511-905E5B80625D}"/>
          </ac:spMkLst>
        </pc:spChg>
        <pc:spChg chg="mod ord">
          <ac:chgData name="Sontakke, Rachana" userId="S::rsontakke@smu.edu::cf2dc66d-0c03-4e40-bb7e-1fdf19126380" providerId="AD" clId="Web-{E9508F7E-4C08-48C5-9B8C-D5E9DA572B1E}" dt="2023-04-19T04:14:09.807" v="217" actId="20577"/>
          <ac:spMkLst>
            <pc:docMk/>
            <pc:sldMk cId="2541740142" sldId="258"/>
            <ac:spMk id="8" creationId="{836B4B0C-09F9-9E7E-D472-C56DCA4BD48B}"/>
          </ac:spMkLst>
        </pc:spChg>
        <pc:spChg chg="add del">
          <ac:chgData name="Sontakke, Rachana" userId="S::rsontakke@smu.edu::cf2dc66d-0c03-4e40-bb7e-1fdf19126380" providerId="AD" clId="Web-{E9508F7E-4C08-48C5-9B8C-D5E9DA572B1E}" dt="2023-04-19T03:54:50.737" v="9"/>
          <ac:spMkLst>
            <pc:docMk/>
            <pc:sldMk cId="2541740142" sldId="258"/>
            <ac:spMk id="14" creationId="{9228552E-C8B1-4A80-8448-0787CE0FC704}"/>
          </ac:spMkLst>
        </pc:spChg>
        <pc:spChg chg="add del">
          <ac:chgData name="Sontakke, Rachana" userId="S::rsontakke@smu.edu::cf2dc66d-0c03-4e40-bb7e-1fdf19126380" providerId="AD" clId="Web-{E9508F7E-4C08-48C5-9B8C-D5E9DA572B1E}" dt="2023-04-19T04:00:08.935" v="36"/>
          <ac:spMkLst>
            <pc:docMk/>
            <pc:sldMk cId="2541740142" sldId="258"/>
            <ac:spMk id="19" creationId="{058A14AF-9FB5-4CC7-BA35-E8E85D3EDF0E}"/>
          </ac:spMkLst>
        </pc:spChg>
        <pc:spChg chg="add del">
          <ac:chgData name="Sontakke, Rachana" userId="S::rsontakke@smu.edu::cf2dc66d-0c03-4e40-bb7e-1fdf19126380" providerId="AD" clId="Web-{E9508F7E-4C08-48C5-9B8C-D5E9DA572B1E}" dt="2023-04-19T04:00:08.935" v="36"/>
          <ac:spMkLst>
            <pc:docMk/>
            <pc:sldMk cId="2541740142" sldId="258"/>
            <ac:spMk id="21" creationId="{3A9A4357-BD1D-4622-A4FE-766E6AB8DE84}"/>
          </ac:spMkLst>
        </pc:spChg>
        <pc:spChg chg="add del">
          <ac:chgData name="Sontakke, Rachana" userId="S::rsontakke@smu.edu::cf2dc66d-0c03-4e40-bb7e-1fdf19126380" providerId="AD" clId="Web-{E9508F7E-4C08-48C5-9B8C-D5E9DA572B1E}" dt="2023-04-19T04:00:08.935" v="36"/>
          <ac:spMkLst>
            <pc:docMk/>
            <pc:sldMk cId="2541740142" sldId="258"/>
            <ac:spMk id="23" creationId="{E659831F-0D9A-4C63-9EBB-8435B85A440F}"/>
          </ac:spMkLst>
        </pc:spChg>
        <pc:spChg chg="add del">
          <ac:chgData name="Sontakke, Rachana" userId="S::rsontakke@smu.edu::cf2dc66d-0c03-4e40-bb7e-1fdf19126380" providerId="AD" clId="Web-{E9508F7E-4C08-48C5-9B8C-D5E9DA572B1E}" dt="2023-04-19T04:00:08.935" v="36"/>
          <ac:spMkLst>
            <pc:docMk/>
            <pc:sldMk cId="2541740142" sldId="258"/>
            <ac:spMk id="25" creationId="{E6995CE5-F890-4ABA-82A2-26507CE8D2A3}"/>
          </ac:spMkLst>
        </pc:spChg>
        <pc:picChg chg="add mod ord">
          <ac:chgData name="Sontakke, Rachana" userId="S::rsontakke@smu.edu::cf2dc66d-0c03-4e40-bb7e-1fdf19126380" providerId="AD" clId="Web-{E9508F7E-4C08-48C5-9B8C-D5E9DA572B1E}" dt="2023-04-19T04:06:44.198" v="116" actId="1076"/>
          <ac:picMkLst>
            <pc:docMk/>
            <pc:sldMk cId="2541740142" sldId="258"/>
            <ac:picMk id="10" creationId="{F303D1CF-D46F-C3B4-45D0-9FDAFAAB6325}"/>
          </ac:picMkLst>
        </pc:picChg>
      </pc:sldChg>
      <pc:sldChg chg="addSp delSp modSp mod setBg modClrScheme delDesignElem chgLayout">
        <pc:chgData name="Sontakke, Rachana" userId="S::rsontakke@smu.edu::cf2dc66d-0c03-4e40-bb7e-1fdf19126380" providerId="AD" clId="Web-{E9508F7E-4C08-48C5-9B8C-D5E9DA572B1E}" dt="2023-04-19T04:14:35.402" v="219" actId="20577"/>
        <pc:sldMkLst>
          <pc:docMk/>
          <pc:sldMk cId="265745713" sldId="262"/>
        </pc:sldMkLst>
        <pc:spChg chg="mod ord">
          <ac:chgData name="Sontakke, Rachana" userId="S::rsontakke@smu.edu::cf2dc66d-0c03-4e40-bb7e-1fdf19126380" providerId="AD" clId="Web-{E9508F7E-4C08-48C5-9B8C-D5E9DA572B1E}" dt="2023-04-19T04:14:35.402" v="219" actId="20577"/>
          <ac:spMkLst>
            <pc:docMk/>
            <pc:sldMk cId="265745713" sldId="262"/>
            <ac:spMk id="2" creationId="{7C3B9699-D62A-E921-FA05-FB6C2F509304}"/>
          </ac:spMkLst>
        </pc:spChg>
        <pc:spChg chg="mod ord">
          <ac:chgData name="Sontakke, Rachana" userId="S::rsontakke@smu.edu::cf2dc66d-0c03-4e40-bb7e-1fdf19126380" providerId="AD" clId="Web-{E9508F7E-4C08-48C5-9B8C-D5E9DA572B1E}" dt="2023-04-19T04:07:46.701" v="127" actId="20577"/>
          <ac:spMkLst>
            <pc:docMk/>
            <pc:sldMk cId="265745713" sldId="262"/>
            <ac:spMk id="7" creationId="{B0D88FBA-E6DB-8990-BD87-AD4EB22BC5A3}"/>
          </ac:spMkLst>
        </pc:spChg>
        <pc:spChg chg="add del">
          <ac:chgData name="Sontakke, Rachana" userId="S::rsontakke@smu.edu::cf2dc66d-0c03-4e40-bb7e-1fdf19126380" providerId="AD" clId="Web-{E9508F7E-4C08-48C5-9B8C-D5E9DA572B1E}" dt="2023-04-19T04:00:06.013" v="35"/>
          <ac:spMkLst>
            <pc:docMk/>
            <pc:sldMk cId="265745713" sldId="262"/>
            <ac:spMk id="9" creationId="{48CAE4AE-A9DF-45AF-9A9C-1712BC63418E}"/>
          </ac:spMkLst>
        </pc:spChg>
        <pc:spChg chg="add del">
          <ac:chgData name="Sontakke, Rachana" userId="S::rsontakke@smu.edu::cf2dc66d-0c03-4e40-bb7e-1fdf19126380" providerId="AD" clId="Web-{E9508F7E-4C08-48C5-9B8C-D5E9DA572B1E}" dt="2023-04-19T03:57:05.539" v="20"/>
          <ac:spMkLst>
            <pc:docMk/>
            <pc:sldMk cId="265745713" sldId="262"/>
            <ac:spMk id="12" creationId="{201CC55D-ED54-4C5C-95E6-10947BD1103B}"/>
          </ac:spMkLst>
        </pc:spChg>
        <pc:spChg chg="add del">
          <ac:chgData name="Sontakke, Rachana" userId="S::rsontakke@smu.edu::cf2dc66d-0c03-4e40-bb7e-1fdf19126380" providerId="AD" clId="Web-{E9508F7E-4C08-48C5-9B8C-D5E9DA572B1E}" dt="2023-04-19T03:57:05.539" v="20"/>
          <ac:spMkLst>
            <pc:docMk/>
            <pc:sldMk cId="265745713" sldId="262"/>
            <ac:spMk id="18" creationId="{3873B707-463F-40B0-8227-E8CC6C67EB25}"/>
          </ac:spMkLst>
        </pc:spChg>
        <pc:spChg chg="add del">
          <ac:chgData name="Sontakke, Rachana" userId="S::rsontakke@smu.edu::cf2dc66d-0c03-4e40-bb7e-1fdf19126380" providerId="AD" clId="Web-{E9508F7E-4C08-48C5-9B8C-D5E9DA572B1E}" dt="2023-04-19T03:57:05.539" v="20"/>
          <ac:spMkLst>
            <pc:docMk/>
            <pc:sldMk cId="265745713" sldId="262"/>
            <ac:spMk id="20" creationId="{C13237C8-E62C-4F0D-A318-BD6FB6C2D138}"/>
          </ac:spMkLst>
        </pc:spChg>
        <pc:spChg chg="add del">
          <ac:chgData name="Sontakke, Rachana" userId="S::rsontakke@smu.edu::cf2dc66d-0c03-4e40-bb7e-1fdf19126380" providerId="AD" clId="Web-{E9508F7E-4C08-48C5-9B8C-D5E9DA572B1E}" dt="2023-04-19T03:57:05.539" v="20"/>
          <ac:spMkLst>
            <pc:docMk/>
            <pc:sldMk cId="265745713" sldId="262"/>
            <ac:spMk id="22" creationId="{19C9EAEA-39D0-4B0E-A0EB-51E7B26740B1}"/>
          </ac:spMkLst>
        </pc:spChg>
        <pc:spChg chg="add del">
          <ac:chgData name="Sontakke, Rachana" userId="S::rsontakke@smu.edu::cf2dc66d-0c03-4e40-bb7e-1fdf19126380" providerId="AD" clId="Web-{E9508F7E-4C08-48C5-9B8C-D5E9DA572B1E}" dt="2023-04-19T04:00:08.935" v="36"/>
          <ac:spMkLst>
            <pc:docMk/>
            <pc:sldMk cId="265745713" sldId="262"/>
            <ac:spMk id="27" creationId="{9D80C9EF-3CC6-4ECC-9C2D-9D0396C96ED9}"/>
          </ac:spMkLst>
        </pc:spChg>
        <pc:spChg chg="add del">
          <ac:chgData name="Sontakke, Rachana" userId="S::rsontakke@smu.edu::cf2dc66d-0c03-4e40-bb7e-1fdf19126380" providerId="AD" clId="Web-{E9508F7E-4C08-48C5-9B8C-D5E9DA572B1E}" dt="2023-04-19T04:00:08.935" v="36"/>
          <ac:spMkLst>
            <pc:docMk/>
            <pc:sldMk cId="265745713" sldId="262"/>
            <ac:spMk id="29" creationId="{5DA32751-37A2-45C0-BE94-63D375E27003}"/>
          </ac:spMkLst>
        </pc:spChg>
        <pc:spChg chg="add del">
          <ac:chgData name="Sontakke, Rachana" userId="S::rsontakke@smu.edu::cf2dc66d-0c03-4e40-bb7e-1fdf19126380" providerId="AD" clId="Web-{E9508F7E-4C08-48C5-9B8C-D5E9DA572B1E}" dt="2023-04-19T04:00:08.935" v="36"/>
          <ac:spMkLst>
            <pc:docMk/>
            <pc:sldMk cId="265745713" sldId="262"/>
            <ac:spMk id="31" creationId="{E659831F-0D9A-4C63-9EBB-8435B85A440F}"/>
          </ac:spMkLst>
        </pc:spChg>
        <pc:spChg chg="add del">
          <ac:chgData name="Sontakke, Rachana" userId="S::rsontakke@smu.edu::cf2dc66d-0c03-4e40-bb7e-1fdf19126380" providerId="AD" clId="Web-{E9508F7E-4C08-48C5-9B8C-D5E9DA572B1E}" dt="2023-04-19T04:00:08.935" v="36"/>
          <ac:spMkLst>
            <pc:docMk/>
            <pc:sldMk cId="265745713" sldId="262"/>
            <ac:spMk id="33" creationId="{5A55FBCD-CD42-40F5-8A1B-3203F9CAEEAA}"/>
          </ac:spMkLst>
        </pc:spChg>
        <pc:spChg chg="add del">
          <ac:chgData name="Sontakke, Rachana" userId="S::rsontakke@smu.edu::cf2dc66d-0c03-4e40-bb7e-1fdf19126380" providerId="AD" clId="Web-{E9508F7E-4C08-48C5-9B8C-D5E9DA572B1E}" dt="2023-04-19T04:00:06.013" v="35"/>
          <ac:spMkLst>
            <pc:docMk/>
            <pc:sldMk cId="265745713" sldId="262"/>
            <ac:spMk id="37" creationId="{E972DE0D-2E53-4159-ABD3-C601524262C2}"/>
          </ac:spMkLst>
        </pc:spChg>
        <pc:spChg chg="add del">
          <ac:chgData name="Sontakke, Rachana" userId="S::rsontakke@smu.edu::cf2dc66d-0c03-4e40-bb7e-1fdf19126380" providerId="AD" clId="Web-{E9508F7E-4C08-48C5-9B8C-D5E9DA572B1E}" dt="2023-04-19T04:00:01.138" v="33"/>
          <ac:spMkLst>
            <pc:docMk/>
            <pc:sldMk cId="265745713" sldId="262"/>
            <ac:spMk id="46" creationId="{828D1E49-2A21-4A83-A0E0-FB1597B4B2ED}"/>
          </ac:spMkLst>
        </pc:spChg>
        <pc:spChg chg="add del">
          <ac:chgData name="Sontakke, Rachana" userId="S::rsontakke@smu.edu::cf2dc66d-0c03-4e40-bb7e-1fdf19126380" providerId="AD" clId="Web-{E9508F7E-4C08-48C5-9B8C-D5E9DA572B1E}" dt="2023-04-19T04:00:01.138" v="33"/>
          <ac:spMkLst>
            <pc:docMk/>
            <pc:sldMk cId="265745713" sldId="262"/>
            <ac:spMk id="71" creationId="{E972DE0D-2E53-4159-ABD3-C601524262C2}"/>
          </ac:spMkLst>
        </pc:spChg>
        <pc:grpChg chg="add del">
          <ac:chgData name="Sontakke, Rachana" userId="S::rsontakke@smu.edu::cf2dc66d-0c03-4e40-bb7e-1fdf19126380" providerId="AD" clId="Web-{E9508F7E-4C08-48C5-9B8C-D5E9DA572B1E}" dt="2023-04-19T04:00:06.013" v="35"/>
          <ac:grpSpMkLst>
            <pc:docMk/>
            <pc:sldMk cId="265745713" sldId="262"/>
            <ac:grpSpMk id="10" creationId="{6C272060-BC98-4C91-A58F-4DFEC566CF7F}"/>
          </ac:grpSpMkLst>
        </pc:grpChg>
        <pc:grpChg chg="add del">
          <ac:chgData name="Sontakke, Rachana" userId="S::rsontakke@smu.edu::cf2dc66d-0c03-4e40-bb7e-1fdf19126380" providerId="AD" clId="Web-{E9508F7E-4C08-48C5-9B8C-D5E9DA572B1E}" dt="2023-04-19T03:57:05.539" v="20"/>
          <ac:grpSpMkLst>
            <pc:docMk/>
            <pc:sldMk cId="265745713" sldId="262"/>
            <ac:grpSpMk id="14" creationId="{1DE889C7-FAD6-4397-98E2-05D503484459}"/>
          </ac:grpSpMkLst>
        </pc:grpChg>
        <pc:grpChg chg="add del">
          <ac:chgData name="Sontakke, Rachana" userId="S::rsontakke@smu.edu::cf2dc66d-0c03-4e40-bb7e-1fdf19126380" providerId="AD" clId="Web-{E9508F7E-4C08-48C5-9B8C-D5E9DA572B1E}" dt="2023-04-19T04:00:01.138" v="33"/>
          <ac:grpSpMkLst>
            <pc:docMk/>
            <pc:sldMk cId="265745713" sldId="262"/>
            <ac:grpSpMk id="48" creationId="{088B852E-5494-418B-A833-75CF016A9E20}"/>
          </ac:grpSpMkLst>
        </pc:grpChg>
        <pc:picChg chg="mod ord">
          <ac:chgData name="Sontakke, Rachana" userId="S::rsontakke@smu.edu::cf2dc66d-0c03-4e40-bb7e-1fdf19126380" providerId="AD" clId="Web-{E9508F7E-4C08-48C5-9B8C-D5E9DA572B1E}" dt="2023-04-19T04:07:29.809" v="124" actId="1076"/>
          <ac:picMkLst>
            <pc:docMk/>
            <pc:sldMk cId="265745713" sldId="262"/>
            <ac:picMk id="6" creationId="{8C44FC0F-54A8-A6A0-19CB-CA3B7BEB4C2B}"/>
          </ac:picMkLst>
        </pc:picChg>
      </pc:sldChg>
      <pc:sldChg chg="addSp delSp modSp mod modClrScheme delDesignElem chgLayout">
        <pc:chgData name="Sontakke, Rachana" userId="S::rsontakke@smu.edu::cf2dc66d-0c03-4e40-bb7e-1fdf19126380" providerId="AD" clId="Web-{E9508F7E-4C08-48C5-9B8C-D5E9DA572B1E}" dt="2023-04-19T04:14:45.011" v="221" actId="20577"/>
        <pc:sldMkLst>
          <pc:docMk/>
          <pc:sldMk cId="1224885401" sldId="263"/>
        </pc:sldMkLst>
        <pc:spChg chg="mod ord">
          <ac:chgData name="Sontakke, Rachana" userId="S::rsontakke@smu.edu::cf2dc66d-0c03-4e40-bb7e-1fdf19126380" providerId="AD" clId="Web-{E9508F7E-4C08-48C5-9B8C-D5E9DA572B1E}" dt="2023-04-19T04:14:45.011" v="221" actId="20577"/>
          <ac:spMkLst>
            <pc:docMk/>
            <pc:sldMk cId="1224885401" sldId="263"/>
            <ac:spMk id="2" creationId="{7C3B9699-D62A-E921-FA05-FB6C2F509304}"/>
          </ac:spMkLst>
        </pc:spChg>
        <pc:spChg chg="mod">
          <ac:chgData name="Sontakke, Rachana" userId="S::rsontakke@smu.edu::cf2dc66d-0c03-4e40-bb7e-1fdf19126380" providerId="AD" clId="Web-{E9508F7E-4C08-48C5-9B8C-D5E9DA572B1E}" dt="2023-04-19T04:08:19.592" v="130" actId="14100"/>
          <ac:spMkLst>
            <pc:docMk/>
            <pc:sldMk cId="1224885401" sldId="263"/>
            <ac:spMk id="9" creationId="{B76CCE3C-DACA-E089-68F7-42853C953D5B}"/>
          </ac:spMkLst>
        </pc:spChg>
        <pc:spChg chg="del">
          <ac:chgData name="Sontakke, Rachana" userId="S::rsontakke@smu.edu::cf2dc66d-0c03-4e40-bb7e-1fdf19126380" providerId="AD" clId="Web-{E9508F7E-4C08-48C5-9B8C-D5E9DA572B1E}" dt="2023-04-19T03:54:06.548" v="6"/>
          <ac:spMkLst>
            <pc:docMk/>
            <pc:sldMk cId="1224885401" sldId="263"/>
            <ac:spMk id="12" creationId="{9427AF5F-9A0E-42B7-A252-FD64C9885F9C}"/>
          </ac:spMkLst>
        </pc:spChg>
        <pc:spChg chg="add del">
          <ac:chgData name="Sontakke, Rachana" userId="S::rsontakke@smu.edu::cf2dc66d-0c03-4e40-bb7e-1fdf19126380" providerId="AD" clId="Web-{E9508F7E-4C08-48C5-9B8C-D5E9DA572B1E}" dt="2023-04-19T03:56:47.632" v="18"/>
          <ac:spMkLst>
            <pc:docMk/>
            <pc:sldMk cId="1224885401" sldId="263"/>
            <ac:spMk id="17" creationId="{84ECDE7A-6944-466D-8FFE-149A29BA6BAE}"/>
          </ac:spMkLst>
        </pc:spChg>
        <pc:spChg chg="add del">
          <ac:chgData name="Sontakke, Rachana" userId="S::rsontakke@smu.edu::cf2dc66d-0c03-4e40-bb7e-1fdf19126380" providerId="AD" clId="Web-{E9508F7E-4C08-48C5-9B8C-D5E9DA572B1E}" dt="2023-04-19T03:56:47.632" v="18"/>
          <ac:spMkLst>
            <pc:docMk/>
            <pc:sldMk cId="1224885401" sldId="263"/>
            <ac:spMk id="19" creationId="{B3420082-9415-44EC-802E-C77D71D59C57}"/>
          </ac:spMkLst>
        </pc:spChg>
        <pc:spChg chg="add del">
          <ac:chgData name="Sontakke, Rachana" userId="S::rsontakke@smu.edu::cf2dc66d-0c03-4e40-bb7e-1fdf19126380" providerId="AD" clId="Web-{E9508F7E-4C08-48C5-9B8C-D5E9DA572B1E}" dt="2023-04-19T03:56:47.632" v="18"/>
          <ac:spMkLst>
            <pc:docMk/>
            <pc:sldMk cId="1224885401" sldId="263"/>
            <ac:spMk id="21" creationId="{55A52C45-1FCB-4636-A80F-2849B8226C01}"/>
          </ac:spMkLst>
        </pc:spChg>
        <pc:spChg chg="add del">
          <ac:chgData name="Sontakke, Rachana" userId="S::rsontakke@smu.edu::cf2dc66d-0c03-4e40-bb7e-1fdf19126380" providerId="AD" clId="Web-{E9508F7E-4C08-48C5-9B8C-D5E9DA572B1E}" dt="2023-04-19T03:56:47.632" v="18"/>
          <ac:spMkLst>
            <pc:docMk/>
            <pc:sldMk cId="1224885401" sldId="263"/>
            <ac:spMk id="23" creationId="{768EB4DD-3704-43AD-92B3-C4E0C6EA92CB}"/>
          </ac:spMkLst>
        </pc:spChg>
        <pc:spChg chg="add del">
          <ac:chgData name="Sontakke, Rachana" userId="S::rsontakke@smu.edu::cf2dc66d-0c03-4e40-bb7e-1fdf19126380" providerId="AD" clId="Web-{E9508F7E-4C08-48C5-9B8C-D5E9DA572B1E}" dt="2023-04-19T04:07:58.842" v="128"/>
          <ac:spMkLst>
            <pc:docMk/>
            <pc:sldMk cId="1224885401" sldId="263"/>
            <ac:spMk id="28" creationId="{0FE2D22C-409B-48AF-B24F-7988A8F7F848}"/>
          </ac:spMkLst>
        </pc:spChg>
        <pc:spChg chg="add del">
          <ac:chgData name="Sontakke, Rachana" userId="S::rsontakke@smu.edu::cf2dc66d-0c03-4e40-bb7e-1fdf19126380" providerId="AD" clId="Web-{E9508F7E-4C08-48C5-9B8C-D5E9DA572B1E}" dt="2023-04-19T04:07:58.842" v="128"/>
          <ac:spMkLst>
            <pc:docMk/>
            <pc:sldMk cId="1224885401" sldId="263"/>
            <ac:spMk id="30" creationId="{90464369-70FA-42AF-948F-80664CA7BFE5}"/>
          </ac:spMkLst>
        </pc:spChg>
        <pc:spChg chg="add del">
          <ac:chgData name="Sontakke, Rachana" userId="S::rsontakke@smu.edu::cf2dc66d-0c03-4e40-bb7e-1fdf19126380" providerId="AD" clId="Web-{E9508F7E-4C08-48C5-9B8C-D5E9DA572B1E}" dt="2023-04-19T04:07:58.842" v="128"/>
          <ac:spMkLst>
            <pc:docMk/>
            <pc:sldMk cId="1224885401" sldId="263"/>
            <ac:spMk id="32" creationId="{A648176E-454C-437C-B0FC-9B82FCF32B24}"/>
          </ac:spMkLst>
        </pc:spChg>
        <pc:spChg chg="add del">
          <ac:chgData name="Sontakke, Rachana" userId="S::rsontakke@smu.edu::cf2dc66d-0c03-4e40-bb7e-1fdf19126380" providerId="AD" clId="Web-{E9508F7E-4C08-48C5-9B8C-D5E9DA572B1E}" dt="2023-04-19T04:07:58.842" v="128"/>
          <ac:spMkLst>
            <pc:docMk/>
            <pc:sldMk cId="1224885401" sldId="263"/>
            <ac:spMk id="34" creationId="{A6604B49-AD5C-4590-B051-06C8222ECD99}"/>
          </ac:spMkLst>
        </pc:spChg>
        <pc:spChg chg="add del">
          <ac:chgData name="Sontakke, Rachana" userId="S::rsontakke@smu.edu::cf2dc66d-0c03-4e40-bb7e-1fdf19126380" providerId="AD" clId="Web-{E9508F7E-4C08-48C5-9B8C-D5E9DA572B1E}" dt="2023-04-19T04:07:58.842" v="128"/>
          <ac:spMkLst>
            <pc:docMk/>
            <pc:sldMk cId="1224885401" sldId="263"/>
            <ac:spMk id="36" creationId="{CC552A98-EF7D-4D42-AB69-066B786AB55B}"/>
          </ac:spMkLst>
        </pc:spChg>
        <pc:spChg chg="add">
          <ac:chgData name="Sontakke, Rachana" userId="S::rsontakke@smu.edu::cf2dc66d-0c03-4e40-bb7e-1fdf19126380" providerId="AD" clId="Web-{E9508F7E-4C08-48C5-9B8C-D5E9DA572B1E}" dt="2023-04-19T04:07:58.842" v="128"/>
          <ac:spMkLst>
            <pc:docMk/>
            <pc:sldMk cId="1224885401" sldId="263"/>
            <ac:spMk id="41" creationId="{84ECDE7A-6944-466D-8FFE-149A29BA6BAE}"/>
          </ac:spMkLst>
        </pc:spChg>
        <pc:spChg chg="add">
          <ac:chgData name="Sontakke, Rachana" userId="S::rsontakke@smu.edu::cf2dc66d-0c03-4e40-bb7e-1fdf19126380" providerId="AD" clId="Web-{E9508F7E-4C08-48C5-9B8C-D5E9DA572B1E}" dt="2023-04-19T04:07:58.842" v="128"/>
          <ac:spMkLst>
            <pc:docMk/>
            <pc:sldMk cId="1224885401" sldId="263"/>
            <ac:spMk id="43" creationId="{B3420082-9415-44EC-802E-C77D71D59C57}"/>
          </ac:spMkLst>
        </pc:spChg>
        <pc:spChg chg="add">
          <ac:chgData name="Sontakke, Rachana" userId="S::rsontakke@smu.edu::cf2dc66d-0c03-4e40-bb7e-1fdf19126380" providerId="AD" clId="Web-{E9508F7E-4C08-48C5-9B8C-D5E9DA572B1E}" dt="2023-04-19T04:07:58.842" v="128"/>
          <ac:spMkLst>
            <pc:docMk/>
            <pc:sldMk cId="1224885401" sldId="263"/>
            <ac:spMk id="45" creationId="{55A52C45-1FCB-4636-A80F-2849B8226C01}"/>
          </ac:spMkLst>
        </pc:spChg>
        <pc:spChg chg="add">
          <ac:chgData name="Sontakke, Rachana" userId="S::rsontakke@smu.edu::cf2dc66d-0c03-4e40-bb7e-1fdf19126380" providerId="AD" clId="Web-{E9508F7E-4C08-48C5-9B8C-D5E9DA572B1E}" dt="2023-04-19T04:07:58.842" v="128"/>
          <ac:spMkLst>
            <pc:docMk/>
            <pc:sldMk cId="1224885401" sldId="263"/>
            <ac:spMk id="47" creationId="{768EB4DD-3704-43AD-92B3-C4E0C6EA92CB}"/>
          </ac:spMkLst>
        </pc:spChg>
        <pc:picChg chg="mod">
          <ac:chgData name="Sontakke, Rachana" userId="S::rsontakke@smu.edu::cf2dc66d-0c03-4e40-bb7e-1fdf19126380" providerId="AD" clId="Web-{E9508F7E-4C08-48C5-9B8C-D5E9DA572B1E}" dt="2023-04-19T04:08:11.686" v="129" actId="1076"/>
          <ac:picMkLst>
            <pc:docMk/>
            <pc:sldMk cId="1224885401" sldId="263"/>
            <ac:picMk id="3" creationId="{BD6278F3-AD25-7AC8-A51A-399C542A0227}"/>
          </ac:picMkLst>
        </pc:picChg>
      </pc:sldChg>
      <pc:sldChg chg="addSp delSp modSp mod modClrScheme delDesignElem chgLayout">
        <pc:chgData name="Sontakke, Rachana" userId="S::rsontakke@smu.edu::cf2dc66d-0c03-4e40-bb7e-1fdf19126380" providerId="AD" clId="Web-{E9508F7E-4C08-48C5-9B8C-D5E9DA572B1E}" dt="2023-04-19T04:15:03.621" v="223" actId="20577"/>
        <pc:sldMkLst>
          <pc:docMk/>
          <pc:sldMk cId="405161586" sldId="264"/>
        </pc:sldMkLst>
        <pc:spChg chg="mod ord">
          <ac:chgData name="Sontakke, Rachana" userId="S::rsontakke@smu.edu::cf2dc66d-0c03-4e40-bb7e-1fdf19126380" providerId="AD" clId="Web-{E9508F7E-4C08-48C5-9B8C-D5E9DA572B1E}" dt="2023-04-19T04:15:03.621" v="223" actId="20577"/>
          <ac:spMkLst>
            <pc:docMk/>
            <pc:sldMk cId="405161586" sldId="264"/>
            <ac:spMk id="2" creationId="{7C3B9699-D62A-E921-FA05-FB6C2F509304}"/>
          </ac:spMkLst>
        </pc:spChg>
        <pc:spChg chg="mod ord">
          <ac:chgData name="Sontakke, Rachana" userId="S::rsontakke@smu.edu::cf2dc66d-0c03-4e40-bb7e-1fdf19126380" providerId="AD" clId="Web-{E9508F7E-4C08-48C5-9B8C-D5E9DA572B1E}" dt="2023-04-19T04:09:05.094" v="134" actId="14100"/>
          <ac:spMkLst>
            <pc:docMk/>
            <pc:sldMk cId="405161586" sldId="264"/>
            <ac:spMk id="9" creationId="{B76CCE3C-DACA-E089-68F7-42853C953D5B}"/>
          </ac:spMkLst>
        </pc:spChg>
        <pc:spChg chg="del">
          <ac:chgData name="Sontakke, Rachana" userId="S::rsontakke@smu.edu::cf2dc66d-0c03-4e40-bb7e-1fdf19126380" providerId="AD" clId="Web-{E9508F7E-4C08-48C5-9B8C-D5E9DA572B1E}" dt="2023-04-19T03:54:17.033" v="7"/>
          <ac:spMkLst>
            <pc:docMk/>
            <pc:sldMk cId="405161586" sldId="264"/>
            <ac:spMk id="12" creationId="{9427AF5F-9A0E-42B7-A252-FD64C9885F9C}"/>
          </ac:spMkLst>
        </pc:spChg>
        <pc:spChg chg="add del">
          <ac:chgData name="Sontakke, Rachana" userId="S::rsontakke@smu.edu::cf2dc66d-0c03-4e40-bb7e-1fdf19126380" providerId="AD" clId="Web-{E9508F7E-4C08-48C5-9B8C-D5E9DA572B1E}" dt="2023-04-19T03:56:23.037" v="15"/>
          <ac:spMkLst>
            <pc:docMk/>
            <pc:sldMk cId="405161586" sldId="264"/>
            <ac:spMk id="17" creationId="{058A14AF-9FB5-4CC7-BA35-E8E85D3EDF0E}"/>
          </ac:spMkLst>
        </pc:spChg>
        <pc:spChg chg="add del">
          <ac:chgData name="Sontakke, Rachana" userId="S::rsontakke@smu.edu::cf2dc66d-0c03-4e40-bb7e-1fdf19126380" providerId="AD" clId="Web-{E9508F7E-4C08-48C5-9B8C-D5E9DA572B1E}" dt="2023-04-19T03:56:23.037" v="15"/>
          <ac:spMkLst>
            <pc:docMk/>
            <pc:sldMk cId="405161586" sldId="264"/>
            <ac:spMk id="19" creationId="{3A9A4357-BD1D-4622-A4FE-766E6AB8DE84}"/>
          </ac:spMkLst>
        </pc:spChg>
        <pc:spChg chg="add del">
          <ac:chgData name="Sontakke, Rachana" userId="S::rsontakke@smu.edu::cf2dc66d-0c03-4e40-bb7e-1fdf19126380" providerId="AD" clId="Web-{E9508F7E-4C08-48C5-9B8C-D5E9DA572B1E}" dt="2023-04-19T03:56:23.037" v="15"/>
          <ac:spMkLst>
            <pc:docMk/>
            <pc:sldMk cId="405161586" sldId="264"/>
            <ac:spMk id="21" creationId="{E659831F-0D9A-4C63-9EBB-8435B85A440F}"/>
          </ac:spMkLst>
        </pc:spChg>
        <pc:spChg chg="add del">
          <ac:chgData name="Sontakke, Rachana" userId="S::rsontakke@smu.edu::cf2dc66d-0c03-4e40-bb7e-1fdf19126380" providerId="AD" clId="Web-{E9508F7E-4C08-48C5-9B8C-D5E9DA572B1E}" dt="2023-04-19T03:56:23.037" v="15"/>
          <ac:spMkLst>
            <pc:docMk/>
            <pc:sldMk cId="405161586" sldId="264"/>
            <ac:spMk id="23" creationId="{E6995CE5-F890-4ABA-82A2-26507CE8D2A3}"/>
          </ac:spMkLst>
        </pc:spChg>
        <pc:spChg chg="add del">
          <ac:chgData name="Sontakke, Rachana" userId="S::rsontakke@smu.edu::cf2dc66d-0c03-4e40-bb7e-1fdf19126380" providerId="AD" clId="Web-{E9508F7E-4C08-48C5-9B8C-D5E9DA572B1E}" dt="2023-04-19T04:08:47.437" v="131"/>
          <ac:spMkLst>
            <pc:docMk/>
            <pc:sldMk cId="405161586" sldId="264"/>
            <ac:spMk id="28" creationId="{201CC55D-ED54-4C5C-95E6-10947BD1103B}"/>
          </ac:spMkLst>
        </pc:spChg>
        <pc:spChg chg="add del">
          <ac:chgData name="Sontakke, Rachana" userId="S::rsontakke@smu.edu::cf2dc66d-0c03-4e40-bb7e-1fdf19126380" providerId="AD" clId="Web-{E9508F7E-4C08-48C5-9B8C-D5E9DA572B1E}" dt="2023-04-19T04:08:47.437" v="131"/>
          <ac:spMkLst>
            <pc:docMk/>
            <pc:sldMk cId="405161586" sldId="264"/>
            <ac:spMk id="34" creationId="{3873B707-463F-40B0-8227-E8CC6C67EB25}"/>
          </ac:spMkLst>
        </pc:spChg>
        <pc:spChg chg="add del">
          <ac:chgData name="Sontakke, Rachana" userId="S::rsontakke@smu.edu::cf2dc66d-0c03-4e40-bb7e-1fdf19126380" providerId="AD" clId="Web-{E9508F7E-4C08-48C5-9B8C-D5E9DA572B1E}" dt="2023-04-19T04:08:47.437" v="131"/>
          <ac:spMkLst>
            <pc:docMk/>
            <pc:sldMk cId="405161586" sldId="264"/>
            <ac:spMk id="36" creationId="{C13237C8-E62C-4F0D-A318-BD6FB6C2D138}"/>
          </ac:spMkLst>
        </pc:spChg>
        <pc:spChg chg="add del">
          <ac:chgData name="Sontakke, Rachana" userId="S::rsontakke@smu.edu::cf2dc66d-0c03-4e40-bb7e-1fdf19126380" providerId="AD" clId="Web-{E9508F7E-4C08-48C5-9B8C-D5E9DA572B1E}" dt="2023-04-19T04:08:47.437" v="131"/>
          <ac:spMkLst>
            <pc:docMk/>
            <pc:sldMk cId="405161586" sldId="264"/>
            <ac:spMk id="38" creationId="{19C9EAEA-39D0-4B0E-A0EB-51E7B26740B1}"/>
          </ac:spMkLst>
        </pc:spChg>
        <pc:spChg chg="add">
          <ac:chgData name="Sontakke, Rachana" userId="S::rsontakke@smu.edu::cf2dc66d-0c03-4e40-bb7e-1fdf19126380" providerId="AD" clId="Web-{E9508F7E-4C08-48C5-9B8C-D5E9DA572B1E}" dt="2023-04-19T04:08:47.437" v="131"/>
          <ac:spMkLst>
            <pc:docMk/>
            <pc:sldMk cId="405161586" sldId="264"/>
            <ac:spMk id="43" creationId="{84ECDE7A-6944-466D-8FFE-149A29BA6BAE}"/>
          </ac:spMkLst>
        </pc:spChg>
        <pc:spChg chg="add">
          <ac:chgData name="Sontakke, Rachana" userId="S::rsontakke@smu.edu::cf2dc66d-0c03-4e40-bb7e-1fdf19126380" providerId="AD" clId="Web-{E9508F7E-4C08-48C5-9B8C-D5E9DA572B1E}" dt="2023-04-19T04:08:47.437" v="131"/>
          <ac:spMkLst>
            <pc:docMk/>
            <pc:sldMk cId="405161586" sldId="264"/>
            <ac:spMk id="45" creationId="{B3420082-9415-44EC-802E-C77D71D59C57}"/>
          </ac:spMkLst>
        </pc:spChg>
        <pc:spChg chg="add">
          <ac:chgData name="Sontakke, Rachana" userId="S::rsontakke@smu.edu::cf2dc66d-0c03-4e40-bb7e-1fdf19126380" providerId="AD" clId="Web-{E9508F7E-4C08-48C5-9B8C-D5E9DA572B1E}" dt="2023-04-19T04:08:47.437" v="131"/>
          <ac:spMkLst>
            <pc:docMk/>
            <pc:sldMk cId="405161586" sldId="264"/>
            <ac:spMk id="47" creationId="{55A52C45-1FCB-4636-A80F-2849B8226C01}"/>
          </ac:spMkLst>
        </pc:spChg>
        <pc:spChg chg="add">
          <ac:chgData name="Sontakke, Rachana" userId="S::rsontakke@smu.edu::cf2dc66d-0c03-4e40-bb7e-1fdf19126380" providerId="AD" clId="Web-{E9508F7E-4C08-48C5-9B8C-D5E9DA572B1E}" dt="2023-04-19T04:08:47.437" v="131"/>
          <ac:spMkLst>
            <pc:docMk/>
            <pc:sldMk cId="405161586" sldId="264"/>
            <ac:spMk id="49" creationId="{768EB4DD-3704-43AD-92B3-C4E0C6EA92CB}"/>
          </ac:spMkLst>
        </pc:spChg>
        <pc:grpChg chg="add del">
          <ac:chgData name="Sontakke, Rachana" userId="S::rsontakke@smu.edu::cf2dc66d-0c03-4e40-bb7e-1fdf19126380" providerId="AD" clId="Web-{E9508F7E-4C08-48C5-9B8C-D5E9DA572B1E}" dt="2023-04-19T04:08:47.437" v="131"/>
          <ac:grpSpMkLst>
            <pc:docMk/>
            <pc:sldMk cId="405161586" sldId="264"/>
            <ac:grpSpMk id="30" creationId="{1DE889C7-FAD6-4397-98E2-05D503484459}"/>
          </ac:grpSpMkLst>
        </pc:grpChg>
        <pc:picChg chg="mod">
          <ac:chgData name="Sontakke, Rachana" userId="S::rsontakke@smu.edu::cf2dc66d-0c03-4e40-bb7e-1fdf19126380" providerId="AD" clId="Web-{E9508F7E-4C08-48C5-9B8C-D5E9DA572B1E}" dt="2023-04-19T04:08:58.344" v="132" actId="1076"/>
          <ac:picMkLst>
            <pc:docMk/>
            <pc:sldMk cId="405161586" sldId="264"/>
            <ac:picMk id="4" creationId="{FD40730F-EAE7-3452-8D57-1E4BDDD411FE}"/>
          </ac:picMkLst>
        </pc:picChg>
      </pc:sldChg>
      <pc:sldChg chg="addSp delSp modSp mod modClrScheme delDesignElem chgLayout">
        <pc:chgData name="Sontakke, Rachana" userId="S::rsontakke@smu.edu::cf2dc66d-0c03-4e40-bb7e-1fdf19126380" providerId="AD" clId="Web-{E9508F7E-4C08-48C5-9B8C-D5E9DA572B1E}" dt="2023-04-19T04:15:38.357" v="230" actId="20577"/>
        <pc:sldMkLst>
          <pc:docMk/>
          <pc:sldMk cId="1356249123" sldId="265"/>
        </pc:sldMkLst>
        <pc:spChg chg="mod ord">
          <ac:chgData name="Sontakke, Rachana" userId="S::rsontakke@smu.edu::cf2dc66d-0c03-4e40-bb7e-1fdf19126380" providerId="AD" clId="Web-{E9508F7E-4C08-48C5-9B8C-D5E9DA572B1E}" dt="2023-04-19T04:15:10.918" v="225" actId="20577"/>
          <ac:spMkLst>
            <pc:docMk/>
            <pc:sldMk cId="1356249123" sldId="265"/>
            <ac:spMk id="2" creationId="{7C3B9699-D62A-E921-FA05-FB6C2F509304}"/>
          </ac:spMkLst>
        </pc:spChg>
        <pc:spChg chg="mod ord">
          <ac:chgData name="Sontakke, Rachana" userId="S::rsontakke@smu.edu::cf2dc66d-0c03-4e40-bb7e-1fdf19126380" providerId="AD" clId="Web-{E9508F7E-4C08-48C5-9B8C-D5E9DA572B1E}" dt="2023-04-19T04:15:38.357" v="230" actId="20577"/>
          <ac:spMkLst>
            <pc:docMk/>
            <pc:sldMk cId="1356249123" sldId="265"/>
            <ac:spMk id="9" creationId="{B76CCE3C-DACA-E089-68F7-42853C953D5B}"/>
          </ac:spMkLst>
        </pc:spChg>
        <pc:spChg chg="del">
          <ac:chgData name="Sontakke, Rachana" userId="S::rsontakke@smu.edu::cf2dc66d-0c03-4e40-bb7e-1fdf19126380" providerId="AD" clId="Web-{E9508F7E-4C08-48C5-9B8C-D5E9DA572B1E}" dt="2023-04-19T03:54:29.643" v="8"/>
          <ac:spMkLst>
            <pc:docMk/>
            <pc:sldMk cId="1356249123" sldId="265"/>
            <ac:spMk id="12" creationId="{9427AF5F-9A0E-42B7-A252-FD64C9885F9C}"/>
          </ac:spMkLst>
        </pc:spChg>
        <pc:spChg chg="add del">
          <ac:chgData name="Sontakke, Rachana" userId="S::rsontakke@smu.edu::cf2dc66d-0c03-4e40-bb7e-1fdf19126380" providerId="AD" clId="Web-{E9508F7E-4C08-48C5-9B8C-D5E9DA572B1E}" dt="2023-04-19T03:56:28.897" v="16"/>
          <ac:spMkLst>
            <pc:docMk/>
            <pc:sldMk cId="1356249123" sldId="265"/>
            <ac:spMk id="17" creationId="{058A14AF-9FB5-4CC7-BA35-E8E85D3EDF0E}"/>
          </ac:spMkLst>
        </pc:spChg>
        <pc:spChg chg="add del">
          <ac:chgData name="Sontakke, Rachana" userId="S::rsontakke@smu.edu::cf2dc66d-0c03-4e40-bb7e-1fdf19126380" providerId="AD" clId="Web-{E9508F7E-4C08-48C5-9B8C-D5E9DA572B1E}" dt="2023-04-19T03:56:28.897" v="16"/>
          <ac:spMkLst>
            <pc:docMk/>
            <pc:sldMk cId="1356249123" sldId="265"/>
            <ac:spMk id="19" creationId="{3A9A4357-BD1D-4622-A4FE-766E6AB8DE84}"/>
          </ac:spMkLst>
        </pc:spChg>
        <pc:spChg chg="add del">
          <ac:chgData name="Sontakke, Rachana" userId="S::rsontakke@smu.edu::cf2dc66d-0c03-4e40-bb7e-1fdf19126380" providerId="AD" clId="Web-{E9508F7E-4C08-48C5-9B8C-D5E9DA572B1E}" dt="2023-04-19T03:56:28.897" v="16"/>
          <ac:spMkLst>
            <pc:docMk/>
            <pc:sldMk cId="1356249123" sldId="265"/>
            <ac:spMk id="21" creationId="{E659831F-0D9A-4C63-9EBB-8435B85A440F}"/>
          </ac:spMkLst>
        </pc:spChg>
        <pc:spChg chg="add del">
          <ac:chgData name="Sontakke, Rachana" userId="S::rsontakke@smu.edu::cf2dc66d-0c03-4e40-bb7e-1fdf19126380" providerId="AD" clId="Web-{E9508F7E-4C08-48C5-9B8C-D5E9DA572B1E}" dt="2023-04-19T03:56:28.897" v="16"/>
          <ac:spMkLst>
            <pc:docMk/>
            <pc:sldMk cId="1356249123" sldId="265"/>
            <ac:spMk id="23" creationId="{E6995CE5-F890-4ABA-82A2-26507CE8D2A3}"/>
          </ac:spMkLst>
        </pc:spChg>
        <pc:spChg chg="add del">
          <ac:chgData name="Sontakke, Rachana" userId="S::rsontakke@smu.edu::cf2dc66d-0c03-4e40-bb7e-1fdf19126380" providerId="AD" clId="Web-{E9508F7E-4C08-48C5-9B8C-D5E9DA572B1E}" dt="2023-04-19T04:09:21.594" v="136"/>
          <ac:spMkLst>
            <pc:docMk/>
            <pc:sldMk cId="1356249123" sldId="265"/>
            <ac:spMk id="28" creationId="{201CC55D-ED54-4C5C-95E6-10947BD1103B}"/>
          </ac:spMkLst>
        </pc:spChg>
        <pc:spChg chg="add del">
          <ac:chgData name="Sontakke, Rachana" userId="S::rsontakke@smu.edu::cf2dc66d-0c03-4e40-bb7e-1fdf19126380" providerId="AD" clId="Web-{E9508F7E-4C08-48C5-9B8C-D5E9DA572B1E}" dt="2023-04-19T04:09:21.594" v="136"/>
          <ac:spMkLst>
            <pc:docMk/>
            <pc:sldMk cId="1356249123" sldId="265"/>
            <ac:spMk id="34" creationId="{3873B707-463F-40B0-8227-E8CC6C67EB25}"/>
          </ac:spMkLst>
        </pc:spChg>
        <pc:spChg chg="add del">
          <ac:chgData name="Sontakke, Rachana" userId="S::rsontakke@smu.edu::cf2dc66d-0c03-4e40-bb7e-1fdf19126380" providerId="AD" clId="Web-{E9508F7E-4C08-48C5-9B8C-D5E9DA572B1E}" dt="2023-04-19T04:09:21.594" v="136"/>
          <ac:spMkLst>
            <pc:docMk/>
            <pc:sldMk cId="1356249123" sldId="265"/>
            <ac:spMk id="36" creationId="{C13237C8-E62C-4F0D-A318-BD6FB6C2D138}"/>
          </ac:spMkLst>
        </pc:spChg>
        <pc:spChg chg="add del">
          <ac:chgData name="Sontakke, Rachana" userId="S::rsontakke@smu.edu::cf2dc66d-0c03-4e40-bb7e-1fdf19126380" providerId="AD" clId="Web-{E9508F7E-4C08-48C5-9B8C-D5E9DA572B1E}" dt="2023-04-19T04:09:21.594" v="136"/>
          <ac:spMkLst>
            <pc:docMk/>
            <pc:sldMk cId="1356249123" sldId="265"/>
            <ac:spMk id="38" creationId="{19C9EAEA-39D0-4B0E-A0EB-51E7B26740B1}"/>
          </ac:spMkLst>
        </pc:spChg>
        <pc:spChg chg="add">
          <ac:chgData name="Sontakke, Rachana" userId="S::rsontakke@smu.edu::cf2dc66d-0c03-4e40-bb7e-1fdf19126380" providerId="AD" clId="Web-{E9508F7E-4C08-48C5-9B8C-D5E9DA572B1E}" dt="2023-04-19T04:09:21.594" v="136"/>
          <ac:spMkLst>
            <pc:docMk/>
            <pc:sldMk cId="1356249123" sldId="265"/>
            <ac:spMk id="43" creationId="{84ECDE7A-6944-466D-8FFE-149A29BA6BAE}"/>
          </ac:spMkLst>
        </pc:spChg>
        <pc:spChg chg="add">
          <ac:chgData name="Sontakke, Rachana" userId="S::rsontakke@smu.edu::cf2dc66d-0c03-4e40-bb7e-1fdf19126380" providerId="AD" clId="Web-{E9508F7E-4C08-48C5-9B8C-D5E9DA572B1E}" dt="2023-04-19T04:09:21.594" v="136"/>
          <ac:spMkLst>
            <pc:docMk/>
            <pc:sldMk cId="1356249123" sldId="265"/>
            <ac:spMk id="45" creationId="{B3420082-9415-44EC-802E-C77D71D59C57}"/>
          </ac:spMkLst>
        </pc:spChg>
        <pc:spChg chg="add">
          <ac:chgData name="Sontakke, Rachana" userId="S::rsontakke@smu.edu::cf2dc66d-0c03-4e40-bb7e-1fdf19126380" providerId="AD" clId="Web-{E9508F7E-4C08-48C5-9B8C-D5E9DA572B1E}" dt="2023-04-19T04:09:21.594" v="136"/>
          <ac:spMkLst>
            <pc:docMk/>
            <pc:sldMk cId="1356249123" sldId="265"/>
            <ac:spMk id="47" creationId="{55A52C45-1FCB-4636-A80F-2849B8226C01}"/>
          </ac:spMkLst>
        </pc:spChg>
        <pc:spChg chg="add">
          <ac:chgData name="Sontakke, Rachana" userId="S::rsontakke@smu.edu::cf2dc66d-0c03-4e40-bb7e-1fdf19126380" providerId="AD" clId="Web-{E9508F7E-4C08-48C5-9B8C-D5E9DA572B1E}" dt="2023-04-19T04:09:21.594" v="136"/>
          <ac:spMkLst>
            <pc:docMk/>
            <pc:sldMk cId="1356249123" sldId="265"/>
            <ac:spMk id="49" creationId="{768EB4DD-3704-43AD-92B3-C4E0C6EA92CB}"/>
          </ac:spMkLst>
        </pc:spChg>
        <pc:grpChg chg="add del">
          <ac:chgData name="Sontakke, Rachana" userId="S::rsontakke@smu.edu::cf2dc66d-0c03-4e40-bb7e-1fdf19126380" providerId="AD" clId="Web-{E9508F7E-4C08-48C5-9B8C-D5E9DA572B1E}" dt="2023-04-19T04:09:21.594" v="136"/>
          <ac:grpSpMkLst>
            <pc:docMk/>
            <pc:sldMk cId="1356249123" sldId="265"/>
            <ac:grpSpMk id="30" creationId="{1DE889C7-FAD6-4397-98E2-05D503484459}"/>
          </ac:grpSpMkLst>
        </pc:grpChg>
        <pc:picChg chg="mod">
          <ac:chgData name="Sontakke, Rachana" userId="S::rsontakke@smu.edu::cf2dc66d-0c03-4e40-bb7e-1fdf19126380" providerId="AD" clId="Web-{E9508F7E-4C08-48C5-9B8C-D5E9DA572B1E}" dt="2023-04-19T04:11:26.458" v="168" actId="1076"/>
          <ac:picMkLst>
            <pc:docMk/>
            <pc:sldMk cId="1356249123" sldId="265"/>
            <ac:picMk id="6" creationId="{CBFE6B1B-8C9C-7BED-0146-AEBEEF20E698}"/>
          </ac:picMkLst>
        </pc:picChg>
      </pc:sldChg>
      <pc:sldChg chg="addSp delSp modSp mod modClrScheme delDesignElem chgLayout">
        <pc:chgData name="Sontakke, Rachana" userId="S::rsontakke@smu.edu::cf2dc66d-0c03-4e40-bb7e-1fdf19126380" providerId="AD" clId="Web-{E9508F7E-4C08-48C5-9B8C-D5E9DA572B1E}" dt="2023-04-19T04:15:54.139" v="234" actId="20577"/>
        <pc:sldMkLst>
          <pc:docMk/>
          <pc:sldMk cId="3151814357" sldId="266"/>
        </pc:sldMkLst>
        <pc:spChg chg="add del mod ord">
          <ac:chgData name="Sontakke, Rachana" userId="S::rsontakke@smu.edu::cf2dc66d-0c03-4e40-bb7e-1fdf19126380" providerId="AD" clId="Web-{E9508F7E-4C08-48C5-9B8C-D5E9DA572B1E}" dt="2023-04-19T04:15:54.139" v="234" actId="20577"/>
          <ac:spMkLst>
            <pc:docMk/>
            <pc:sldMk cId="3151814357" sldId="266"/>
            <ac:spMk id="2" creationId="{7C3B9699-D62A-E921-FA05-FB6C2F509304}"/>
          </ac:spMkLst>
        </pc:spChg>
        <pc:spChg chg="add del mod">
          <ac:chgData name="Sontakke, Rachana" userId="S::rsontakke@smu.edu::cf2dc66d-0c03-4e40-bb7e-1fdf19126380" providerId="AD" clId="Web-{E9508F7E-4C08-48C5-9B8C-D5E9DA572B1E}" dt="2023-04-19T04:15:44.123" v="232"/>
          <ac:spMkLst>
            <pc:docMk/>
            <pc:sldMk cId="3151814357" sldId="266"/>
            <ac:spMk id="4" creationId="{F0376DF1-A4C3-BE4B-5C08-D8D7698214B0}"/>
          </ac:spMkLst>
        </pc:spChg>
        <pc:spChg chg="mod">
          <ac:chgData name="Sontakke, Rachana" userId="S::rsontakke@smu.edu::cf2dc66d-0c03-4e40-bb7e-1fdf19126380" providerId="AD" clId="Web-{E9508F7E-4C08-48C5-9B8C-D5E9DA572B1E}" dt="2023-04-19T04:13:45.462" v="215" actId="14100"/>
          <ac:spMkLst>
            <pc:docMk/>
            <pc:sldMk cId="3151814357" sldId="266"/>
            <ac:spMk id="9" creationId="{B76CCE3C-DACA-E089-68F7-42853C953D5B}"/>
          </ac:spMkLst>
        </pc:spChg>
        <pc:spChg chg="del">
          <ac:chgData name="Sontakke, Rachana" userId="S::rsontakke@smu.edu::cf2dc66d-0c03-4e40-bb7e-1fdf19126380" providerId="AD" clId="Web-{E9508F7E-4C08-48C5-9B8C-D5E9DA572B1E}" dt="2023-04-19T03:56:34.444" v="17"/>
          <ac:spMkLst>
            <pc:docMk/>
            <pc:sldMk cId="3151814357" sldId="266"/>
            <ac:spMk id="12" creationId="{9427AF5F-9A0E-42B7-A252-FD64C9885F9C}"/>
          </ac:spMkLst>
        </pc:spChg>
        <pc:spChg chg="add del">
          <ac:chgData name="Sontakke, Rachana" userId="S::rsontakke@smu.edu::cf2dc66d-0c03-4e40-bb7e-1fdf19126380" providerId="AD" clId="Web-{E9508F7E-4C08-48C5-9B8C-D5E9DA572B1E}" dt="2023-04-19T04:00:08.935" v="36"/>
          <ac:spMkLst>
            <pc:docMk/>
            <pc:sldMk cId="3151814357" sldId="266"/>
            <ac:spMk id="17" creationId="{DBF61EA3-B236-439E-9C0B-340980D56BEE}"/>
          </ac:spMkLst>
        </pc:spChg>
        <pc:spChg chg="add del">
          <ac:chgData name="Sontakke, Rachana" userId="S::rsontakke@smu.edu::cf2dc66d-0c03-4e40-bb7e-1fdf19126380" providerId="AD" clId="Web-{E9508F7E-4C08-48C5-9B8C-D5E9DA572B1E}" dt="2023-04-19T04:00:08.935" v="36"/>
          <ac:spMkLst>
            <pc:docMk/>
            <pc:sldMk cId="3151814357" sldId="266"/>
            <ac:spMk id="23" creationId="{E659831F-0D9A-4C63-9EBB-8435B85A440F}"/>
          </ac:spMkLst>
        </pc:spChg>
        <pc:grpChg chg="add del">
          <ac:chgData name="Sontakke, Rachana" userId="S::rsontakke@smu.edu::cf2dc66d-0c03-4e40-bb7e-1fdf19126380" providerId="AD" clId="Web-{E9508F7E-4C08-48C5-9B8C-D5E9DA572B1E}" dt="2023-04-19T04:00:08.935" v="36"/>
          <ac:grpSpMkLst>
            <pc:docMk/>
            <pc:sldMk cId="3151814357" sldId="266"/>
            <ac:grpSpMk id="19" creationId="{28FAF094-D087-493F-8DF9-A486C2D6BBAA}"/>
          </ac:grpSpMkLst>
        </pc:grpChg>
      </pc:sldChg>
      <pc:sldChg chg="addSp delSp modSp new del mod setBg">
        <pc:chgData name="Sontakke, Rachana" userId="S::rsontakke@smu.edu::cf2dc66d-0c03-4e40-bb7e-1fdf19126380" providerId="AD" clId="Web-{E9508F7E-4C08-48C5-9B8C-D5E9DA572B1E}" dt="2023-04-19T04:16:53.156" v="245"/>
        <pc:sldMkLst>
          <pc:docMk/>
          <pc:sldMk cId="2577605667" sldId="267"/>
        </pc:sldMkLst>
        <pc:spChg chg="del mod">
          <ac:chgData name="Sontakke, Rachana" userId="S::rsontakke@smu.edu::cf2dc66d-0c03-4e40-bb7e-1fdf19126380" providerId="AD" clId="Web-{E9508F7E-4C08-48C5-9B8C-D5E9DA572B1E}" dt="2023-04-19T04:16:35.515" v="243"/>
          <ac:spMkLst>
            <pc:docMk/>
            <pc:sldMk cId="2577605667" sldId="267"/>
            <ac:spMk id="2" creationId="{E79F01AC-FC98-877F-DF7D-D61D97E70261}"/>
          </ac:spMkLst>
        </pc:spChg>
        <pc:spChg chg="mod">
          <ac:chgData name="Sontakke, Rachana" userId="S::rsontakke@smu.edu::cf2dc66d-0c03-4e40-bb7e-1fdf19126380" providerId="AD" clId="Web-{E9508F7E-4C08-48C5-9B8C-D5E9DA572B1E}" dt="2023-04-19T04:16:48.578" v="244" actId="20577"/>
          <ac:spMkLst>
            <pc:docMk/>
            <pc:sldMk cId="2577605667" sldId="267"/>
            <ac:spMk id="3" creationId="{E7E771C2-66F7-60DC-AF8E-C4D327727AFC}"/>
          </ac:spMkLst>
        </pc:spChg>
        <pc:spChg chg="add">
          <ac:chgData name="Sontakke, Rachana" userId="S::rsontakke@smu.edu::cf2dc66d-0c03-4e40-bb7e-1fdf19126380" providerId="AD" clId="Web-{E9508F7E-4C08-48C5-9B8C-D5E9DA572B1E}" dt="2023-04-19T04:16:31.702" v="242"/>
          <ac:spMkLst>
            <pc:docMk/>
            <pc:sldMk cId="2577605667" sldId="267"/>
            <ac:spMk id="8" creationId="{081EA652-8C6A-4E69-BEB9-170809474553}"/>
          </ac:spMkLst>
        </pc:spChg>
        <pc:spChg chg="add">
          <ac:chgData name="Sontakke, Rachana" userId="S::rsontakke@smu.edu::cf2dc66d-0c03-4e40-bb7e-1fdf19126380" providerId="AD" clId="Web-{E9508F7E-4C08-48C5-9B8C-D5E9DA572B1E}" dt="2023-04-19T04:16:31.702" v="242"/>
          <ac:spMkLst>
            <pc:docMk/>
            <pc:sldMk cId="2577605667" sldId="267"/>
            <ac:spMk id="10" creationId="{5298780A-33B9-4EA2-8F67-DE68AD62841B}"/>
          </ac:spMkLst>
        </pc:spChg>
        <pc:spChg chg="add">
          <ac:chgData name="Sontakke, Rachana" userId="S::rsontakke@smu.edu::cf2dc66d-0c03-4e40-bb7e-1fdf19126380" providerId="AD" clId="Web-{E9508F7E-4C08-48C5-9B8C-D5E9DA572B1E}" dt="2023-04-19T04:16:31.702" v="242"/>
          <ac:spMkLst>
            <pc:docMk/>
            <pc:sldMk cId="2577605667" sldId="267"/>
            <ac:spMk id="12" creationId="{7F488E8B-4E1E-4402-8935-D4E6C02615C7}"/>
          </ac:spMkLst>
        </pc:spChg>
        <pc:cxnChg chg="add">
          <ac:chgData name="Sontakke, Rachana" userId="S::rsontakke@smu.edu::cf2dc66d-0c03-4e40-bb7e-1fdf19126380" providerId="AD" clId="Web-{E9508F7E-4C08-48C5-9B8C-D5E9DA572B1E}" dt="2023-04-19T04:16:31.702" v="242"/>
          <ac:cxnSpMkLst>
            <pc:docMk/>
            <pc:sldMk cId="2577605667" sldId="267"/>
            <ac:cxnSpMk id="14" creationId="{23AAC9B5-8015-485C-ACF9-A750390E9A56}"/>
          </ac:cxnSpMkLst>
        </pc:cxnChg>
      </pc:sldChg>
      <pc:sldChg chg="addSp modSp new mod setBg">
        <pc:chgData name="Sontakke, Rachana" userId="S::rsontakke@smu.edu::cf2dc66d-0c03-4e40-bb7e-1fdf19126380" providerId="AD" clId="Web-{E9508F7E-4C08-48C5-9B8C-D5E9DA572B1E}" dt="2023-04-19T04:17:29.157" v="256" actId="20577"/>
        <pc:sldMkLst>
          <pc:docMk/>
          <pc:sldMk cId="2862821702" sldId="267"/>
        </pc:sldMkLst>
        <pc:spChg chg="add mod">
          <ac:chgData name="Sontakke, Rachana" userId="S::rsontakke@smu.edu::cf2dc66d-0c03-4e40-bb7e-1fdf19126380" providerId="AD" clId="Web-{E9508F7E-4C08-48C5-9B8C-D5E9DA572B1E}" dt="2023-04-19T04:17:29.157" v="256" actId="20577"/>
          <ac:spMkLst>
            <pc:docMk/>
            <pc:sldMk cId="2862821702" sldId="267"/>
            <ac:spMk id="2" creationId="{E7479D3F-5E7B-1ADA-0C97-DABBA7E6CD6A}"/>
          </ac:spMkLst>
        </pc:spChg>
        <pc:spChg chg="add">
          <ac:chgData name="Sontakke, Rachana" userId="S::rsontakke@smu.edu::cf2dc66d-0c03-4e40-bb7e-1fdf19126380" providerId="AD" clId="Web-{E9508F7E-4C08-48C5-9B8C-D5E9DA572B1E}" dt="2023-04-19T04:17:14.329" v="252"/>
          <ac:spMkLst>
            <pc:docMk/>
            <pc:sldMk cId="2862821702" sldId="267"/>
            <ac:spMk id="7" creationId="{DBF61EA3-B236-439E-9C0B-340980D56BEE}"/>
          </ac:spMkLst>
        </pc:spChg>
        <pc:spChg chg="add">
          <ac:chgData name="Sontakke, Rachana" userId="S::rsontakke@smu.edu::cf2dc66d-0c03-4e40-bb7e-1fdf19126380" providerId="AD" clId="Web-{E9508F7E-4C08-48C5-9B8C-D5E9DA572B1E}" dt="2023-04-19T04:17:14.329" v="252"/>
          <ac:spMkLst>
            <pc:docMk/>
            <pc:sldMk cId="2862821702" sldId="267"/>
            <ac:spMk id="13" creationId="{E659831F-0D9A-4C63-9EBB-8435B85A440F}"/>
          </ac:spMkLst>
        </pc:spChg>
        <pc:grpChg chg="add">
          <ac:chgData name="Sontakke, Rachana" userId="S::rsontakke@smu.edu::cf2dc66d-0c03-4e40-bb7e-1fdf19126380" providerId="AD" clId="Web-{E9508F7E-4C08-48C5-9B8C-D5E9DA572B1E}" dt="2023-04-19T04:17:14.329" v="252"/>
          <ac:grpSpMkLst>
            <pc:docMk/>
            <pc:sldMk cId="2862821702" sldId="267"/>
            <ac:grpSpMk id="9" creationId="{28FAF094-D087-493F-8DF9-A486C2D6BBAA}"/>
          </ac:grpSpMkLst>
        </pc:grpChg>
      </pc:sldChg>
      <pc:sldMasterChg chg="add del addSldLayout delSldLayout">
        <pc:chgData name="Sontakke, Rachana" userId="S::rsontakke@smu.edu::cf2dc66d-0c03-4e40-bb7e-1fdf19126380" providerId="AD" clId="Web-{E9508F7E-4C08-48C5-9B8C-D5E9DA572B1E}" dt="2023-04-19T04:00:08.935" v="36"/>
        <pc:sldMasterMkLst>
          <pc:docMk/>
          <pc:sldMasterMk cId="4200225278" sldId="2147483648"/>
        </pc:sldMasterMkLst>
        <pc:sldLayoutChg chg="add del">
          <pc:chgData name="Sontakke, Rachana" userId="S::rsontakke@smu.edu::cf2dc66d-0c03-4e40-bb7e-1fdf19126380" providerId="AD" clId="Web-{E9508F7E-4C08-48C5-9B8C-D5E9DA572B1E}" dt="2023-04-19T04:00:08.935" v="36"/>
          <pc:sldLayoutMkLst>
            <pc:docMk/>
            <pc:sldMasterMk cId="4200225278" sldId="2147483648"/>
            <pc:sldLayoutMk cId="3656749055" sldId="2147483649"/>
          </pc:sldLayoutMkLst>
        </pc:sldLayoutChg>
        <pc:sldLayoutChg chg="add del">
          <pc:chgData name="Sontakke, Rachana" userId="S::rsontakke@smu.edu::cf2dc66d-0c03-4e40-bb7e-1fdf19126380" providerId="AD" clId="Web-{E9508F7E-4C08-48C5-9B8C-D5E9DA572B1E}" dt="2023-04-19T04:00:08.935" v="36"/>
          <pc:sldLayoutMkLst>
            <pc:docMk/>
            <pc:sldMasterMk cId="4200225278" sldId="2147483648"/>
            <pc:sldLayoutMk cId="1470236524" sldId="2147483650"/>
          </pc:sldLayoutMkLst>
        </pc:sldLayoutChg>
        <pc:sldLayoutChg chg="add del">
          <pc:chgData name="Sontakke, Rachana" userId="S::rsontakke@smu.edu::cf2dc66d-0c03-4e40-bb7e-1fdf19126380" providerId="AD" clId="Web-{E9508F7E-4C08-48C5-9B8C-D5E9DA572B1E}" dt="2023-04-19T04:00:08.935" v="36"/>
          <pc:sldLayoutMkLst>
            <pc:docMk/>
            <pc:sldMasterMk cId="4200225278" sldId="2147483648"/>
            <pc:sldLayoutMk cId="2761117796" sldId="2147483651"/>
          </pc:sldLayoutMkLst>
        </pc:sldLayoutChg>
        <pc:sldLayoutChg chg="add del">
          <pc:chgData name="Sontakke, Rachana" userId="S::rsontakke@smu.edu::cf2dc66d-0c03-4e40-bb7e-1fdf19126380" providerId="AD" clId="Web-{E9508F7E-4C08-48C5-9B8C-D5E9DA572B1E}" dt="2023-04-19T04:00:08.935" v="36"/>
          <pc:sldLayoutMkLst>
            <pc:docMk/>
            <pc:sldMasterMk cId="4200225278" sldId="2147483648"/>
            <pc:sldLayoutMk cId="3417968086" sldId="2147483652"/>
          </pc:sldLayoutMkLst>
        </pc:sldLayoutChg>
        <pc:sldLayoutChg chg="add del">
          <pc:chgData name="Sontakke, Rachana" userId="S::rsontakke@smu.edu::cf2dc66d-0c03-4e40-bb7e-1fdf19126380" providerId="AD" clId="Web-{E9508F7E-4C08-48C5-9B8C-D5E9DA572B1E}" dt="2023-04-19T04:00:08.935" v="36"/>
          <pc:sldLayoutMkLst>
            <pc:docMk/>
            <pc:sldMasterMk cId="4200225278" sldId="2147483648"/>
            <pc:sldLayoutMk cId="3364073991" sldId="2147483653"/>
          </pc:sldLayoutMkLst>
        </pc:sldLayoutChg>
        <pc:sldLayoutChg chg="add del">
          <pc:chgData name="Sontakke, Rachana" userId="S::rsontakke@smu.edu::cf2dc66d-0c03-4e40-bb7e-1fdf19126380" providerId="AD" clId="Web-{E9508F7E-4C08-48C5-9B8C-D5E9DA572B1E}" dt="2023-04-19T04:00:08.935" v="36"/>
          <pc:sldLayoutMkLst>
            <pc:docMk/>
            <pc:sldMasterMk cId="4200225278" sldId="2147483648"/>
            <pc:sldLayoutMk cId="2567505891" sldId="2147483654"/>
          </pc:sldLayoutMkLst>
        </pc:sldLayoutChg>
        <pc:sldLayoutChg chg="add del">
          <pc:chgData name="Sontakke, Rachana" userId="S::rsontakke@smu.edu::cf2dc66d-0c03-4e40-bb7e-1fdf19126380" providerId="AD" clId="Web-{E9508F7E-4C08-48C5-9B8C-D5E9DA572B1E}" dt="2023-04-19T04:00:08.935" v="36"/>
          <pc:sldLayoutMkLst>
            <pc:docMk/>
            <pc:sldMasterMk cId="4200225278" sldId="2147483648"/>
            <pc:sldLayoutMk cId="236774050" sldId="2147483655"/>
          </pc:sldLayoutMkLst>
        </pc:sldLayoutChg>
        <pc:sldLayoutChg chg="add del">
          <pc:chgData name="Sontakke, Rachana" userId="S::rsontakke@smu.edu::cf2dc66d-0c03-4e40-bb7e-1fdf19126380" providerId="AD" clId="Web-{E9508F7E-4C08-48C5-9B8C-D5E9DA572B1E}" dt="2023-04-19T04:00:08.935" v="36"/>
          <pc:sldLayoutMkLst>
            <pc:docMk/>
            <pc:sldMasterMk cId="4200225278" sldId="2147483648"/>
            <pc:sldLayoutMk cId="2061815227" sldId="2147483656"/>
          </pc:sldLayoutMkLst>
        </pc:sldLayoutChg>
        <pc:sldLayoutChg chg="add del">
          <pc:chgData name="Sontakke, Rachana" userId="S::rsontakke@smu.edu::cf2dc66d-0c03-4e40-bb7e-1fdf19126380" providerId="AD" clId="Web-{E9508F7E-4C08-48C5-9B8C-D5E9DA572B1E}" dt="2023-04-19T04:00:08.935" v="36"/>
          <pc:sldLayoutMkLst>
            <pc:docMk/>
            <pc:sldMasterMk cId="4200225278" sldId="2147483648"/>
            <pc:sldLayoutMk cId="3312526210" sldId="2147483657"/>
          </pc:sldLayoutMkLst>
        </pc:sldLayoutChg>
        <pc:sldLayoutChg chg="add del">
          <pc:chgData name="Sontakke, Rachana" userId="S::rsontakke@smu.edu::cf2dc66d-0c03-4e40-bb7e-1fdf19126380" providerId="AD" clId="Web-{E9508F7E-4C08-48C5-9B8C-D5E9DA572B1E}" dt="2023-04-19T04:00:08.935" v="36"/>
          <pc:sldLayoutMkLst>
            <pc:docMk/>
            <pc:sldMasterMk cId="4200225278" sldId="2147483648"/>
            <pc:sldLayoutMk cId="2284614588" sldId="2147483658"/>
          </pc:sldLayoutMkLst>
        </pc:sldLayoutChg>
        <pc:sldLayoutChg chg="add del">
          <pc:chgData name="Sontakke, Rachana" userId="S::rsontakke@smu.edu::cf2dc66d-0c03-4e40-bb7e-1fdf19126380" providerId="AD" clId="Web-{E9508F7E-4C08-48C5-9B8C-D5E9DA572B1E}" dt="2023-04-19T04:00:08.935" v="36"/>
          <pc:sldLayoutMkLst>
            <pc:docMk/>
            <pc:sldMasterMk cId="4200225278" sldId="2147483648"/>
            <pc:sldLayoutMk cId="2057744095" sldId="2147483659"/>
          </pc:sldLayoutMkLst>
        </pc:sldLayoutChg>
      </pc:sldMasterChg>
      <pc:sldMasterChg chg="add del addSldLayout delSldLayout modSldLayout">
        <pc:chgData name="Sontakke, Rachana" userId="S::rsontakke@smu.edu::cf2dc66d-0c03-4e40-bb7e-1fdf19126380" providerId="AD" clId="Web-{E9508F7E-4C08-48C5-9B8C-D5E9DA572B1E}" dt="2023-04-19T03:58:28.791" v="24"/>
        <pc:sldMasterMkLst>
          <pc:docMk/>
          <pc:sldMasterMk cId="2102643853" sldId="2147483660"/>
        </pc:sldMasterMkLst>
        <pc:sldLayoutChg chg="add del mod replId">
          <pc:chgData name="Sontakke, Rachana" userId="S::rsontakke@smu.edu::cf2dc66d-0c03-4e40-bb7e-1fdf19126380" providerId="AD" clId="Web-{E9508F7E-4C08-48C5-9B8C-D5E9DA572B1E}" dt="2023-04-19T03:58:28.791" v="24"/>
          <pc:sldLayoutMkLst>
            <pc:docMk/>
            <pc:sldMasterMk cId="2102643853" sldId="2147483660"/>
            <pc:sldLayoutMk cId="2949453163" sldId="2147483661"/>
          </pc:sldLayoutMkLst>
        </pc:sldLayoutChg>
        <pc:sldLayoutChg chg="add del mod replId">
          <pc:chgData name="Sontakke, Rachana" userId="S::rsontakke@smu.edu::cf2dc66d-0c03-4e40-bb7e-1fdf19126380" providerId="AD" clId="Web-{E9508F7E-4C08-48C5-9B8C-D5E9DA572B1E}" dt="2023-04-19T03:58:28.791" v="24"/>
          <pc:sldLayoutMkLst>
            <pc:docMk/>
            <pc:sldMasterMk cId="2102643853" sldId="2147483660"/>
            <pc:sldLayoutMk cId="3472979142" sldId="2147483662"/>
          </pc:sldLayoutMkLst>
        </pc:sldLayoutChg>
        <pc:sldLayoutChg chg="add del mod replId">
          <pc:chgData name="Sontakke, Rachana" userId="S::rsontakke@smu.edu::cf2dc66d-0c03-4e40-bb7e-1fdf19126380" providerId="AD" clId="Web-{E9508F7E-4C08-48C5-9B8C-D5E9DA572B1E}" dt="2023-04-19T03:58:28.791" v="24"/>
          <pc:sldLayoutMkLst>
            <pc:docMk/>
            <pc:sldMasterMk cId="2102643853" sldId="2147483660"/>
            <pc:sldLayoutMk cId="1994266285" sldId="2147483663"/>
          </pc:sldLayoutMkLst>
        </pc:sldLayoutChg>
        <pc:sldLayoutChg chg="add del mod replId">
          <pc:chgData name="Sontakke, Rachana" userId="S::rsontakke@smu.edu::cf2dc66d-0c03-4e40-bb7e-1fdf19126380" providerId="AD" clId="Web-{E9508F7E-4C08-48C5-9B8C-D5E9DA572B1E}" dt="2023-04-19T03:58:28.791" v="24"/>
          <pc:sldLayoutMkLst>
            <pc:docMk/>
            <pc:sldMasterMk cId="2102643853" sldId="2147483660"/>
            <pc:sldLayoutMk cId="1840879529" sldId="2147483664"/>
          </pc:sldLayoutMkLst>
        </pc:sldLayoutChg>
        <pc:sldLayoutChg chg="add del mod replId">
          <pc:chgData name="Sontakke, Rachana" userId="S::rsontakke@smu.edu::cf2dc66d-0c03-4e40-bb7e-1fdf19126380" providerId="AD" clId="Web-{E9508F7E-4C08-48C5-9B8C-D5E9DA572B1E}" dt="2023-04-19T03:58:28.791" v="24"/>
          <pc:sldLayoutMkLst>
            <pc:docMk/>
            <pc:sldMasterMk cId="2102643853" sldId="2147483660"/>
            <pc:sldLayoutMk cId="1412618458" sldId="2147483665"/>
          </pc:sldLayoutMkLst>
        </pc:sldLayoutChg>
        <pc:sldLayoutChg chg="add del mod replId">
          <pc:chgData name="Sontakke, Rachana" userId="S::rsontakke@smu.edu::cf2dc66d-0c03-4e40-bb7e-1fdf19126380" providerId="AD" clId="Web-{E9508F7E-4C08-48C5-9B8C-D5E9DA572B1E}" dt="2023-04-19T03:58:28.791" v="24"/>
          <pc:sldLayoutMkLst>
            <pc:docMk/>
            <pc:sldMasterMk cId="2102643853" sldId="2147483660"/>
            <pc:sldLayoutMk cId="225626623" sldId="2147483666"/>
          </pc:sldLayoutMkLst>
        </pc:sldLayoutChg>
        <pc:sldLayoutChg chg="add del mod replId">
          <pc:chgData name="Sontakke, Rachana" userId="S::rsontakke@smu.edu::cf2dc66d-0c03-4e40-bb7e-1fdf19126380" providerId="AD" clId="Web-{E9508F7E-4C08-48C5-9B8C-D5E9DA572B1E}" dt="2023-04-19T03:58:28.791" v="24"/>
          <pc:sldLayoutMkLst>
            <pc:docMk/>
            <pc:sldMasterMk cId="2102643853" sldId="2147483660"/>
            <pc:sldLayoutMk cId="1596408287" sldId="2147483667"/>
          </pc:sldLayoutMkLst>
        </pc:sldLayoutChg>
        <pc:sldLayoutChg chg="add del mod replId">
          <pc:chgData name="Sontakke, Rachana" userId="S::rsontakke@smu.edu::cf2dc66d-0c03-4e40-bb7e-1fdf19126380" providerId="AD" clId="Web-{E9508F7E-4C08-48C5-9B8C-D5E9DA572B1E}" dt="2023-04-19T03:58:28.791" v="24"/>
          <pc:sldLayoutMkLst>
            <pc:docMk/>
            <pc:sldMasterMk cId="2102643853" sldId="2147483660"/>
            <pc:sldLayoutMk cId="4250396589" sldId="2147483668"/>
          </pc:sldLayoutMkLst>
        </pc:sldLayoutChg>
        <pc:sldLayoutChg chg="add del mod replId">
          <pc:chgData name="Sontakke, Rachana" userId="S::rsontakke@smu.edu::cf2dc66d-0c03-4e40-bb7e-1fdf19126380" providerId="AD" clId="Web-{E9508F7E-4C08-48C5-9B8C-D5E9DA572B1E}" dt="2023-04-19T03:58:28.791" v="24"/>
          <pc:sldLayoutMkLst>
            <pc:docMk/>
            <pc:sldMasterMk cId="2102643853" sldId="2147483660"/>
            <pc:sldLayoutMk cId="1464262449" sldId="2147483669"/>
          </pc:sldLayoutMkLst>
        </pc:sldLayoutChg>
        <pc:sldLayoutChg chg="add del mod replId">
          <pc:chgData name="Sontakke, Rachana" userId="S::rsontakke@smu.edu::cf2dc66d-0c03-4e40-bb7e-1fdf19126380" providerId="AD" clId="Web-{E9508F7E-4C08-48C5-9B8C-D5E9DA572B1E}" dt="2023-04-19T03:58:28.791" v="24"/>
          <pc:sldLayoutMkLst>
            <pc:docMk/>
            <pc:sldMasterMk cId="2102643853" sldId="2147483660"/>
            <pc:sldLayoutMk cId="1081185663" sldId="2147483670"/>
          </pc:sldLayoutMkLst>
        </pc:sldLayoutChg>
        <pc:sldLayoutChg chg="add del mod replId">
          <pc:chgData name="Sontakke, Rachana" userId="S::rsontakke@smu.edu::cf2dc66d-0c03-4e40-bb7e-1fdf19126380" providerId="AD" clId="Web-{E9508F7E-4C08-48C5-9B8C-D5E9DA572B1E}" dt="2023-04-19T03:58:28.791" v="24"/>
          <pc:sldLayoutMkLst>
            <pc:docMk/>
            <pc:sldMasterMk cId="2102643853" sldId="2147483660"/>
            <pc:sldLayoutMk cId="1045793264" sldId="2147483671"/>
          </pc:sldLayoutMkLst>
        </pc:sldLayoutChg>
      </pc:sldMasterChg>
      <pc:sldMasterChg chg="add del addSldLayout delSldLayout modSldLayout">
        <pc:chgData name="Sontakke, Rachana" userId="S::rsontakke@smu.edu::cf2dc66d-0c03-4e40-bb7e-1fdf19126380" providerId="AD" clId="Web-{E9508F7E-4C08-48C5-9B8C-D5E9DA572B1E}" dt="2023-04-19T04:00:08.935" v="36"/>
        <pc:sldMasterMkLst>
          <pc:docMk/>
          <pc:sldMasterMk cId="3407449649" sldId="2147483660"/>
        </pc:sldMasterMkLst>
        <pc:sldLayoutChg chg="add del mod replId">
          <pc:chgData name="Sontakke, Rachana" userId="S::rsontakke@smu.edu::cf2dc66d-0c03-4e40-bb7e-1fdf19126380" providerId="AD" clId="Web-{E9508F7E-4C08-48C5-9B8C-D5E9DA572B1E}" dt="2023-04-19T04:00:08.935" v="36"/>
          <pc:sldLayoutMkLst>
            <pc:docMk/>
            <pc:sldMasterMk cId="3407449649" sldId="2147483660"/>
            <pc:sldLayoutMk cId="737824735" sldId="2147483661"/>
          </pc:sldLayoutMkLst>
        </pc:sldLayoutChg>
        <pc:sldLayoutChg chg="add del mod replId">
          <pc:chgData name="Sontakke, Rachana" userId="S::rsontakke@smu.edu::cf2dc66d-0c03-4e40-bb7e-1fdf19126380" providerId="AD" clId="Web-{E9508F7E-4C08-48C5-9B8C-D5E9DA572B1E}" dt="2023-04-19T04:00:08.935" v="36"/>
          <pc:sldLayoutMkLst>
            <pc:docMk/>
            <pc:sldMasterMk cId="3407449649" sldId="2147483660"/>
            <pc:sldLayoutMk cId="3908606964" sldId="2147483662"/>
          </pc:sldLayoutMkLst>
        </pc:sldLayoutChg>
        <pc:sldLayoutChg chg="add del mod replId">
          <pc:chgData name="Sontakke, Rachana" userId="S::rsontakke@smu.edu::cf2dc66d-0c03-4e40-bb7e-1fdf19126380" providerId="AD" clId="Web-{E9508F7E-4C08-48C5-9B8C-D5E9DA572B1E}" dt="2023-04-19T04:00:08.935" v="36"/>
          <pc:sldLayoutMkLst>
            <pc:docMk/>
            <pc:sldMasterMk cId="3407449649" sldId="2147483660"/>
            <pc:sldLayoutMk cId="1653733293" sldId="2147483663"/>
          </pc:sldLayoutMkLst>
        </pc:sldLayoutChg>
        <pc:sldLayoutChg chg="add del mod replId">
          <pc:chgData name="Sontakke, Rachana" userId="S::rsontakke@smu.edu::cf2dc66d-0c03-4e40-bb7e-1fdf19126380" providerId="AD" clId="Web-{E9508F7E-4C08-48C5-9B8C-D5E9DA572B1E}" dt="2023-04-19T04:00:08.935" v="36"/>
          <pc:sldLayoutMkLst>
            <pc:docMk/>
            <pc:sldMasterMk cId="3407449649" sldId="2147483660"/>
            <pc:sldLayoutMk cId="3634098663" sldId="2147483664"/>
          </pc:sldLayoutMkLst>
        </pc:sldLayoutChg>
        <pc:sldLayoutChg chg="add del mod replId">
          <pc:chgData name="Sontakke, Rachana" userId="S::rsontakke@smu.edu::cf2dc66d-0c03-4e40-bb7e-1fdf19126380" providerId="AD" clId="Web-{E9508F7E-4C08-48C5-9B8C-D5E9DA572B1E}" dt="2023-04-19T04:00:08.935" v="36"/>
          <pc:sldLayoutMkLst>
            <pc:docMk/>
            <pc:sldMasterMk cId="3407449649" sldId="2147483660"/>
            <pc:sldLayoutMk cId="1929972645" sldId="2147483665"/>
          </pc:sldLayoutMkLst>
        </pc:sldLayoutChg>
        <pc:sldLayoutChg chg="add del mod replId">
          <pc:chgData name="Sontakke, Rachana" userId="S::rsontakke@smu.edu::cf2dc66d-0c03-4e40-bb7e-1fdf19126380" providerId="AD" clId="Web-{E9508F7E-4C08-48C5-9B8C-D5E9DA572B1E}" dt="2023-04-19T04:00:08.935" v="36"/>
          <pc:sldLayoutMkLst>
            <pc:docMk/>
            <pc:sldMasterMk cId="3407449649" sldId="2147483660"/>
            <pc:sldLayoutMk cId="526763258" sldId="2147483666"/>
          </pc:sldLayoutMkLst>
        </pc:sldLayoutChg>
        <pc:sldLayoutChg chg="add del mod replId">
          <pc:chgData name="Sontakke, Rachana" userId="S::rsontakke@smu.edu::cf2dc66d-0c03-4e40-bb7e-1fdf19126380" providerId="AD" clId="Web-{E9508F7E-4C08-48C5-9B8C-D5E9DA572B1E}" dt="2023-04-19T04:00:08.935" v="36"/>
          <pc:sldLayoutMkLst>
            <pc:docMk/>
            <pc:sldMasterMk cId="3407449649" sldId="2147483660"/>
            <pc:sldLayoutMk cId="3565169800" sldId="2147483667"/>
          </pc:sldLayoutMkLst>
        </pc:sldLayoutChg>
        <pc:sldLayoutChg chg="add del mod replId">
          <pc:chgData name="Sontakke, Rachana" userId="S::rsontakke@smu.edu::cf2dc66d-0c03-4e40-bb7e-1fdf19126380" providerId="AD" clId="Web-{E9508F7E-4C08-48C5-9B8C-D5E9DA572B1E}" dt="2023-04-19T04:00:08.935" v="36"/>
          <pc:sldLayoutMkLst>
            <pc:docMk/>
            <pc:sldMasterMk cId="3407449649" sldId="2147483660"/>
            <pc:sldLayoutMk cId="3664489255" sldId="2147483668"/>
          </pc:sldLayoutMkLst>
        </pc:sldLayoutChg>
        <pc:sldLayoutChg chg="add del mod replId">
          <pc:chgData name="Sontakke, Rachana" userId="S::rsontakke@smu.edu::cf2dc66d-0c03-4e40-bb7e-1fdf19126380" providerId="AD" clId="Web-{E9508F7E-4C08-48C5-9B8C-D5E9DA572B1E}" dt="2023-04-19T04:00:08.935" v="36"/>
          <pc:sldLayoutMkLst>
            <pc:docMk/>
            <pc:sldMasterMk cId="3407449649" sldId="2147483660"/>
            <pc:sldLayoutMk cId="1282240133" sldId="2147483669"/>
          </pc:sldLayoutMkLst>
        </pc:sldLayoutChg>
        <pc:sldLayoutChg chg="add del mod replId">
          <pc:chgData name="Sontakke, Rachana" userId="S::rsontakke@smu.edu::cf2dc66d-0c03-4e40-bb7e-1fdf19126380" providerId="AD" clId="Web-{E9508F7E-4C08-48C5-9B8C-D5E9DA572B1E}" dt="2023-04-19T04:00:08.935" v="36"/>
          <pc:sldLayoutMkLst>
            <pc:docMk/>
            <pc:sldMasterMk cId="3407449649" sldId="2147483660"/>
            <pc:sldLayoutMk cId="3905524237" sldId="2147483670"/>
          </pc:sldLayoutMkLst>
        </pc:sldLayoutChg>
        <pc:sldLayoutChg chg="add del mod replId">
          <pc:chgData name="Sontakke, Rachana" userId="S::rsontakke@smu.edu::cf2dc66d-0c03-4e40-bb7e-1fdf19126380" providerId="AD" clId="Web-{E9508F7E-4C08-48C5-9B8C-D5E9DA572B1E}" dt="2023-04-19T04:00:08.935" v="36"/>
          <pc:sldLayoutMkLst>
            <pc:docMk/>
            <pc:sldMasterMk cId="3407449649" sldId="2147483660"/>
            <pc:sldLayoutMk cId="71682709" sldId="2147483671"/>
          </pc:sldLayoutMkLst>
        </pc:sldLayoutChg>
      </pc:sldMasterChg>
    </pc:docChg>
  </pc:docChgLst>
  <pc:docChgLst>
    <pc:chgData name="Suram, Hima" userId="S::hsuram@smu.edu::22864fad-7798-4dd9-afbf-6503adf2956f" providerId="AD" clId="Web-{E196305A-C1EF-46EA-98BE-91D60207E90A}"/>
    <pc:docChg chg="modSld">
      <pc:chgData name="Suram, Hima" userId="S::hsuram@smu.edu::22864fad-7798-4dd9-afbf-6503adf2956f" providerId="AD" clId="Web-{E196305A-C1EF-46EA-98BE-91D60207E90A}" dt="2023-04-20T05:15:14.366" v="1"/>
      <pc:docMkLst>
        <pc:docMk/>
      </pc:docMkLst>
      <pc:sldChg chg="modSp">
        <pc:chgData name="Suram, Hima" userId="S::hsuram@smu.edu::22864fad-7798-4dd9-afbf-6503adf2956f" providerId="AD" clId="Web-{E196305A-C1EF-46EA-98BE-91D60207E90A}" dt="2023-04-20T05:15:14.366" v="1"/>
        <pc:sldMkLst>
          <pc:docMk/>
          <pc:sldMk cId="1356249123" sldId="265"/>
        </pc:sldMkLst>
        <pc:picChg chg="mod">
          <ac:chgData name="Suram, Hima" userId="S::hsuram@smu.edu::22864fad-7798-4dd9-afbf-6503adf2956f" providerId="AD" clId="Web-{E196305A-C1EF-46EA-98BE-91D60207E90A}" dt="2023-04-20T05:15:14.366" v="1"/>
          <ac:picMkLst>
            <pc:docMk/>
            <pc:sldMk cId="1356249123" sldId="265"/>
            <ac:picMk id="6" creationId="{CBFE6B1B-8C9C-7BED-0146-AEBEEF20E698}"/>
          </ac:picMkLst>
        </pc:picChg>
      </pc:sldChg>
      <pc:sldChg chg="modSp">
        <pc:chgData name="Suram, Hima" userId="S::hsuram@smu.edu::22864fad-7798-4dd9-afbf-6503adf2956f" providerId="AD" clId="Web-{E196305A-C1EF-46EA-98BE-91D60207E90A}" dt="2023-04-20T05:07:19.444" v="0"/>
        <pc:sldMkLst>
          <pc:docMk/>
          <pc:sldMk cId="1873708097" sldId="275"/>
        </pc:sldMkLst>
        <pc:picChg chg="mod">
          <ac:chgData name="Suram, Hima" userId="S::hsuram@smu.edu::22864fad-7798-4dd9-afbf-6503adf2956f" providerId="AD" clId="Web-{E196305A-C1EF-46EA-98BE-91D60207E90A}" dt="2023-04-20T05:07:19.444" v="0"/>
          <ac:picMkLst>
            <pc:docMk/>
            <pc:sldMk cId="1873708097" sldId="275"/>
            <ac:picMk id="12" creationId="{357578D3-25F3-39C1-5740-B4E5A518DD3B}"/>
          </ac:picMkLst>
        </pc:picChg>
      </pc:sldChg>
    </pc:docChg>
  </pc:docChgLst>
  <pc:docChgLst>
    <pc:chgData name="Upadhyaya, Nupur" userId="S::nupadhyaya@smu.edu::c13cbed9-2326-4971-8e3e-f7f217f0e349" providerId="AD" clId="Web-{F4096FDB-C9C7-4EA9-8A50-F49C3D917D3C}"/>
    <pc:docChg chg="modSld">
      <pc:chgData name="Upadhyaya, Nupur" userId="S::nupadhyaya@smu.edu::c13cbed9-2326-4971-8e3e-f7f217f0e349" providerId="AD" clId="Web-{F4096FDB-C9C7-4EA9-8A50-F49C3D917D3C}" dt="2023-04-18T23:14:44.891" v="2" actId="20577"/>
      <pc:docMkLst>
        <pc:docMk/>
      </pc:docMkLst>
      <pc:sldChg chg="modSp">
        <pc:chgData name="Upadhyaya, Nupur" userId="S::nupadhyaya@smu.edu::c13cbed9-2326-4971-8e3e-f7f217f0e349" providerId="AD" clId="Web-{F4096FDB-C9C7-4EA9-8A50-F49C3D917D3C}" dt="2023-04-18T23:14:44.891" v="2" actId="20577"/>
        <pc:sldMkLst>
          <pc:docMk/>
          <pc:sldMk cId="2515232961" sldId="256"/>
        </pc:sldMkLst>
        <pc:spChg chg="mod">
          <ac:chgData name="Upadhyaya, Nupur" userId="S::nupadhyaya@smu.edu::c13cbed9-2326-4971-8e3e-f7f217f0e349" providerId="AD" clId="Web-{F4096FDB-C9C7-4EA9-8A50-F49C3D917D3C}" dt="2023-04-18T23:14:36.672" v="1" actId="20577"/>
          <ac:spMkLst>
            <pc:docMk/>
            <pc:sldMk cId="2515232961" sldId="256"/>
            <ac:spMk id="2" creationId="{47B3F63F-7891-AEAC-5A1D-506903E9051E}"/>
          </ac:spMkLst>
        </pc:spChg>
        <pc:spChg chg="mod">
          <ac:chgData name="Upadhyaya, Nupur" userId="S::nupadhyaya@smu.edu::c13cbed9-2326-4971-8e3e-f7f217f0e349" providerId="AD" clId="Web-{F4096FDB-C9C7-4EA9-8A50-F49C3D917D3C}" dt="2023-04-18T23:14:44.891" v="2" actId="20577"/>
          <ac:spMkLst>
            <pc:docMk/>
            <pc:sldMk cId="2515232961" sldId="256"/>
            <ac:spMk id="3" creationId="{B33C84C3-1748-A91C-C1B9-3573AE5D6553}"/>
          </ac:spMkLst>
        </pc:spChg>
      </pc:sldChg>
    </pc:docChg>
  </pc:docChgLst>
  <pc:docChgLst>
    <pc:chgData name="Upadhyaya, Nupur" userId="S::nupadhyaya@smu.edu::c13cbed9-2326-4971-8e3e-f7f217f0e349" providerId="AD" clId="Web-{D6B9273E-3D69-4FBD-8A03-7AF4B9AFE416}"/>
    <pc:docChg chg="modSld">
      <pc:chgData name="Upadhyaya, Nupur" userId="S::nupadhyaya@smu.edu::c13cbed9-2326-4971-8e3e-f7f217f0e349" providerId="AD" clId="Web-{D6B9273E-3D69-4FBD-8A03-7AF4B9AFE416}" dt="2023-04-20T04:51:25.007" v="454" actId="14100"/>
      <pc:docMkLst>
        <pc:docMk/>
      </pc:docMkLst>
      <pc:sldChg chg="addSp delSp modSp modNotes">
        <pc:chgData name="Upadhyaya, Nupur" userId="S::nupadhyaya@smu.edu::c13cbed9-2326-4971-8e3e-f7f217f0e349" providerId="AD" clId="Web-{D6B9273E-3D69-4FBD-8A03-7AF4B9AFE416}" dt="2023-04-20T04:39:08.636" v="442" actId="1076"/>
        <pc:sldMkLst>
          <pc:docMk/>
          <pc:sldMk cId="2710867467" sldId="257"/>
        </pc:sldMkLst>
        <pc:spChg chg="del mod">
          <ac:chgData name="Upadhyaya, Nupur" userId="S::nupadhyaya@smu.edu::c13cbed9-2326-4971-8e3e-f7f217f0e349" providerId="AD" clId="Web-{D6B9273E-3D69-4FBD-8A03-7AF4B9AFE416}" dt="2023-04-20T04:17:24.316" v="239"/>
          <ac:spMkLst>
            <pc:docMk/>
            <pc:sldMk cId="2710867467" sldId="257"/>
            <ac:spMk id="2" creationId="{9B8A4A04-E6BC-E8F3-C245-EB7B186F5AA0}"/>
          </ac:spMkLst>
        </pc:spChg>
        <pc:spChg chg="mod">
          <ac:chgData name="Upadhyaya, Nupur" userId="S::nupadhyaya@smu.edu::c13cbed9-2326-4971-8e3e-f7f217f0e349" providerId="AD" clId="Web-{D6B9273E-3D69-4FBD-8A03-7AF4B9AFE416}" dt="2023-04-20T04:17:52.333" v="263" actId="20577"/>
          <ac:spMkLst>
            <pc:docMk/>
            <pc:sldMk cId="2710867467" sldId="257"/>
            <ac:spMk id="4" creationId="{482B0B89-9F71-8E1E-E7C0-E939F721B03E}"/>
          </ac:spMkLst>
        </pc:spChg>
        <pc:spChg chg="add mod">
          <ac:chgData name="Upadhyaya, Nupur" userId="S::nupadhyaya@smu.edu::c13cbed9-2326-4971-8e3e-f7f217f0e349" providerId="AD" clId="Web-{D6B9273E-3D69-4FBD-8A03-7AF4B9AFE416}" dt="2023-04-20T04:19:19.852" v="322" actId="1076"/>
          <ac:spMkLst>
            <pc:docMk/>
            <pc:sldMk cId="2710867467" sldId="257"/>
            <ac:spMk id="6" creationId="{2F5AA35B-F85C-18E2-C8FC-D7772584361A}"/>
          </ac:spMkLst>
        </pc:spChg>
        <pc:spChg chg="add mod">
          <ac:chgData name="Upadhyaya, Nupur" userId="S::nupadhyaya@smu.edu::c13cbed9-2326-4971-8e3e-f7f217f0e349" providerId="AD" clId="Web-{D6B9273E-3D69-4FBD-8A03-7AF4B9AFE416}" dt="2023-04-20T04:39:08.636" v="442" actId="1076"/>
          <ac:spMkLst>
            <pc:docMk/>
            <pc:sldMk cId="2710867467" sldId="257"/>
            <ac:spMk id="7" creationId="{BF7047BA-CE8D-AEE1-6E05-E1694EAC3C1C}"/>
          </ac:spMkLst>
        </pc:spChg>
        <pc:spChg chg="add mod">
          <ac:chgData name="Upadhyaya, Nupur" userId="S::nupadhyaya@smu.edu::c13cbed9-2326-4971-8e3e-f7f217f0e349" providerId="AD" clId="Web-{D6B9273E-3D69-4FBD-8A03-7AF4B9AFE416}" dt="2023-04-20T04:29:35.162" v="362" actId="1076"/>
          <ac:spMkLst>
            <pc:docMk/>
            <pc:sldMk cId="2710867467" sldId="257"/>
            <ac:spMk id="10" creationId="{E47CBB63-1A46-7427-803C-81B44B75E94D}"/>
          </ac:spMkLst>
        </pc:spChg>
        <pc:spChg chg="del mod">
          <ac:chgData name="Upadhyaya, Nupur" userId="S::nupadhyaya@smu.edu::c13cbed9-2326-4971-8e3e-f7f217f0e349" providerId="AD" clId="Web-{D6B9273E-3D69-4FBD-8A03-7AF4B9AFE416}" dt="2023-04-20T04:14:57.920" v="224"/>
          <ac:spMkLst>
            <pc:docMk/>
            <pc:sldMk cId="2710867467" sldId="257"/>
            <ac:spMk id="12" creationId="{3578C9EB-4C49-ACC8-406C-CA1034A2B271}"/>
          </ac:spMkLst>
        </pc:spChg>
        <pc:spChg chg="add mod">
          <ac:chgData name="Upadhyaya, Nupur" userId="S::nupadhyaya@smu.edu::c13cbed9-2326-4971-8e3e-f7f217f0e349" providerId="AD" clId="Web-{D6B9273E-3D69-4FBD-8A03-7AF4B9AFE416}" dt="2023-04-20T04:39:04.777" v="441" actId="1076"/>
          <ac:spMkLst>
            <pc:docMk/>
            <pc:sldMk cId="2710867467" sldId="257"/>
            <ac:spMk id="12" creationId="{6B2D4E59-4157-A9D3-7A5B-92F378E4F18E}"/>
          </ac:spMkLst>
        </pc:spChg>
        <pc:picChg chg="mod">
          <ac:chgData name="Upadhyaya, Nupur" userId="S::nupadhyaya@smu.edu::c13cbed9-2326-4971-8e3e-f7f217f0e349" providerId="AD" clId="Web-{D6B9273E-3D69-4FBD-8A03-7AF4B9AFE416}" dt="2023-04-20T04:18:26.584" v="272" actId="1076"/>
          <ac:picMkLst>
            <pc:docMk/>
            <pc:sldMk cId="2710867467" sldId="257"/>
            <ac:picMk id="2" creationId="{51781DF4-1DC6-5740-14A8-F7EB8821BCC5}"/>
          </ac:picMkLst>
        </pc:picChg>
        <pc:picChg chg="del">
          <ac:chgData name="Upadhyaya, Nupur" userId="S::nupadhyaya@smu.edu::c13cbed9-2326-4971-8e3e-f7f217f0e349" providerId="AD" clId="Web-{D6B9273E-3D69-4FBD-8A03-7AF4B9AFE416}" dt="2023-04-20T04:17:08.863" v="236"/>
          <ac:picMkLst>
            <pc:docMk/>
            <pc:sldMk cId="2710867467" sldId="257"/>
            <ac:picMk id="6" creationId="{6E9D876A-240B-CDEA-35C9-3FF53A3E1F3E}"/>
          </ac:picMkLst>
        </pc:picChg>
        <pc:picChg chg="del mod">
          <ac:chgData name="Upadhyaya, Nupur" userId="S::nupadhyaya@smu.edu::c13cbed9-2326-4971-8e3e-f7f217f0e349" providerId="AD" clId="Web-{D6B9273E-3D69-4FBD-8A03-7AF4B9AFE416}" dt="2023-04-20T04:18:09.099" v="268"/>
          <ac:picMkLst>
            <pc:docMk/>
            <pc:sldMk cId="2710867467" sldId="257"/>
            <ac:picMk id="8" creationId="{3AB0D212-C194-2408-B359-C220A0FA117F}"/>
          </ac:picMkLst>
        </pc:picChg>
        <pc:picChg chg="mod">
          <ac:chgData name="Upadhyaya, Nupur" userId="S::nupadhyaya@smu.edu::c13cbed9-2326-4971-8e3e-f7f217f0e349" providerId="AD" clId="Web-{D6B9273E-3D69-4FBD-8A03-7AF4B9AFE416}" dt="2023-04-20T04:29:30.521" v="361" actId="1076"/>
          <ac:picMkLst>
            <pc:docMk/>
            <pc:sldMk cId="2710867467" sldId="257"/>
            <ac:picMk id="9" creationId="{5355ACCC-7E6E-62C3-867F-65806A306495}"/>
          </ac:picMkLst>
        </pc:picChg>
        <pc:picChg chg="del mod">
          <ac:chgData name="Upadhyaya, Nupur" userId="S::nupadhyaya@smu.edu::c13cbed9-2326-4971-8e3e-f7f217f0e349" providerId="AD" clId="Web-{D6B9273E-3D69-4FBD-8A03-7AF4B9AFE416}" dt="2023-04-20T04:17:06.394" v="235"/>
          <ac:picMkLst>
            <pc:docMk/>
            <pc:sldMk cId="2710867467" sldId="257"/>
            <ac:picMk id="10" creationId="{A7A790BD-AB0D-92C0-AC63-9C9E1A95FFCE}"/>
          </ac:picMkLst>
        </pc:picChg>
        <pc:picChg chg="mod">
          <ac:chgData name="Upadhyaya, Nupur" userId="S::nupadhyaya@smu.edu::c13cbed9-2326-4971-8e3e-f7f217f0e349" providerId="AD" clId="Web-{D6B9273E-3D69-4FBD-8A03-7AF4B9AFE416}" dt="2023-04-20T04:23:24.392" v="356" actId="1076"/>
          <ac:picMkLst>
            <pc:docMk/>
            <pc:sldMk cId="2710867467" sldId="257"/>
            <ac:picMk id="11" creationId="{63D8396F-A0ED-B7DB-6BFC-0F03599D5CBC}"/>
          </ac:picMkLst>
        </pc:picChg>
        <pc:picChg chg="mod">
          <ac:chgData name="Upadhyaya, Nupur" userId="S::nupadhyaya@smu.edu::c13cbed9-2326-4971-8e3e-f7f217f0e349" providerId="AD" clId="Web-{D6B9273E-3D69-4FBD-8A03-7AF4B9AFE416}" dt="2023-04-20T04:23:20.173" v="355" actId="1076"/>
          <ac:picMkLst>
            <pc:docMk/>
            <pc:sldMk cId="2710867467" sldId="257"/>
            <ac:picMk id="15" creationId="{6FB31FE5-8F8B-EBA1-8A97-EF72296AF74A}"/>
          </ac:picMkLst>
        </pc:picChg>
      </pc:sldChg>
      <pc:sldChg chg="modSp">
        <pc:chgData name="Upadhyaya, Nupur" userId="S::nupadhyaya@smu.edu::c13cbed9-2326-4971-8e3e-f7f217f0e349" providerId="AD" clId="Web-{D6B9273E-3D69-4FBD-8A03-7AF4B9AFE416}" dt="2023-04-20T03:49:54.630" v="25" actId="20577"/>
        <pc:sldMkLst>
          <pc:docMk/>
          <pc:sldMk cId="2541740142" sldId="258"/>
        </pc:sldMkLst>
        <pc:spChg chg="mod">
          <ac:chgData name="Upadhyaya, Nupur" userId="S::nupadhyaya@smu.edu::c13cbed9-2326-4971-8e3e-f7f217f0e349" providerId="AD" clId="Web-{D6B9273E-3D69-4FBD-8A03-7AF4B9AFE416}" dt="2023-04-20T03:49:54.630" v="25" actId="20577"/>
          <ac:spMkLst>
            <pc:docMk/>
            <pc:sldMk cId="2541740142" sldId="258"/>
            <ac:spMk id="3" creationId="{EB463D3E-3D86-52BE-F511-905E5B80625D}"/>
          </ac:spMkLst>
        </pc:spChg>
      </pc:sldChg>
      <pc:sldChg chg="modSp">
        <pc:chgData name="Upadhyaya, Nupur" userId="S::nupadhyaya@smu.edu::c13cbed9-2326-4971-8e3e-f7f217f0e349" providerId="AD" clId="Web-{D6B9273E-3D69-4FBD-8A03-7AF4B9AFE416}" dt="2023-04-20T04:39:26.715" v="443" actId="1076"/>
        <pc:sldMkLst>
          <pc:docMk/>
          <pc:sldMk cId="1224885401" sldId="263"/>
        </pc:sldMkLst>
        <pc:spChg chg="mod">
          <ac:chgData name="Upadhyaya, Nupur" userId="S::nupadhyaya@smu.edu::c13cbed9-2326-4971-8e3e-f7f217f0e349" providerId="AD" clId="Web-{D6B9273E-3D69-4FBD-8A03-7AF4B9AFE416}" dt="2023-04-20T04:39:26.715" v="443" actId="1076"/>
          <ac:spMkLst>
            <pc:docMk/>
            <pc:sldMk cId="1224885401" sldId="263"/>
            <ac:spMk id="9" creationId="{B76CCE3C-DACA-E089-68F7-42853C953D5B}"/>
          </ac:spMkLst>
        </pc:spChg>
      </pc:sldChg>
      <pc:sldChg chg="modSp">
        <pc:chgData name="Upadhyaya, Nupur" userId="S::nupadhyaya@smu.edu::c13cbed9-2326-4971-8e3e-f7f217f0e349" providerId="AD" clId="Web-{D6B9273E-3D69-4FBD-8A03-7AF4B9AFE416}" dt="2023-04-20T04:42:58.536" v="449" actId="20577"/>
        <pc:sldMkLst>
          <pc:docMk/>
          <pc:sldMk cId="405161586" sldId="264"/>
        </pc:sldMkLst>
        <pc:spChg chg="mod">
          <ac:chgData name="Upadhyaya, Nupur" userId="S::nupadhyaya@smu.edu::c13cbed9-2326-4971-8e3e-f7f217f0e349" providerId="AD" clId="Web-{D6B9273E-3D69-4FBD-8A03-7AF4B9AFE416}" dt="2023-04-20T04:42:58.536" v="449" actId="20577"/>
          <ac:spMkLst>
            <pc:docMk/>
            <pc:sldMk cId="405161586" sldId="264"/>
            <ac:spMk id="9" creationId="{B76CCE3C-DACA-E089-68F7-42853C953D5B}"/>
          </ac:spMkLst>
        </pc:spChg>
      </pc:sldChg>
      <pc:sldChg chg="addSp delSp modSp modNotes">
        <pc:chgData name="Upadhyaya, Nupur" userId="S::nupadhyaya@smu.edu::c13cbed9-2326-4971-8e3e-f7f217f0e349" providerId="AD" clId="Web-{D6B9273E-3D69-4FBD-8A03-7AF4B9AFE416}" dt="2023-04-20T04:24:59.121" v="358"/>
        <pc:sldMkLst>
          <pc:docMk/>
          <pc:sldMk cId="1356249123" sldId="265"/>
        </pc:sldMkLst>
        <pc:spChg chg="mod">
          <ac:chgData name="Upadhyaya, Nupur" userId="S::nupadhyaya@smu.edu::c13cbed9-2326-4971-8e3e-f7f217f0e349" providerId="AD" clId="Web-{D6B9273E-3D69-4FBD-8A03-7AF4B9AFE416}" dt="2023-04-20T04:24:59.121" v="358"/>
          <ac:spMkLst>
            <pc:docMk/>
            <pc:sldMk cId="1356249123" sldId="265"/>
            <ac:spMk id="2" creationId="{7C3B9699-D62A-E921-FA05-FB6C2F509304}"/>
          </ac:spMkLst>
        </pc:spChg>
        <pc:spChg chg="del">
          <ac:chgData name="Upadhyaya, Nupur" userId="S::nupadhyaya@smu.edu::c13cbed9-2326-4971-8e3e-f7f217f0e349" providerId="AD" clId="Web-{D6B9273E-3D69-4FBD-8A03-7AF4B9AFE416}" dt="2023-04-20T03:35:12.906" v="2"/>
          <ac:spMkLst>
            <pc:docMk/>
            <pc:sldMk cId="1356249123" sldId="265"/>
            <ac:spMk id="9" creationId="{B76CCE3C-DACA-E089-68F7-42853C953D5B}"/>
          </ac:spMkLst>
        </pc:spChg>
        <pc:spChg chg="del">
          <ac:chgData name="Upadhyaya, Nupur" userId="S::nupadhyaya@smu.edu::c13cbed9-2326-4971-8e3e-f7f217f0e349" providerId="AD" clId="Web-{D6B9273E-3D69-4FBD-8A03-7AF4B9AFE416}" dt="2023-04-20T03:50:59.023" v="27"/>
          <ac:spMkLst>
            <pc:docMk/>
            <pc:sldMk cId="1356249123" sldId="265"/>
            <ac:spMk id="43" creationId="{84ECDE7A-6944-466D-8FFE-149A29BA6BAE}"/>
          </ac:spMkLst>
        </pc:spChg>
        <pc:spChg chg="del">
          <ac:chgData name="Upadhyaya, Nupur" userId="S::nupadhyaya@smu.edu::c13cbed9-2326-4971-8e3e-f7f217f0e349" providerId="AD" clId="Web-{D6B9273E-3D69-4FBD-8A03-7AF4B9AFE416}" dt="2023-04-20T03:50:59.023" v="27"/>
          <ac:spMkLst>
            <pc:docMk/>
            <pc:sldMk cId="1356249123" sldId="265"/>
            <ac:spMk id="45" creationId="{B3420082-9415-44EC-802E-C77D71D59C57}"/>
          </ac:spMkLst>
        </pc:spChg>
        <pc:spChg chg="del">
          <ac:chgData name="Upadhyaya, Nupur" userId="S::nupadhyaya@smu.edu::c13cbed9-2326-4971-8e3e-f7f217f0e349" providerId="AD" clId="Web-{D6B9273E-3D69-4FBD-8A03-7AF4B9AFE416}" dt="2023-04-20T03:50:59.023" v="27"/>
          <ac:spMkLst>
            <pc:docMk/>
            <pc:sldMk cId="1356249123" sldId="265"/>
            <ac:spMk id="47" creationId="{55A52C45-1FCB-4636-A80F-2849B8226C01}"/>
          </ac:spMkLst>
        </pc:spChg>
        <pc:spChg chg="del">
          <ac:chgData name="Upadhyaya, Nupur" userId="S::nupadhyaya@smu.edu::c13cbed9-2326-4971-8e3e-f7f217f0e349" providerId="AD" clId="Web-{D6B9273E-3D69-4FBD-8A03-7AF4B9AFE416}" dt="2023-04-20T03:50:59.023" v="27"/>
          <ac:spMkLst>
            <pc:docMk/>
            <pc:sldMk cId="1356249123" sldId="265"/>
            <ac:spMk id="49" creationId="{768EB4DD-3704-43AD-92B3-C4E0C6EA92CB}"/>
          </ac:spMkLst>
        </pc:spChg>
        <pc:spChg chg="add del">
          <ac:chgData name="Upadhyaya, Nupur" userId="S::nupadhyaya@smu.edu::c13cbed9-2326-4971-8e3e-f7f217f0e349" providerId="AD" clId="Web-{D6B9273E-3D69-4FBD-8A03-7AF4B9AFE416}" dt="2023-04-20T04:24:40.526" v="357"/>
          <ac:spMkLst>
            <pc:docMk/>
            <pc:sldMk cId="1356249123" sldId="265"/>
            <ac:spMk id="54" creationId="{47942995-B07F-4636-9A06-C6A104B260A8}"/>
          </ac:spMkLst>
        </pc:spChg>
        <pc:spChg chg="add del">
          <ac:chgData name="Upadhyaya, Nupur" userId="S::nupadhyaya@smu.edu::c13cbed9-2326-4971-8e3e-f7f217f0e349" providerId="AD" clId="Web-{D6B9273E-3D69-4FBD-8A03-7AF4B9AFE416}" dt="2023-04-20T04:24:40.526" v="357"/>
          <ac:spMkLst>
            <pc:docMk/>
            <pc:sldMk cId="1356249123" sldId="265"/>
            <ac:spMk id="61" creationId="{B81933D1-5615-42C7-9C0B-4EB7105CCE2D}"/>
          </ac:spMkLst>
        </pc:spChg>
        <pc:spChg chg="add del">
          <ac:chgData name="Upadhyaya, Nupur" userId="S::nupadhyaya@smu.edu::c13cbed9-2326-4971-8e3e-f7f217f0e349" providerId="AD" clId="Web-{D6B9273E-3D69-4FBD-8A03-7AF4B9AFE416}" dt="2023-04-20T04:24:40.526" v="357"/>
          <ac:spMkLst>
            <pc:docMk/>
            <pc:sldMk cId="1356249123" sldId="265"/>
            <ac:spMk id="63" creationId="{19C9EAEA-39D0-4B0E-A0EB-51E7B26740B1}"/>
          </ac:spMkLst>
        </pc:spChg>
        <pc:spChg chg="add del">
          <ac:chgData name="Upadhyaya, Nupur" userId="S::nupadhyaya@smu.edu::c13cbed9-2326-4971-8e3e-f7f217f0e349" providerId="AD" clId="Web-{D6B9273E-3D69-4FBD-8A03-7AF4B9AFE416}" dt="2023-04-20T04:24:59.121" v="358"/>
          <ac:spMkLst>
            <pc:docMk/>
            <pc:sldMk cId="1356249123" sldId="265"/>
            <ac:spMk id="68" creationId="{D4771268-CB57-404A-9271-370EB28F6090}"/>
          </ac:spMkLst>
        </pc:spChg>
        <pc:spChg chg="add">
          <ac:chgData name="Upadhyaya, Nupur" userId="S::nupadhyaya@smu.edu::c13cbed9-2326-4971-8e3e-f7f217f0e349" providerId="AD" clId="Web-{D6B9273E-3D69-4FBD-8A03-7AF4B9AFE416}" dt="2023-04-20T04:24:59.121" v="358"/>
          <ac:spMkLst>
            <pc:docMk/>
            <pc:sldMk cId="1356249123" sldId="265"/>
            <ac:spMk id="73" creationId="{BA79A7CF-01AF-4178-9369-94E0C90EB046}"/>
          </ac:spMkLst>
        </pc:spChg>
        <pc:spChg chg="add">
          <ac:chgData name="Upadhyaya, Nupur" userId="S::nupadhyaya@smu.edu::c13cbed9-2326-4971-8e3e-f7f217f0e349" providerId="AD" clId="Web-{D6B9273E-3D69-4FBD-8A03-7AF4B9AFE416}" dt="2023-04-20T04:24:59.121" v="358"/>
          <ac:spMkLst>
            <pc:docMk/>
            <pc:sldMk cId="1356249123" sldId="265"/>
            <ac:spMk id="75" creationId="{99413ED5-9ED4-4772-BCE4-2BCAE6B12E35}"/>
          </ac:spMkLst>
        </pc:spChg>
        <pc:spChg chg="add">
          <ac:chgData name="Upadhyaya, Nupur" userId="S::nupadhyaya@smu.edu::c13cbed9-2326-4971-8e3e-f7f217f0e349" providerId="AD" clId="Web-{D6B9273E-3D69-4FBD-8A03-7AF4B9AFE416}" dt="2023-04-20T04:24:59.121" v="358"/>
          <ac:spMkLst>
            <pc:docMk/>
            <pc:sldMk cId="1356249123" sldId="265"/>
            <ac:spMk id="77" creationId="{04357C93-F0CB-4A1C-8F77-4E9063789819}"/>
          </ac:spMkLst>
        </pc:spChg>
        <pc:spChg chg="add">
          <ac:chgData name="Upadhyaya, Nupur" userId="S::nupadhyaya@smu.edu::c13cbed9-2326-4971-8e3e-f7f217f0e349" providerId="AD" clId="Web-{D6B9273E-3D69-4FBD-8A03-7AF4B9AFE416}" dt="2023-04-20T04:24:59.121" v="358"/>
          <ac:spMkLst>
            <pc:docMk/>
            <pc:sldMk cId="1356249123" sldId="265"/>
            <ac:spMk id="79" creationId="{90F533E9-6690-41A8-A372-4C6C622D028D}"/>
          </ac:spMkLst>
        </pc:spChg>
        <pc:grpChg chg="add del">
          <ac:chgData name="Upadhyaya, Nupur" userId="S::nupadhyaya@smu.edu::c13cbed9-2326-4971-8e3e-f7f217f0e349" providerId="AD" clId="Web-{D6B9273E-3D69-4FBD-8A03-7AF4B9AFE416}" dt="2023-04-20T04:24:40.526" v="357"/>
          <ac:grpSpMkLst>
            <pc:docMk/>
            <pc:sldMk cId="1356249123" sldId="265"/>
            <ac:grpSpMk id="56" creationId="{032D8612-31EB-44CF-A1D0-14FD4C705424}"/>
          </ac:grpSpMkLst>
        </pc:grpChg>
        <pc:picChg chg="mod">
          <ac:chgData name="Upadhyaya, Nupur" userId="S::nupadhyaya@smu.edu::c13cbed9-2326-4971-8e3e-f7f217f0e349" providerId="AD" clId="Web-{D6B9273E-3D69-4FBD-8A03-7AF4B9AFE416}" dt="2023-04-20T04:24:59.121" v="358"/>
          <ac:picMkLst>
            <pc:docMk/>
            <pc:sldMk cId="1356249123" sldId="265"/>
            <ac:picMk id="6" creationId="{CBFE6B1B-8C9C-7BED-0146-AEBEEF20E698}"/>
          </ac:picMkLst>
        </pc:picChg>
      </pc:sldChg>
      <pc:sldChg chg="addSp modSp">
        <pc:chgData name="Upadhyaya, Nupur" userId="S::nupadhyaya@smu.edu::c13cbed9-2326-4971-8e3e-f7f217f0e349" providerId="AD" clId="Web-{D6B9273E-3D69-4FBD-8A03-7AF4B9AFE416}" dt="2023-04-20T04:41:24.579" v="445" actId="14100"/>
        <pc:sldMkLst>
          <pc:docMk/>
          <pc:sldMk cId="3151814357" sldId="266"/>
        </pc:sldMkLst>
        <pc:spChg chg="add mod">
          <ac:chgData name="Upadhyaya, Nupur" userId="S::nupadhyaya@smu.edu::c13cbed9-2326-4971-8e3e-f7f217f0e349" providerId="AD" clId="Web-{D6B9273E-3D69-4FBD-8A03-7AF4B9AFE416}" dt="2023-04-20T03:54:24.906" v="45" actId="1076"/>
          <ac:spMkLst>
            <pc:docMk/>
            <pc:sldMk cId="3151814357" sldId="266"/>
            <ac:spMk id="3" creationId="{AB1647C3-8689-9066-6997-8F3DFD1F3F13}"/>
          </ac:spMkLst>
        </pc:spChg>
        <pc:spChg chg="add mod">
          <ac:chgData name="Upadhyaya, Nupur" userId="S::nupadhyaya@smu.edu::c13cbed9-2326-4971-8e3e-f7f217f0e349" providerId="AD" clId="Web-{D6B9273E-3D69-4FBD-8A03-7AF4B9AFE416}" dt="2023-04-20T03:54:09.484" v="43" actId="1076"/>
          <ac:spMkLst>
            <pc:docMk/>
            <pc:sldMk cId="3151814357" sldId="266"/>
            <ac:spMk id="6" creationId="{4F24FCDF-C527-94CA-A814-87F519B53761}"/>
          </ac:spMkLst>
        </pc:spChg>
        <pc:spChg chg="add mod">
          <ac:chgData name="Upadhyaya, Nupur" userId="S::nupadhyaya@smu.edu::c13cbed9-2326-4971-8e3e-f7f217f0e349" providerId="AD" clId="Web-{D6B9273E-3D69-4FBD-8A03-7AF4B9AFE416}" dt="2023-04-20T03:54:20.172" v="44" actId="1076"/>
          <ac:spMkLst>
            <pc:docMk/>
            <pc:sldMk cId="3151814357" sldId="266"/>
            <ac:spMk id="7" creationId="{7B5E513B-F942-615C-9781-15A08E2E816E}"/>
          </ac:spMkLst>
        </pc:spChg>
        <pc:spChg chg="add mod">
          <ac:chgData name="Upadhyaya, Nupur" userId="S::nupadhyaya@smu.edu::c13cbed9-2326-4971-8e3e-f7f217f0e349" providerId="AD" clId="Web-{D6B9273E-3D69-4FBD-8A03-7AF4B9AFE416}" dt="2023-04-20T03:54:01.421" v="42" actId="1076"/>
          <ac:spMkLst>
            <pc:docMk/>
            <pc:sldMk cId="3151814357" sldId="266"/>
            <ac:spMk id="8" creationId="{307466D8-3D1B-2D45-AAD8-8D866F8F56C9}"/>
          </ac:spMkLst>
        </pc:spChg>
        <pc:spChg chg="mod">
          <ac:chgData name="Upadhyaya, Nupur" userId="S::nupadhyaya@smu.edu::c13cbed9-2326-4971-8e3e-f7f217f0e349" providerId="AD" clId="Web-{D6B9273E-3D69-4FBD-8A03-7AF4B9AFE416}" dt="2023-04-20T03:52:43.465" v="36" actId="20577"/>
          <ac:spMkLst>
            <pc:docMk/>
            <pc:sldMk cId="3151814357" sldId="266"/>
            <ac:spMk id="9" creationId="{B76CCE3C-DACA-E089-68F7-42853C953D5B}"/>
          </ac:spMkLst>
        </pc:spChg>
        <pc:spChg chg="add mod">
          <ac:chgData name="Upadhyaya, Nupur" userId="S::nupadhyaya@smu.edu::c13cbed9-2326-4971-8e3e-f7f217f0e349" providerId="AD" clId="Web-{D6B9273E-3D69-4FBD-8A03-7AF4B9AFE416}" dt="2023-04-20T03:54:48.282" v="59" actId="1076"/>
          <ac:spMkLst>
            <pc:docMk/>
            <pc:sldMk cId="3151814357" sldId="266"/>
            <ac:spMk id="10" creationId="{78103447-C8FF-3290-0B6B-FE234E020CA2}"/>
          </ac:spMkLst>
        </pc:spChg>
        <pc:spChg chg="add mod">
          <ac:chgData name="Upadhyaya, Nupur" userId="S::nupadhyaya@smu.edu::c13cbed9-2326-4971-8e3e-f7f217f0e349" providerId="AD" clId="Web-{D6B9273E-3D69-4FBD-8A03-7AF4B9AFE416}" dt="2023-04-20T03:55:01.314" v="62" actId="20577"/>
          <ac:spMkLst>
            <pc:docMk/>
            <pc:sldMk cId="3151814357" sldId="266"/>
            <ac:spMk id="11" creationId="{91B4F123-6970-2B7C-D9C2-538E9362DEC1}"/>
          </ac:spMkLst>
        </pc:spChg>
        <pc:spChg chg="add mod">
          <ac:chgData name="Upadhyaya, Nupur" userId="S::nupadhyaya@smu.edu::c13cbed9-2326-4971-8e3e-f7f217f0e349" providerId="AD" clId="Web-{D6B9273E-3D69-4FBD-8A03-7AF4B9AFE416}" dt="2023-04-20T03:59:51.668" v="66" actId="20577"/>
          <ac:spMkLst>
            <pc:docMk/>
            <pc:sldMk cId="3151814357" sldId="266"/>
            <ac:spMk id="12" creationId="{33ECB31F-CB87-C161-AA5E-CEC2DA407C05}"/>
          </ac:spMkLst>
        </pc:spChg>
        <pc:spChg chg="add mod">
          <ac:chgData name="Upadhyaya, Nupur" userId="S::nupadhyaya@smu.edu::c13cbed9-2326-4971-8e3e-f7f217f0e349" providerId="AD" clId="Web-{D6B9273E-3D69-4FBD-8A03-7AF4B9AFE416}" dt="2023-04-20T04:03:32.645" v="72" actId="20577"/>
          <ac:spMkLst>
            <pc:docMk/>
            <pc:sldMk cId="3151814357" sldId="266"/>
            <ac:spMk id="13" creationId="{5AF49ED2-9408-3030-32FE-AB5C3CA728C5}"/>
          </ac:spMkLst>
        </pc:spChg>
        <pc:spChg chg="add mod">
          <ac:chgData name="Upadhyaya, Nupur" userId="S::nupadhyaya@smu.edu::c13cbed9-2326-4971-8e3e-f7f217f0e349" providerId="AD" clId="Web-{D6B9273E-3D69-4FBD-8A03-7AF4B9AFE416}" dt="2023-04-20T04:39:47.607" v="444" actId="20577"/>
          <ac:spMkLst>
            <pc:docMk/>
            <pc:sldMk cId="3151814357" sldId="266"/>
            <ac:spMk id="14" creationId="{AD763B27-F6A1-A645-EB05-BE1CB5A5A64D}"/>
          </ac:spMkLst>
        </pc:spChg>
        <pc:spChg chg="add mod">
          <ac:chgData name="Upadhyaya, Nupur" userId="S::nupadhyaya@smu.edu::c13cbed9-2326-4971-8e3e-f7f217f0e349" providerId="AD" clId="Web-{D6B9273E-3D69-4FBD-8A03-7AF4B9AFE416}" dt="2023-04-20T04:10:39.833" v="115" actId="20577"/>
          <ac:spMkLst>
            <pc:docMk/>
            <pc:sldMk cId="3151814357" sldId="266"/>
            <ac:spMk id="15" creationId="{BA0AD9EB-A737-B90A-932F-7BAB13B58B2F}"/>
          </ac:spMkLst>
        </pc:spChg>
        <pc:spChg chg="add mod">
          <ac:chgData name="Upadhyaya, Nupur" userId="S::nupadhyaya@smu.edu::c13cbed9-2326-4971-8e3e-f7f217f0e349" providerId="AD" clId="Web-{D6B9273E-3D69-4FBD-8A03-7AF4B9AFE416}" dt="2023-04-20T04:13:15.776" v="195" actId="20577"/>
          <ac:spMkLst>
            <pc:docMk/>
            <pc:sldMk cId="3151814357" sldId="266"/>
            <ac:spMk id="16" creationId="{2A03FAD5-575B-404D-34EF-AA5698E864A6}"/>
          </ac:spMkLst>
        </pc:spChg>
        <pc:spChg chg="add mod">
          <ac:chgData name="Upadhyaya, Nupur" userId="S::nupadhyaya@smu.edu::c13cbed9-2326-4971-8e3e-f7f217f0e349" providerId="AD" clId="Web-{D6B9273E-3D69-4FBD-8A03-7AF4B9AFE416}" dt="2023-04-20T04:41:24.579" v="445" actId="14100"/>
          <ac:spMkLst>
            <pc:docMk/>
            <pc:sldMk cId="3151814357" sldId="266"/>
            <ac:spMk id="18" creationId="{BBC2CFB4-AAC8-B51C-62A9-EA4369AF8CB0}"/>
          </ac:spMkLst>
        </pc:spChg>
      </pc:sldChg>
      <pc:sldChg chg="modSp">
        <pc:chgData name="Upadhyaya, Nupur" userId="S::nupadhyaya@smu.edu::c13cbed9-2326-4971-8e3e-f7f217f0e349" providerId="AD" clId="Web-{D6B9273E-3D69-4FBD-8A03-7AF4B9AFE416}" dt="2023-04-20T03:48:46.894" v="19" actId="20577"/>
        <pc:sldMkLst>
          <pc:docMk/>
          <pc:sldMk cId="455791957" sldId="268"/>
        </pc:sldMkLst>
        <pc:spChg chg="mod">
          <ac:chgData name="Upadhyaya, Nupur" userId="S::nupadhyaya@smu.edu::c13cbed9-2326-4971-8e3e-f7f217f0e349" providerId="AD" clId="Web-{D6B9273E-3D69-4FBD-8A03-7AF4B9AFE416}" dt="2023-04-20T03:48:46.894" v="19" actId="20577"/>
          <ac:spMkLst>
            <pc:docMk/>
            <pc:sldMk cId="455791957" sldId="268"/>
            <ac:spMk id="3" creationId="{EB463D3E-3D86-52BE-F511-905E5B80625D}"/>
          </ac:spMkLst>
        </pc:spChg>
      </pc:sldChg>
      <pc:sldChg chg="modSp">
        <pc:chgData name="Upadhyaya, Nupur" userId="S::nupadhyaya@smu.edu::c13cbed9-2326-4971-8e3e-f7f217f0e349" providerId="AD" clId="Web-{D6B9273E-3D69-4FBD-8A03-7AF4B9AFE416}" dt="2023-04-20T04:51:08.804" v="452" actId="14100"/>
        <pc:sldMkLst>
          <pc:docMk/>
          <pc:sldMk cId="1873708097" sldId="275"/>
        </pc:sldMkLst>
        <pc:picChg chg="mod">
          <ac:chgData name="Upadhyaya, Nupur" userId="S::nupadhyaya@smu.edu::c13cbed9-2326-4971-8e3e-f7f217f0e349" providerId="AD" clId="Web-{D6B9273E-3D69-4FBD-8A03-7AF4B9AFE416}" dt="2023-04-20T04:51:08.804" v="452" actId="14100"/>
          <ac:picMkLst>
            <pc:docMk/>
            <pc:sldMk cId="1873708097" sldId="275"/>
            <ac:picMk id="11" creationId="{4E50E4D2-2997-0865-C9BE-765DE84ACCBB}"/>
          </ac:picMkLst>
        </pc:picChg>
      </pc:sldChg>
      <pc:sldChg chg="modSp">
        <pc:chgData name="Upadhyaya, Nupur" userId="S::nupadhyaya@smu.edu::c13cbed9-2326-4971-8e3e-f7f217f0e349" providerId="AD" clId="Web-{D6B9273E-3D69-4FBD-8A03-7AF4B9AFE416}" dt="2023-04-20T04:51:25.007" v="454" actId="14100"/>
        <pc:sldMkLst>
          <pc:docMk/>
          <pc:sldMk cId="793648149" sldId="276"/>
        </pc:sldMkLst>
        <pc:picChg chg="mod">
          <ac:chgData name="Upadhyaya, Nupur" userId="S::nupadhyaya@smu.edu::c13cbed9-2326-4971-8e3e-f7f217f0e349" providerId="AD" clId="Web-{D6B9273E-3D69-4FBD-8A03-7AF4B9AFE416}" dt="2023-04-20T04:51:25.007" v="454" actId="14100"/>
          <ac:picMkLst>
            <pc:docMk/>
            <pc:sldMk cId="793648149" sldId="276"/>
            <ac:picMk id="7" creationId="{40F0A30D-7021-05BD-859E-FBDCDF1CA52C}"/>
          </ac:picMkLst>
        </pc:picChg>
      </pc:sldChg>
    </pc:docChg>
  </pc:docChgLst>
  <pc:docChgLst>
    <pc:chgData name="Sontakke, Rachana" userId="S::rsontakke@smu.edu::cf2dc66d-0c03-4e40-bb7e-1fdf19126380" providerId="AD" clId="Web-{ADAC15F1-E7A1-4BF3-829D-D7F463AA1B7C}"/>
    <pc:docChg chg="modSld">
      <pc:chgData name="Sontakke, Rachana" userId="S::rsontakke@smu.edu::cf2dc66d-0c03-4e40-bb7e-1fdf19126380" providerId="AD" clId="Web-{ADAC15F1-E7A1-4BF3-829D-D7F463AA1B7C}" dt="2023-04-20T03:47:43.523" v="25" actId="20577"/>
      <pc:docMkLst>
        <pc:docMk/>
      </pc:docMkLst>
      <pc:sldChg chg="modSp">
        <pc:chgData name="Sontakke, Rachana" userId="S::rsontakke@smu.edu::cf2dc66d-0c03-4e40-bb7e-1fdf19126380" providerId="AD" clId="Web-{ADAC15F1-E7A1-4BF3-829D-D7F463AA1B7C}" dt="2023-04-20T03:47:43.523" v="25" actId="20577"/>
        <pc:sldMkLst>
          <pc:docMk/>
          <pc:sldMk cId="2710867467" sldId="257"/>
        </pc:sldMkLst>
        <pc:spChg chg="mod">
          <ac:chgData name="Sontakke, Rachana" userId="S::rsontakke@smu.edu::cf2dc66d-0c03-4e40-bb7e-1fdf19126380" providerId="AD" clId="Web-{ADAC15F1-E7A1-4BF3-829D-D7F463AA1B7C}" dt="2023-04-20T03:47:43.523" v="25" actId="20577"/>
          <ac:spMkLst>
            <pc:docMk/>
            <pc:sldMk cId="2710867467" sldId="257"/>
            <ac:spMk id="2" creationId="{9B8A4A04-E6BC-E8F3-C245-EB7B186F5AA0}"/>
          </ac:spMkLst>
        </pc:spChg>
      </pc:sldChg>
    </pc:docChg>
  </pc:docChgLst>
  <pc:docChgLst>
    <pc:chgData name="Upadhyaya, Nupur" userId="S::nupadhyaya@smu.edu::c13cbed9-2326-4971-8e3e-f7f217f0e349" providerId="AD" clId="Web-{A932A10E-70D9-4B47-996C-02AF9EAD3D9A}"/>
    <pc:docChg chg="addSld modSld">
      <pc:chgData name="Upadhyaya, Nupur" userId="S::nupadhyaya@smu.edu::c13cbed9-2326-4971-8e3e-f7f217f0e349" providerId="AD" clId="Web-{A932A10E-70D9-4B47-996C-02AF9EAD3D9A}" dt="2023-04-20T03:31:23.969" v="10" actId="20577"/>
      <pc:docMkLst>
        <pc:docMk/>
      </pc:docMkLst>
      <pc:sldChg chg="modSp">
        <pc:chgData name="Upadhyaya, Nupur" userId="S::nupadhyaya@smu.edu::c13cbed9-2326-4971-8e3e-f7f217f0e349" providerId="AD" clId="Web-{A932A10E-70D9-4B47-996C-02AF9EAD3D9A}" dt="2023-04-20T03:31:03.078" v="4" actId="20577"/>
        <pc:sldMkLst>
          <pc:docMk/>
          <pc:sldMk cId="2710867467" sldId="257"/>
        </pc:sldMkLst>
        <pc:spChg chg="mod">
          <ac:chgData name="Upadhyaya, Nupur" userId="S::nupadhyaya@smu.edu::c13cbed9-2326-4971-8e3e-f7f217f0e349" providerId="AD" clId="Web-{A932A10E-70D9-4B47-996C-02AF9EAD3D9A}" dt="2023-04-20T03:31:03.078" v="4" actId="20577"/>
          <ac:spMkLst>
            <pc:docMk/>
            <pc:sldMk cId="2710867467" sldId="257"/>
            <ac:spMk id="2" creationId="{9B8A4A04-E6BC-E8F3-C245-EB7B186F5AA0}"/>
          </ac:spMkLst>
        </pc:spChg>
      </pc:sldChg>
      <pc:sldChg chg="modSp add replId">
        <pc:chgData name="Upadhyaya, Nupur" userId="S::nupadhyaya@smu.edu::c13cbed9-2326-4971-8e3e-f7f217f0e349" providerId="AD" clId="Web-{A932A10E-70D9-4B47-996C-02AF9EAD3D9A}" dt="2023-04-20T03:31:23.969" v="10" actId="20577"/>
        <pc:sldMkLst>
          <pc:docMk/>
          <pc:sldMk cId="455791957" sldId="268"/>
        </pc:sldMkLst>
        <pc:spChg chg="mod">
          <ac:chgData name="Upadhyaya, Nupur" userId="S::nupadhyaya@smu.edu::c13cbed9-2326-4971-8e3e-f7f217f0e349" providerId="AD" clId="Web-{A932A10E-70D9-4B47-996C-02AF9EAD3D9A}" dt="2023-04-20T03:31:23.969" v="10" actId="20577"/>
          <ac:spMkLst>
            <pc:docMk/>
            <pc:sldMk cId="455791957" sldId="268"/>
            <ac:spMk id="3" creationId="{EB463D3E-3D86-52BE-F511-905E5B80625D}"/>
          </ac:spMkLst>
        </pc:spChg>
        <pc:spChg chg="mod">
          <ac:chgData name="Upadhyaya, Nupur" userId="S::nupadhyaya@smu.edu::c13cbed9-2326-4971-8e3e-f7f217f0e349" providerId="AD" clId="Web-{A932A10E-70D9-4B47-996C-02AF9EAD3D9A}" dt="2023-04-20T03:30:40.077" v="1" actId="20577"/>
          <ac:spMkLst>
            <pc:docMk/>
            <pc:sldMk cId="455791957" sldId="268"/>
            <ac:spMk id="8" creationId="{836B4B0C-09F9-9E7E-D472-C56DCA4BD48B}"/>
          </ac:spMkLst>
        </pc:spChg>
      </pc:sldChg>
    </pc:docChg>
  </pc:docChgLst>
  <pc:docChgLst>
    <pc:chgData name="Khan, Sahar" userId="S::saharkhank@smu.edu::59af738d-d237-4da9-98e2-340e7fffaba9" providerId="AD" clId="Web-{9C7D8106-D1A1-4E9A-98C6-814FBEAB7BDB}"/>
    <pc:docChg chg="modSld">
      <pc:chgData name="Khan, Sahar" userId="S::saharkhank@smu.edu::59af738d-d237-4da9-98e2-340e7fffaba9" providerId="AD" clId="Web-{9C7D8106-D1A1-4E9A-98C6-814FBEAB7BDB}" dt="2023-04-20T04:32:13.433" v="2" actId="20577"/>
      <pc:docMkLst>
        <pc:docMk/>
      </pc:docMkLst>
      <pc:sldChg chg="modSp">
        <pc:chgData name="Khan, Sahar" userId="S::saharkhank@smu.edu::59af738d-d237-4da9-98e2-340e7fffaba9" providerId="AD" clId="Web-{9C7D8106-D1A1-4E9A-98C6-814FBEAB7BDB}" dt="2023-04-20T04:32:13.433" v="2" actId="20577"/>
        <pc:sldMkLst>
          <pc:docMk/>
          <pc:sldMk cId="405161586" sldId="264"/>
        </pc:sldMkLst>
        <pc:spChg chg="mod">
          <ac:chgData name="Khan, Sahar" userId="S::saharkhank@smu.edu::59af738d-d237-4da9-98e2-340e7fffaba9" providerId="AD" clId="Web-{9C7D8106-D1A1-4E9A-98C6-814FBEAB7BDB}" dt="2023-04-20T04:32:13.433" v="2" actId="20577"/>
          <ac:spMkLst>
            <pc:docMk/>
            <pc:sldMk cId="405161586" sldId="264"/>
            <ac:spMk id="9" creationId="{B76CCE3C-DACA-E089-68F7-42853C953D5B}"/>
          </ac:spMkLst>
        </pc:spChg>
      </pc:sldChg>
    </pc:docChg>
  </pc:docChgLst>
  <pc:docChgLst>
    <pc:chgData name="Khan, Sahar" userId="59af738d-d237-4da9-98e2-340e7fffaba9" providerId="ADAL" clId="{A18E14FC-263B-4276-9161-8BF90E9C1D5E}"/>
    <pc:docChg chg="custSel modSld sldOrd">
      <pc:chgData name="Khan, Sahar" userId="59af738d-d237-4da9-98e2-340e7fffaba9" providerId="ADAL" clId="{A18E14FC-263B-4276-9161-8BF90E9C1D5E}" dt="2023-04-20T23:09:24.232" v="397" actId="20577"/>
      <pc:docMkLst>
        <pc:docMk/>
      </pc:docMkLst>
      <pc:sldChg chg="modSp mod modNotesTx">
        <pc:chgData name="Khan, Sahar" userId="59af738d-d237-4da9-98e2-340e7fffaba9" providerId="ADAL" clId="{A18E14FC-263B-4276-9161-8BF90E9C1D5E}" dt="2023-04-20T23:09:24.232" v="397" actId="20577"/>
        <pc:sldMkLst>
          <pc:docMk/>
          <pc:sldMk cId="265745713" sldId="262"/>
        </pc:sldMkLst>
        <pc:spChg chg="mod">
          <ac:chgData name="Khan, Sahar" userId="59af738d-d237-4da9-98e2-340e7fffaba9" providerId="ADAL" clId="{A18E14FC-263B-4276-9161-8BF90E9C1D5E}" dt="2023-04-20T20:22:53.903" v="341" actId="20577"/>
          <ac:spMkLst>
            <pc:docMk/>
            <pc:sldMk cId="265745713" sldId="262"/>
            <ac:spMk id="7" creationId="{B0D88FBA-E6DB-8990-BD87-AD4EB22BC5A3}"/>
          </ac:spMkLst>
        </pc:spChg>
        <pc:picChg chg="mod modCrop">
          <ac:chgData name="Khan, Sahar" userId="59af738d-d237-4da9-98e2-340e7fffaba9" providerId="ADAL" clId="{A18E14FC-263B-4276-9161-8BF90E9C1D5E}" dt="2023-04-20T04:37:43.090" v="54" actId="1076"/>
          <ac:picMkLst>
            <pc:docMk/>
            <pc:sldMk cId="265745713" sldId="262"/>
            <ac:picMk id="6" creationId="{8C44FC0F-54A8-A6A0-19CB-CA3B7BEB4C2B}"/>
          </ac:picMkLst>
        </pc:picChg>
      </pc:sldChg>
      <pc:sldChg chg="modSp mod">
        <pc:chgData name="Khan, Sahar" userId="59af738d-d237-4da9-98e2-340e7fffaba9" providerId="ADAL" clId="{A18E14FC-263B-4276-9161-8BF90E9C1D5E}" dt="2023-04-20T04:37:34.846" v="52" actId="208"/>
        <pc:sldMkLst>
          <pc:docMk/>
          <pc:sldMk cId="1224885401" sldId="263"/>
        </pc:sldMkLst>
        <pc:picChg chg="mod">
          <ac:chgData name="Khan, Sahar" userId="59af738d-d237-4da9-98e2-340e7fffaba9" providerId="ADAL" clId="{A18E14FC-263B-4276-9161-8BF90E9C1D5E}" dt="2023-04-20T04:37:34.846" v="52" actId="208"/>
          <ac:picMkLst>
            <pc:docMk/>
            <pc:sldMk cId="1224885401" sldId="263"/>
            <ac:picMk id="3" creationId="{BD6278F3-AD25-7AC8-A51A-399C542A0227}"/>
          </ac:picMkLst>
        </pc:picChg>
      </pc:sldChg>
      <pc:sldChg chg="modSp mod">
        <pc:chgData name="Khan, Sahar" userId="59af738d-d237-4da9-98e2-340e7fffaba9" providerId="ADAL" clId="{A18E14FC-263B-4276-9161-8BF90E9C1D5E}" dt="2023-04-20T04:37:10.213" v="50" actId="208"/>
        <pc:sldMkLst>
          <pc:docMk/>
          <pc:sldMk cId="405161586" sldId="264"/>
        </pc:sldMkLst>
        <pc:spChg chg="mod">
          <ac:chgData name="Khan, Sahar" userId="59af738d-d237-4da9-98e2-340e7fffaba9" providerId="ADAL" clId="{A18E14FC-263B-4276-9161-8BF90E9C1D5E}" dt="2023-04-20T04:36:46.464" v="48" actId="20577"/>
          <ac:spMkLst>
            <pc:docMk/>
            <pc:sldMk cId="405161586" sldId="264"/>
            <ac:spMk id="2" creationId="{7C3B9699-D62A-E921-FA05-FB6C2F509304}"/>
          </ac:spMkLst>
        </pc:spChg>
        <pc:picChg chg="mod modCrop">
          <ac:chgData name="Khan, Sahar" userId="59af738d-d237-4da9-98e2-340e7fffaba9" providerId="ADAL" clId="{A18E14FC-263B-4276-9161-8BF90E9C1D5E}" dt="2023-04-20T04:37:10.213" v="50" actId="208"/>
          <ac:picMkLst>
            <pc:docMk/>
            <pc:sldMk cId="405161586" sldId="264"/>
            <ac:picMk id="7" creationId="{3CD14500-5CC2-FAD6-F20D-CF243392B42C}"/>
          </ac:picMkLst>
        </pc:picChg>
      </pc:sldChg>
      <pc:sldChg chg="modSp mod">
        <pc:chgData name="Khan, Sahar" userId="59af738d-d237-4da9-98e2-340e7fffaba9" providerId="ADAL" clId="{A18E14FC-263B-4276-9161-8BF90E9C1D5E}" dt="2023-04-20T23:08:42.907" v="389" actId="14100"/>
        <pc:sldMkLst>
          <pc:docMk/>
          <pc:sldMk cId="1356249123" sldId="265"/>
        </pc:sldMkLst>
        <pc:picChg chg="mod">
          <ac:chgData name="Khan, Sahar" userId="59af738d-d237-4da9-98e2-340e7fffaba9" providerId="ADAL" clId="{A18E14FC-263B-4276-9161-8BF90E9C1D5E}" dt="2023-04-20T23:08:42.907" v="389" actId="14100"/>
          <ac:picMkLst>
            <pc:docMk/>
            <pc:sldMk cId="1356249123" sldId="265"/>
            <ac:picMk id="6" creationId="{CBFE6B1B-8C9C-7BED-0146-AEBEEF20E698}"/>
          </ac:picMkLst>
        </pc:picChg>
      </pc:sldChg>
      <pc:sldChg chg="modSp mod ord modNotesTx">
        <pc:chgData name="Khan, Sahar" userId="59af738d-d237-4da9-98e2-340e7fffaba9" providerId="ADAL" clId="{A18E14FC-263B-4276-9161-8BF90E9C1D5E}" dt="2023-04-20T22:27:50.403" v="388" actId="20577"/>
        <pc:sldMkLst>
          <pc:docMk/>
          <pc:sldMk cId="1873708097" sldId="275"/>
        </pc:sldMkLst>
        <pc:spChg chg="mod">
          <ac:chgData name="Khan, Sahar" userId="59af738d-d237-4da9-98e2-340e7fffaba9" providerId="ADAL" clId="{A18E14FC-263B-4276-9161-8BF90E9C1D5E}" dt="2023-04-20T18:53:59.717" v="66" actId="14100"/>
          <ac:spMkLst>
            <pc:docMk/>
            <pc:sldMk cId="1873708097" sldId="275"/>
            <ac:spMk id="8" creationId="{836B4B0C-09F9-9E7E-D472-C56DCA4BD48B}"/>
          </ac:spMkLst>
        </pc:spChg>
        <pc:picChg chg="mod">
          <ac:chgData name="Khan, Sahar" userId="59af738d-d237-4da9-98e2-340e7fffaba9" providerId="ADAL" clId="{A18E14FC-263B-4276-9161-8BF90E9C1D5E}" dt="2023-04-20T18:56:09.637" v="71" actId="14100"/>
          <ac:picMkLst>
            <pc:docMk/>
            <pc:sldMk cId="1873708097" sldId="275"/>
            <ac:picMk id="12" creationId="{357578D3-25F3-39C1-5740-B4E5A518DD3B}"/>
          </ac:picMkLst>
        </pc:picChg>
      </pc:sldChg>
      <pc:sldChg chg="modSp mod ord">
        <pc:chgData name="Khan, Sahar" userId="59af738d-d237-4da9-98e2-340e7fffaba9" providerId="ADAL" clId="{A18E14FC-263B-4276-9161-8BF90E9C1D5E}" dt="2023-04-20T04:49:35.014" v="61"/>
        <pc:sldMkLst>
          <pc:docMk/>
          <pc:sldMk cId="793648149" sldId="276"/>
        </pc:sldMkLst>
        <pc:picChg chg="mod">
          <ac:chgData name="Khan, Sahar" userId="59af738d-d237-4da9-98e2-340e7fffaba9" providerId="ADAL" clId="{A18E14FC-263B-4276-9161-8BF90E9C1D5E}" dt="2023-04-20T04:48:01.112" v="59" actId="1076"/>
          <ac:picMkLst>
            <pc:docMk/>
            <pc:sldMk cId="793648149" sldId="276"/>
            <ac:picMk id="5" creationId="{8068DA63-FD06-D85F-E67C-1FCCCA3B16AE}"/>
          </ac:picMkLst>
        </pc:picChg>
      </pc:sldChg>
    </pc:docChg>
  </pc:docChgLst>
  <pc:docChgLst>
    <pc:chgData name="Upadhyaya, Nupur" userId="S::nupadhyaya@smu.edu::c13cbed9-2326-4971-8e3e-f7f217f0e349" providerId="AD" clId="Web-{E447BAEF-7C47-4D32-A8B8-495C1AE445FE}"/>
    <pc:docChg chg="modSld">
      <pc:chgData name="Upadhyaya, Nupur" userId="S::nupadhyaya@smu.edu::c13cbed9-2326-4971-8e3e-f7f217f0e349" providerId="AD" clId="Web-{E447BAEF-7C47-4D32-A8B8-495C1AE445FE}" dt="2023-04-20T18:11:42.872" v="3"/>
      <pc:docMkLst>
        <pc:docMk/>
      </pc:docMkLst>
      <pc:sldChg chg="modNotes">
        <pc:chgData name="Upadhyaya, Nupur" userId="S::nupadhyaya@smu.edu::c13cbed9-2326-4971-8e3e-f7f217f0e349" providerId="AD" clId="Web-{E447BAEF-7C47-4D32-A8B8-495C1AE445FE}" dt="2023-04-20T18:11:42.872" v="3"/>
        <pc:sldMkLst>
          <pc:docMk/>
          <pc:sldMk cId="405161586" sldId="264"/>
        </pc:sldMkLst>
      </pc:sldChg>
    </pc:docChg>
  </pc:docChgLst>
  <pc:docChgLst>
    <pc:chgData name="Suram, Hima" userId="S::hsuram@smu.edu::22864fad-7798-4dd9-afbf-6503adf2956f" providerId="AD" clId="Web-{AE892D9A-ED81-4A4C-B5FD-FEF6CBAFAFE6}"/>
    <pc:docChg chg="addSld delSld modSld sldOrd">
      <pc:chgData name="Suram, Hima" userId="S::hsuram@smu.edu::22864fad-7798-4dd9-afbf-6503adf2956f" providerId="AD" clId="Web-{AE892D9A-ED81-4A4C-B5FD-FEF6CBAFAFE6}" dt="2023-04-20T04:54:29.693" v="954" actId="20577"/>
      <pc:docMkLst>
        <pc:docMk/>
      </pc:docMkLst>
      <pc:sldChg chg="modSp ord modNotes">
        <pc:chgData name="Suram, Hima" userId="S::hsuram@smu.edu::22864fad-7798-4dd9-afbf-6503adf2956f" providerId="AD" clId="Web-{AE892D9A-ED81-4A4C-B5FD-FEF6CBAFAFE6}" dt="2023-04-20T04:18:20.041" v="691"/>
        <pc:sldMkLst>
          <pc:docMk/>
          <pc:sldMk cId="2541740142" sldId="258"/>
        </pc:sldMkLst>
        <pc:spChg chg="mod">
          <ac:chgData name="Suram, Hima" userId="S::hsuram@smu.edu::22864fad-7798-4dd9-afbf-6503adf2956f" providerId="AD" clId="Web-{AE892D9A-ED81-4A4C-B5FD-FEF6CBAFAFE6}" dt="2023-04-20T04:18:06.025" v="688" actId="20577"/>
          <ac:spMkLst>
            <pc:docMk/>
            <pc:sldMk cId="2541740142" sldId="258"/>
            <ac:spMk id="3" creationId="{EB463D3E-3D86-52BE-F511-905E5B80625D}"/>
          </ac:spMkLst>
        </pc:spChg>
        <pc:spChg chg="mod">
          <ac:chgData name="Suram, Hima" userId="S::hsuram@smu.edu::22864fad-7798-4dd9-afbf-6503adf2956f" providerId="AD" clId="Web-{AE892D9A-ED81-4A4C-B5FD-FEF6CBAFAFE6}" dt="2023-04-20T04:17:59.368" v="687" actId="20577"/>
          <ac:spMkLst>
            <pc:docMk/>
            <pc:sldMk cId="2541740142" sldId="258"/>
            <ac:spMk id="8" creationId="{836B4B0C-09F9-9E7E-D472-C56DCA4BD48B}"/>
          </ac:spMkLst>
        </pc:spChg>
      </pc:sldChg>
      <pc:sldChg chg="modSp modNotes">
        <pc:chgData name="Suram, Hima" userId="S::hsuram@smu.edu::22864fad-7798-4dd9-afbf-6503adf2956f" providerId="AD" clId="Web-{AE892D9A-ED81-4A4C-B5FD-FEF6CBAFAFE6}" dt="2023-04-20T04:54:29.693" v="954" actId="20577"/>
        <pc:sldMkLst>
          <pc:docMk/>
          <pc:sldMk cId="265745713" sldId="262"/>
        </pc:sldMkLst>
        <pc:spChg chg="mod">
          <ac:chgData name="Suram, Hima" userId="S::hsuram@smu.edu::22864fad-7798-4dd9-afbf-6503adf2956f" providerId="AD" clId="Web-{AE892D9A-ED81-4A4C-B5FD-FEF6CBAFAFE6}" dt="2023-04-20T04:54:29.693" v="954" actId="20577"/>
          <ac:spMkLst>
            <pc:docMk/>
            <pc:sldMk cId="265745713" sldId="262"/>
            <ac:spMk id="7" creationId="{B0D88FBA-E6DB-8990-BD87-AD4EB22BC5A3}"/>
          </ac:spMkLst>
        </pc:spChg>
        <pc:picChg chg="mod modCrop">
          <ac:chgData name="Suram, Hima" userId="S::hsuram@smu.edu::22864fad-7798-4dd9-afbf-6503adf2956f" providerId="AD" clId="Web-{AE892D9A-ED81-4A4C-B5FD-FEF6CBAFAFE6}" dt="2023-04-20T04:37:28.689" v="920"/>
          <ac:picMkLst>
            <pc:docMk/>
            <pc:sldMk cId="265745713" sldId="262"/>
            <ac:picMk id="6" creationId="{8C44FC0F-54A8-A6A0-19CB-CA3B7BEB4C2B}"/>
          </ac:picMkLst>
        </pc:picChg>
      </pc:sldChg>
      <pc:sldChg chg="modSp modNotes">
        <pc:chgData name="Suram, Hima" userId="S::hsuram@smu.edu::22864fad-7798-4dd9-afbf-6503adf2956f" providerId="AD" clId="Web-{AE892D9A-ED81-4A4C-B5FD-FEF6CBAFAFE6}" dt="2023-04-20T04:37:16.314" v="918" actId="1076"/>
        <pc:sldMkLst>
          <pc:docMk/>
          <pc:sldMk cId="1224885401" sldId="263"/>
        </pc:sldMkLst>
        <pc:spChg chg="mod">
          <ac:chgData name="Suram, Hima" userId="S::hsuram@smu.edu::22864fad-7798-4dd9-afbf-6503adf2956f" providerId="AD" clId="Web-{AE892D9A-ED81-4A4C-B5FD-FEF6CBAFAFE6}" dt="2023-04-20T04:32:22.882" v="915" actId="20577"/>
          <ac:spMkLst>
            <pc:docMk/>
            <pc:sldMk cId="1224885401" sldId="263"/>
            <ac:spMk id="9" creationId="{B76CCE3C-DACA-E089-68F7-42853C953D5B}"/>
          </ac:spMkLst>
        </pc:spChg>
        <pc:picChg chg="mod modCrop">
          <ac:chgData name="Suram, Hima" userId="S::hsuram@smu.edu::22864fad-7798-4dd9-afbf-6503adf2956f" providerId="AD" clId="Web-{AE892D9A-ED81-4A4C-B5FD-FEF6CBAFAFE6}" dt="2023-04-20T04:37:16.314" v="918" actId="1076"/>
          <ac:picMkLst>
            <pc:docMk/>
            <pc:sldMk cId="1224885401" sldId="263"/>
            <ac:picMk id="3" creationId="{BD6278F3-AD25-7AC8-A51A-399C542A0227}"/>
          </ac:picMkLst>
        </pc:picChg>
      </pc:sldChg>
      <pc:sldChg chg="addSp delSp modSp ord modNotes">
        <pc:chgData name="Suram, Hima" userId="S::hsuram@smu.edu::22864fad-7798-4dd9-afbf-6503adf2956f" providerId="AD" clId="Web-{AE892D9A-ED81-4A4C-B5FD-FEF6CBAFAFE6}" dt="2023-04-20T04:27:12.293" v="826"/>
        <pc:sldMkLst>
          <pc:docMk/>
          <pc:sldMk cId="405161586" sldId="264"/>
        </pc:sldMkLst>
        <pc:spChg chg="mod">
          <ac:chgData name="Suram, Hima" userId="S::hsuram@smu.edu::22864fad-7798-4dd9-afbf-6503adf2956f" providerId="AD" clId="Web-{AE892D9A-ED81-4A4C-B5FD-FEF6CBAFAFE6}" dt="2023-04-20T04:26:49.621" v="825" actId="1076"/>
          <ac:spMkLst>
            <pc:docMk/>
            <pc:sldMk cId="405161586" sldId="264"/>
            <ac:spMk id="9" creationId="{B76CCE3C-DACA-E089-68F7-42853C953D5B}"/>
          </ac:spMkLst>
        </pc:spChg>
        <pc:picChg chg="add del mod">
          <ac:chgData name="Suram, Hima" userId="S::hsuram@smu.edu::22864fad-7798-4dd9-afbf-6503adf2956f" providerId="AD" clId="Web-{AE892D9A-ED81-4A4C-B5FD-FEF6CBAFAFE6}" dt="2023-04-20T04:26:01.556" v="819"/>
          <ac:picMkLst>
            <pc:docMk/>
            <pc:sldMk cId="405161586" sldId="264"/>
            <ac:picMk id="3" creationId="{3079351B-2867-14FB-72A3-2BD8E998694E}"/>
          </ac:picMkLst>
        </pc:picChg>
        <pc:picChg chg="del">
          <ac:chgData name="Suram, Hima" userId="S::hsuram@smu.edu::22864fad-7798-4dd9-afbf-6503adf2956f" providerId="AD" clId="Web-{AE892D9A-ED81-4A4C-B5FD-FEF6CBAFAFE6}" dt="2023-04-20T04:25:45.712" v="813"/>
          <ac:picMkLst>
            <pc:docMk/>
            <pc:sldMk cId="405161586" sldId="264"/>
            <ac:picMk id="4" creationId="{FD40730F-EAE7-3452-8D57-1E4BDDD411FE}"/>
          </ac:picMkLst>
        </pc:picChg>
        <pc:picChg chg="add mod">
          <ac:chgData name="Suram, Hima" userId="S::hsuram@smu.edu::22864fad-7798-4dd9-afbf-6503adf2956f" providerId="AD" clId="Web-{AE892D9A-ED81-4A4C-B5FD-FEF6CBAFAFE6}" dt="2023-04-20T04:26:45.886" v="824" actId="14100"/>
          <ac:picMkLst>
            <pc:docMk/>
            <pc:sldMk cId="405161586" sldId="264"/>
            <ac:picMk id="7" creationId="{3CD14500-5CC2-FAD6-F20D-CF243392B42C}"/>
          </ac:picMkLst>
        </pc:picChg>
      </pc:sldChg>
      <pc:sldChg chg="modSp">
        <pc:chgData name="Suram, Hima" userId="S::hsuram@smu.edu::22864fad-7798-4dd9-afbf-6503adf2956f" providerId="AD" clId="Web-{AE892D9A-ED81-4A4C-B5FD-FEF6CBAFAFE6}" dt="2023-04-20T04:00:55.583" v="50" actId="1076"/>
        <pc:sldMkLst>
          <pc:docMk/>
          <pc:sldMk cId="1356249123" sldId="265"/>
        </pc:sldMkLst>
        <pc:picChg chg="mod">
          <ac:chgData name="Suram, Hima" userId="S::hsuram@smu.edu::22864fad-7798-4dd9-afbf-6503adf2956f" providerId="AD" clId="Web-{AE892D9A-ED81-4A4C-B5FD-FEF6CBAFAFE6}" dt="2023-04-20T04:00:55.583" v="50" actId="1076"/>
          <ac:picMkLst>
            <pc:docMk/>
            <pc:sldMk cId="1356249123" sldId="265"/>
            <ac:picMk id="6" creationId="{CBFE6B1B-8C9C-7BED-0146-AEBEEF20E698}"/>
          </ac:picMkLst>
        </pc:picChg>
      </pc:sldChg>
      <pc:sldChg chg="modSp">
        <pc:chgData name="Suram, Hima" userId="S::hsuram@smu.edu::22864fad-7798-4dd9-afbf-6503adf2956f" providerId="AD" clId="Web-{AE892D9A-ED81-4A4C-B5FD-FEF6CBAFAFE6}" dt="2023-04-20T04:23:01.410" v="810" actId="20577"/>
        <pc:sldMkLst>
          <pc:docMk/>
          <pc:sldMk cId="3151814357" sldId="266"/>
        </pc:sldMkLst>
        <pc:spChg chg="mod">
          <ac:chgData name="Suram, Hima" userId="S::hsuram@smu.edu::22864fad-7798-4dd9-afbf-6503adf2956f" providerId="AD" clId="Web-{AE892D9A-ED81-4A4C-B5FD-FEF6CBAFAFE6}" dt="2023-04-20T04:19:09.745" v="693"/>
          <ac:spMkLst>
            <pc:docMk/>
            <pc:sldMk cId="3151814357" sldId="266"/>
            <ac:spMk id="3" creationId="{AB1647C3-8689-9066-6997-8F3DFD1F3F13}"/>
          </ac:spMkLst>
        </pc:spChg>
        <pc:spChg chg="mod">
          <ac:chgData name="Suram, Hima" userId="S::hsuram@smu.edu::22864fad-7798-4dd9-afbf-6503adf2956f" providerId="AD" clId="Web-{AE892D9A-ED81-4A4C-B5FD-FEF6CBAFAFE6}" dt="2023-04-20T04:19:24.058" v="694"/>
          <ac:spMkLst>
            <pc:docMk/>
            <pc:sldMk cId="3151814357" sldId="266"/>
            <ac:spMk id="6" creationId="{4F24FCDF-C527-94CA-A814-87F519B53761}"/>
          </ac:spMkLst>
        </pc:spChg>
        <pc:spChg chg="mod">
          <ac:chgData name="Suram, Hima" userId="S::hsuram@smu.edu::22864fad-7798-4dd9-afbf-6503adf2956f" providerId="AD" clId="Web-{AE892D9A-ED81-4A4C-B5FD-FEF6CBAFAFE6}" dt="2023-04-20T04:19:24.058" v="695"/>
          <ac:spMkLst>
            <pc:docMk/>
            <pc:sldMk cId="3151814357" sldId="266"/>
            <ac:spMk id="7" creationId="{7B5E513B-F942-615C-9781-15A08E2E816E}"/>
          </ac:spMkLst>
        </pc:spChg>
        <pc:spChg chg="mod">
          <ac:chgData name="Suram, Hima" userId="S::hsuram@smu.edu::22864fad-7798-4dd9-afbf-6503adf2956f" providerId="AD" clId="Web-{AE892D9A-ED81-4A4C-B5FD-FEF6CBAFAFE6}" dt="2023-04-20T04:19:24.074" v="696"/>
          <ac:spMkLst>
            <pc:docMk/>
            <pc:sldMk cId="3151814357" sldId="266"/>
            <ac:spMk id="8" creationId="{307466D8-3D1B-2D45-AAD8-8D866F8F56C9}"/>
          </ac:spMkLst>
        </pc:spChg>
        <pc:spChg chg="mod">
          <ac:chgData name="Suram, Hima" userId="S::hsuram@smu.edu::22864fad-7798-4dd9-afbf-6503adf2956f" providerId="AD" clId="Web-{AE892D9A-ED81-4A4C-B5FD-FEF6CBAFAFE6}" dt="2023-04-20T04:19:34.059" v="702" actId="14100"/>
          <ac:spMkLst>
            <pc:docMk/>
            <pc:sldMk cId="3151814357" sldId="266"/>
            <ac:spMk id="10" creationId="{78103447-C8FF-3290-0B6B-FE234E020CA2}"/>
          </ac:spMkLst>
        </pc:spChg>
        <pc:spChg chg="mod">
          <ac:chgData name="Suram, Hima" userId="S::hsuram@smu.edu::22864fad-7798-4dd9-afbf-6503adf2956f" providerId="AD" clId="Web-{AE892D9A-ED81-4A4C-B5FD-FEF6CBAFAFE6}" dt="2023-04-20T04:19:46.778" v="709" actId="1076"/>
          <ac:spMkLst>
            <pc:docMk/>
            <pc:sldMk cId="3151814357" sldId="266"/>
            <ac:spMk id="11" creationId="{91B4F123-6970-2B7C-D9C2-538E9362DEC1}"/>
          </ac:spMkLst>
        </pc:spChg>
        <pc:spChg chg="mod">
          <ac:chgData name="Suram, Hima" userId="S::hsuram@smu.edu::22864fad-7798-4dd9-afbf-6503adf2956f" providerId="AD" clId="Web-{AE892D9A-ED81-4A4C-B5FD-FEF6CBAFAFE6}" dt="2023-04-20T04:19:54.825" v="715" actId="14100"/>
          <ac:spMkLst>
            <pc:docMk/>
            <pc:sldMk cId="3151814357" sldId="266"/>
            <ac:spMk id="12" creationId="{33ECB31F-CB87-C161-AA5E-CEC2DA407C05}"/>
          </ac:spMkLst>
        </pc:spChg>
        <pc:spChg chg="mod">
          <ac:chgData name="Suram, Hima" userId="S::hsuram@smu.edu::22864fad-7798-4dd9-afbf-6503adf2956f" providerId="AD" clId="Web-{AE892D9A-ED81-4A4C-B5FD-FEF6CBAFAFE6}" dt="2023-04-20T04:20:05.372" v="722" actId="1076"/>
          <ac:spMkLst>
            <pc:docMk/>
            <pc:sldMk cId="3151814357" sldId="266"/>
            <ac:spMk id="13" creationId="{5AF49ED2-9408-3030-32FE-AB5C3CA728C5}"/>
          </ac:spMkLst>
        </pc:spChg>
        <pc:spChg chg="mod">
          <ac:chgData name="Suram, Hima" userId="S::hsuram@smu.edu::22864fad-7798-4dd9-afbf-6503adf2956f" providerId="AD" clId="Web-{AE892D9A-ED81-4A4C-B5FD-FEF6CBAFAFE6}" dt="2023-04-20T04:22:37.924" v="792" actId="20577"/>
          <ac:spMkLst>
            <pc:docMk/>
            <pc:sldMk cId="3151814357" sldId="266"/>
            <ac:spMk id="14" creationId="{AD763B27-F6A1-A645-EB05-BE1CB5A5A64D}"/>
          </ac:spMkLst>
        </pc:spChg>
        <pc:spChg chg="mod">
          <ac:chgData name="Suram, Hima" userId="S::hsuram@smu.edu::22864fad-7798-4dd9-afbf-6503adf2956f" providerId="AD" clId="Web-{AE892D9A-ED81-4A4C-B5FD-FEF6CBAFAFE6}" dt="2023-04-20T04:22:50.378" v="795" actId="20577"/>
          <ac:spMkLst>
            <pc:docMk/>
            <pc:sldMk cId="3151814357" sldId="266"/>
            <ac:spMk id="15" creationId="{BA0AD9EB-A737-B90A-932F-7BAB13B58B2F}"/>
          </ac:spMkLst>
        </pc:spChg>
        <pc:spChg chg="mod">
          <ac:chgData name="Suram, Hima" userId="S::hsuram@smu.edu::22864fad-7798-4dd9-afbf-6503adf2956f" providerId="AD" clId="Web-{AE892D9A-ED81-4A4C-B5FD-FEF6CBAFAFE6}" dt="2023-04-20T04:22:51.894" v="796" actId="20577"/>
          <ac:spMkLst>
            <pc:docMk/>
            <pc:sldMk cId="3151814357" sldId="266"/>
            <ac:spMk id="16" creationId="{2A03FAD5-575B-404D-34EF-AA5698E864A6}"/>
          </ac:spMkLst>
        </pc:spChg>
        <pc:spChg chg="mod">
          <ac:chgData name="Suram, Hima" userId="S::hsuram@smu.edu::22864fad-7798-4dd9-afbf-6503adf2956f" providerId="AD" clId="Web-{AE892D9A-ED81-4A4C-B5FD-FEF6CBAFAFE6}" dt="2023-04-20T04:23:01.410" v="810" actId="20577"/>
          <ac:spMkLst>
            <pc:docMk/>
            <pc:sldMk cId="3151814357" sldId="266"/>
            <ac:spMk id="18" creationId="{BBC2CFB4-AAC8-B51C-62A9-EA4369AF8CB0}"/>
          </ac:spMkLst>
        </pc:spChg>
      </pc:sldChg>
      <pc:sldChg chg="addSp delSp modSp">
        <pc:chgData name="Suram, Hima" userId="S::hsuram@smu.edu::22864fad-7798-4dd9-afbf-6503adf2956f" providerId="AD" clId="Web-{AE892D9A-ED81-4A4C-B5FD-FEF6CBAFAFE6}" dt="2023-04-20T04:08:51.131" v="325" actId="20577"/>
        <pc:sldMkLst>
          <pc:docMk/>
          <pc:sldMk cId="2862821702" sldId="267"/>
        </pc:sldMkLst>
        <pc:spChg chg="mod">
          <ac:chgData name="Suram, Hima" userId="S::hsuram@smu.edu::22864fad-7798-4dd9-afbf-6503adf2956f" providerId="AD" clId="Web-{AE892D9A-ED81-4A4C-B5FD-FEF6CBAFAFE6}" dt="2023-04-20T04:08:51.131" v="325" actId="20577"/>
          <ac:spMkLst>
            <pc:docMk/>
            <pc:sldMk cId="2862821702" sldId="267"/>
            <ac:spMk id="2" creationId="{E7479D3F-5E7B-1ADA-0C97-DABBA7E6CD6A}"/>
          </ac:spMkLst>
        </pc:spChg>
        <pc:spChg chg="add mod">
          <ac:chgData name="Suram, Hima" userId="S::hsuram@smu.edu::22864fad-7798-4dd9-afbf-6503adf2956f" providerId="AD" clId="Web-{AE892D9A-ED81-4A4C-B5FD-FEF6CBAFAFE6}" dt="2023-04-20T04:06:49.017" v="230" actId="20577"/>
          <ac:spMkLst>
            <pc:docMk/>
            <pc:sldMk cId="2862821702" sldId="267"/>
            <ac:spMk id="5" creationId="{6A51AC12-94DC-B878-7988-C59210172794}"/>
          </ac:spMkLst>
        </pc:spChg>
        <pc:picChg chg="del">
          <ac:chgData name="Suram, Hima" userId="S::hsuram@smu.edu::22864fad-7798-4dd9-afbf-6503adf2956f" providerId="AD" clId="Web-{AE892D9A-ED81-4A4C-B5FD-FEF6CBAFAFE6}" dt="2023-04-20T04:06:54.377" v="231"/>
          <ac:picMkLst>
            <pc:docMk/>
            <pc:sldMk cId="2862821702" sldId="267"/>
            <ac:picMk id="3" creationId="{E8BAB38B-A9A3-C357-EC99-C5881B216272}"/>
          </ac:picMkLst>
        </pc:picChg>
      </pc:sldChg>
      <pc:sldChg chg="modSp modNotes">
        <pc:chgData name="Suram, Hima" userId="S::hsuram@smu.edu::22864fad-7798-4dd9-afbf-6503adf2956f" providerId="AD" clId="Web-{AE892D9A-ED81-4A4C-B5FD-FEF6CBAFAFE6}" dt="2023-04-20T04:09:02.959" v="329" actId="20577"/>
        <pc:sldMkLst>
          <pc:docMk/>
          <pc:sldMk cId="455791957" sldId="268"/>
        </pc:sldMkLst>
        <pc:spChg chg="mod">
          <ac:chgData name="Suram, Hima" userId="S::hsuram@smu.edu::22864fad-7798-4dd9-afbf-6503adf2956f" providerId="AD" clId="Web-{AE892D9A-ED81-4A4C-B5FD-FEF6CBAFAFE6}" dt="2023-04-20T04:09:02.959" v="329" actId="20577"/>
          <ac:spMkLst>
            <pc:docMk/>
            <pc:sldMk cId="455791957" sldId="268"/>
            <ac:spMk id="3" creationId="{EB463D3E-3D86-52BE-F511-905E5B80625D}"/>
          </ac:spMkLst>
        </pc:spChg>
      </pc:sldChg>
      <pc:sldChg chg="modSp new del">
        <pc:chgData name="Suram, Hima" userId="S::hsuram@smu.edu::22864fad-7798-4dd9-afbf-6503adf2956f" providerId="AD" clId="Web-{AE892D9A-ED81-4A4C-B5FD-FEF6CBAFAFE6}" dt="2023-04-20T04:13:28.984" v="586"/>
        <pc:sldMkLst>
          <pc:docMk/>
          <pc:sldMk cId="1932456810" sldId="269"/>
        </pc:sldMkLst>
        <pc:spChg chg="mod">
          <ac:chgData name="Suram, Hima" userId="S::hsuram@smu.edu::22864fad-7798-4dd9-afbf-6503adf2956f" providerId="AD" clId="Web-{AE892D9A-ED81-4A4C-B5FD-FEF6CBAFAFE6}" dt="2023-04-20T04:00:29.504" v="49" actId="20577"/>
          <ac:spMkLst>
            <pc:docMk/>
            <pc:sldMk cId="1932456810" sldId="269"/>
            <ac:spMk id="2" creationId="{015BED44-787D-655A-DD35-FCAB04039344}"/>
          </ac:spMkLst>
        </pc:spChg>
      </pc:sldChg>
      <pc:sldChg chg="modSp new del">
        <pc:chgData name="Suram, Hima" userId="S::hsuram@smu.edu::22864fad-7798-4dd9-afbf-6503adf2956f" providerId="AD" clId="Web-{AE892D9A-ED81-4A4C-B5FD-FEF6CBAFAFE6}" dt="2023-04-20T04:06:33.876" v="223"/>
        <pc:sldMkLst>
          <pc:docMk/>
          <pc:sldMk cId="1633552330" sldId="270"/>
        </pc:sldMkLst>
        <pc:spChg chg="mod">
          <ac:chgData name="Suram, Hima" userId="S::hsuram@smu.edu::22864fad-7798-4dd9-afbf-6503adf2956f" providerId="AD" clId="Web-{AE892D9A-ED81-4A4C-B5FD-FEF6CBAFAFE6}" dt="2023-04-20T04:06:26.532" v="221" actId="20577"/>
          <ac:spMkLst>
            <pc:docMk/>
            <pc:sldMk cId="1633552330" sldId="270"/>
            <ac:spMk id="2" creationId="{E00EFFC9-58E3-1E3B-0AC7-B68BD08E51F2}"/>
          </ac:spMkLst>
        </pc:spChg>
      </pc:sldChg>
      <pc:sldChg chg="add replId">
        <pc:chgData name="Suram, Hima" userId="S::hsuram@smu.edu::22864fad-7798-4dd9-afbf-6503adf2956f" providerId="AD" clId="Web-{AE892D9A-ED81-4A4C-B5FD-FEF6CBAFAFE6}" dt="2023-04-20T04:06:30.782" v="222"/>
        <pc:sldMkLst>
          <pc:docMk/>
          <pc:sldMk cId="3494608752" sldId="271"/>
        </pc:sldMkLst>
      </pc:sldChg>
      <pc:sldChg chg="addSp delSp modSp add replId">
        <pc:chgData name="Suram, Hima" userId="S::hsuram@smu.edu::22864fad-7798-4dd9-afbf-6503adf2956f" providerId="AD" clId="Web-{AE892D9A-ED81-4A4C-B5FD-FEF6CBAFAFE6}" dt="2023-04-20T04:16:40.740" v="658" actId="1076"/>
        <pc:sldMkLst>
          <pc:docMk/>
          <pc:sldMk cId="1820905005" sldId="272"/>
        </pc:sldMkLst>
        <pc:spChg chg="mod">
          <ac:chgData name="Suram, Hima" userId="S::hsuram@smu.edu::22864fad-7798-4dd9-afbf-6503adf2956f" providerId="AD" clId="Web-{AE892D9A-ED81-4A4C-B5FD-FEF6CBAFAFE6}" dt="2023-04-20T04:13:56.391" v="618" actId="20577"/>
          <ac:spMkLst>
            <pc:docMk/>
            <pc:sldMk cId="1820905005" sldId="272"/>
            <ac:spMk id="3" creationId="{EB463D3E-3D86-52BE-F511-905E5B80625D}"/>
          </ac:spMkLst>
        </pc:spChg>
        <pc:spChg chg="mod">
          <ac:chgData name="Suram, Hima" userId="S::hsuram@smu.edu::22864fad-7798-4dd9-afbf-6503adf2956f" providerId="AD" clId="Web-{AE892D9A-ED81-4A4C-B5FD-FEF6CBAFAFE6}" dt="2023-04-20T04:13:51.953" v="617" actId="20577"/>
          <ac:spMkLst>
            <pc:docMk/>
            <pc:sldMk cId="1820905005" sldId="272"/>
            <ac:spMk id="8" creationId="{836B4B0C-09F9-9E7E-D472-C56DCA4BD48B}"/>
          </ac:spMkLst>
        </pc:spChg>
        <pc:picChg chg="add del mod">
          <ac:chgData name="Suram, Hima" userId="S::hsuram@smu.edu::22864fad-7798-4dd9-afbf-6503adf2956f" providerId="AD" clId="Web-{AE892D9A-ED81-4A4C-B5FD-FEF6CBAFAFE6}" dt="2023-04-20T04:15:07.300" v="625"/>
          <ac:picMkLst>
            <pc:docMk/>
            <pc:sldMk cId="1820905005" sldId="272"/>
            <ac:picMk id="2" creationId="{064E4CC1-4EB9-F134-18D9-9413EBCC8F8B}"/>
          </ac:picMkLst>
        </pc:picChg>
        <pc:picChg chg="add mod">
          <ac:chgData name="Suram, Hima" userId="S::hsuram@smu.edu::22864fad-7798-4dd9-afbf-6503adf2956f" providerId="AD" clId="Web-{AE892D9A-ED81-4A4C-B5FD-FEF6CBAFAFE6}" dt="2023-04-20T04:16:40.740" v="658" actId="1076"/>
          <ac:picMkLst>
            <pc:docMk/>
            <pc:sldMk cId="1820905005" sldId="272"/>
            <ac:picMk id="7" creationId="{0E60A261-26C5-A459-D0A5-33854AB3A044}"/>
          </ac:picMkLst>
        </pc:picChg>
      </pc:sldChg>
      <pc:sldChg chg="add replId">
        <pc:chgData name="Suram, Hima" userId="S::hsuram@smu.edu::22864fad-7798-4dd9-afbf-6503adf2956f" providerId="AD" clId="Web-{AE892D9A-ED81-4A4C-B5FD-FEF6CBAFAFE6}" dt="2023-04-20T04:13:40" v="588"/>
        <pc:sldMkLst>
          <pc:docMk/>
          <pc:sldMk cId="3794061627" sldId="273"/>
        </pc:sldMkLst>
      </pc:sldChg>
      <pc:sldChg chg="addSp delSp modSp add replId">
        <pc:chgData name="Suram, Hima" userId="S::hsuram@smu.edu::22864fad-7798-4dd9-afbf-6503adf2956f" providerId="AD" clId="Web-{AE892D9A-ED81-4A4C-B5FD-FEF6CBAFAFE6}" dt="2023-04-20T04:16:32.459" v="656" actId="1076"/>
        <pc:sldMkLst>
          <pc:docMk/>
          <pc:sldMk cId="3927439856" sldId="274"/>
        </pc:sldMkLst>
        <pc:spChg chg="mod">
          <ac:chgData name="Suram, Hima" userId="S::hsuram@smu.edu::22864fad-7798-4dd9-afbf-6503adf2956f" providerId="AD" clId="Web-{AE892D9A-ED81-4A4C-B5FD-FEF6CBAFAFE6}" dt="2023-04-20T04:15:50.254" v="650" actId="20577"/>
          <ac:spMkLst>
            <pc:docMk/>
            <pc:sldMk cId="3927439856" sldId="274"/>
            <ac:spMk id="8" creationId="{836B4B0C-09F9-9E7E-D472-C56DCA4BD48B}"/>
          </ac:spMkLst>
        </pc:spChg>
        <pc:picChg chg="add mod">
          <ac:chgData name="Suram, Hima" userId="S::hsuram@smu.edu::22864fad-7798-4dd9-afbf-6503adf2956f" providerId="AD" clId="Web-{AE892D9A-ED81-4A4C-B5FD-FEF6CBAFAFE6}" dt="2023-04-20T04:16:32.459" v="656" actId="1076"/>
          <ac:picMkLst>
            <pc:docMk/>
            <pc:sldMk cId="3927439856" sldId="274"/>
            <ac:picMk id="2" creationId="{95E487B5-17D9-39AD-7156-C9BD42220368}"/>
          </ac:picMkLst>
        </pc:picChg>
        <pc:picChg chg="del">
          <ac:chgData name="Suram, Hima" userId="S::hsuram@smu.edu::22864fad-7798-4dd9-afbf-6503adf2956f" providerId="AD" clId="Web-{AE892D9A-ED81-4A4C-B5FD-FEF6CBAFAFE6}" dt="2023-04-20T04:15:52.098" v="651"/>
          <ac:picMkLst>
            <pc:docMk/>
            <pc:sldMk cId="3927439856" sldId="274"/>
            <ac:picMk id="7" creationId="{0E60A261-26C5-A459-D0A5-33854AB3A044}"/>
          </ac:picMkLst>
        </pc:picChg>
      </pc:sldChg>
      <pc:sldChg chg="addSp delSp modSp add ord replId">
        <pc:chgData name="Suram, Hima" userId="S::hsuram@smu.edu::22864fad-7798-4dd9-afbf-6503adf2956f" providerId="AD" clId="Web-{AE892D9A-ED81-4A4C-B5FD-FEF6CBAFAFE6}" dt="2023-04-20T04:53:42.035" v="949" actId="1076"/>
        <pc:sldMkLst>
          <pc:docMk/>
          <pc:sldMk cId="1873708097" sldId="275"/>
        </pc:sldMkLst>
        <pc:spChg chg="mod">
          <ac:chgData name="Suram, Hima" userId="S::hsuram@smu.edu::22864fad-7798-4dd9-afbf-6503adf2956f" providerId="AD" clId="Web-{AE892D9A-ED81-4A4C-B5FD-FEF6CBAFAFE6}" dt="2023-04-20T04:28:35.437" v="858" actId="20577"/>
          <ac:spMkLst>
            <pc:docMk/>
            <pc:sldMk cId="1873708097" sldId="275"/>
            <ac:spMk id="8" creationId="{836B4B0C-09F9-9E7E-D472-C56DCA4BD48B}"/>
          </ac:spMkLst>
        </pc:spChg>
        <pc:picChg chg="add del mod">
          <ac:chgData name="Suram, Hima" userId="S::hsuram@smu.edu::22864fad-7798-4dd9-afbf-6503adf2956f" providerId="AD" clId="Web-{AE892D9A-ED81-4A4C-B5FD-FEF6CBAFAFE6}" dt="2023-04-20T04:27:52.904" v="843"/>
          <ac:picMkLst>
            <pc:docMk/>
            <pc:sldMk cId="1873708097" sldId="275"/>
            <ac:picMk id="2" creationId="{479A875E-29F4-27D0-652F-A3259CD51EFF}"/>
          </ac:picMkLst>
        </pc:picChg>
        <pc:picChg chg="del">
          <ac:chgData name="Suram, Hima" userId="S::hsuram@smu.edu::22864fad-7798-4dd9-afbf-6503adf2956f" providerId="AD" clId="Web-{AE892D9A-ED81-4A4C-B5FD-FEF6CBAFAFE6}" dt="2023-04-20T04:16:59.866" v="674"/>
          <ac:picMkLst>
            <pc:docMk/>
            <pc:sldMk cId="1873708097" sldId="275"/>
            <ac:picMk id="7" creationId="{0E60A261-26C5-A459-D0A5-33854AB3A044}"/>
          </ac:picMkLst>
        </pc:picChg>
        <pc:picChg chg="add del mod">
          <ac:chgData name="Suram, Hima" userId="S::hsuram@smu.edu::22864fad-7798-4dd9-afbf-6503adf2956f" providerId="AD" clId="Web-{AE892D9A-ED81-4A4C-B5FD-FEF6CBAFAFE6}" dt="2023-04-20T04:47:14.553" v="926"/>
          <ac:picMkLst>
            <pc:docMk/>
            <pc:sldMk cId="1873708097" sldId="275"/>
            <ac:picMk id="9" creationId="{45EB462E-8F18-D42C-222D-8FB6921FC7E0}"/>
          </ac:picMkLst>
        </pc:picChg>
        <pc:picChg chg="add del mod">
          <ac:chgData name="Suram, Hima" userId="S::hsuram@smu.edu::22864fad-7798-4dd9-afbf-6503adf2956f" providerId="AD" clId="Web-{AE892D9A-ED81-4A4C-B5FD-FEF6CBAFAFE6}" dt="2023-04-20T04:53:18.284" v="944"/>
          <ac:picMkLst>
            <pc:docMk/>
            <pc:sldMk cId="1873708097" sldId="275"/>
            <ac:picMk id="11" creationId="{4E50E4D2-2997-0865-C9BE-765DE84ACCBB}"/>
          </ac:picMkLst>
        </pc:picChg>
        <pc:picChg chg="add mod">
          <ac:chgData name="Suram, Hima" userId="S::hsuram@smu.edu::22864fad-7798-4dd9-afbf-6503adf2956f" providerId="AD" clId="Web-{AE892D9A-ED81-4A4C-B5FD-FEF6CBAFAFE6}" dt="2023-04-20T04:53:42.035" v="949" actId="1076"/>
          <ac:picMkLst>
            <pc:docMk/>
            <pc:sldMk cId="1873708097" sldId="275"/>
            <ac:picMk id="12" creationId="{357578D3-25F3-39C1-5740-B4E5A518DD3B}"/>
          </ac:picMkLst>
        </pc:picChg>
      </pc:sldChg>
      <pc:sldChg chg="addSp delSp modSp add replId">
        <pc:chgData name="Suram, Hima" userId="S::hsuram@smu.edu::22864fad-7798-4dd9-afbf-6503adf2956f" providerId="AD" clId="Web-{AE892D9A-ED81-4A4C-B5FD-FEF6CBAFAFE6}" dt="2023-04-20T04:48:25.383" v="933"/>
        <pc:sldMkLst>
          <pc:docMk/>
          <pc:sldMk cId="793648149" sldId="276"/>
        </pc:sldMkLst>
        <pc:picChg chg="del">
          <ac:chgData name="Suram, Hima" userId="S::hsuram@smu.edu::22864fad-7798-4dd9-afbf-6503adf2956f" providerId="AD" clId="Web-{AE892D9A-ED81-4A4C-B5FD-FEF6CBAFAFE6}" dt="2023-04-20T04:44:29.563" v="921"/>
          <ac:picMkLst>
            <pc:docMk/>
            <pc:sldMk cId="793648149" sldId="276"/>
            <ac:picMk id="2" creationId="{479A875E-29F4-27D0-652F-A3259CD51EFF}"/>
          </ac:picMkLst>
        </pc:picChg>
        <pc:picChg chg="add mod">
          <ac:chgData name="Suram, Hima" userId="S::hsuram@smu.edu::22864fad-7798-4dd9-afbf-6503adf2956f" providerId="AD" clId="Web-{AE892D9A-ED81-4A4C-B5FD-FEF6CBAFAFE6}" dt="2023-04-20T04:48:25.383" v="933"/>
          <ac:picMkLst>
            <pc:docMk/>
            <pc:sldMk cId="793648149" sldId="276"/>
            <ac:picMk id="7" creationId="{40F0A30D-7021-05BD-859E-FBDCDF1CA52C}"/>
          </ac:picMkLst>
        </pc:picChg>
      </pc:sldChg>
      <pc:sldChg chg="addSp delSp modSp add replId">
        <pc:chgData name="Suram, Hima" userId="S::hsuram@smu.edu::22864fad-7798-4dd9-afbf-6503adf2956f" providerId="AD" clId="Web-{AE892D9A-ED81-4A4C-B5FD-FEF6CBAFAFE6}" dt="2023-04-20T04:29:58.752" v="913" actId="14100"/>
        <pc:sldMkLst>
          <pc:docMk/>
          <pc:sldMk cId="4226032078" sldId="277"/>
        </pc:sldMkLst>
        <pc:spChg chg="mod">
          <ac:chgData name="Suram, Hima" userId="S::hsuram@smu.edu::22864fad-7798-4dd9-afbf-6503adf2956f" providerId="AD" clId="Web-{AE892D9A-ED81-4A4C-B5FD-FEF6CBAFAFE6}" dt="2023-04-20T04:29:23.641" v="908" actId="20577"/>
          <ac:spMkLst>
            <pc:docMk/>
            <pc:sldMk cId="4226032078" sldId="277"/>
            <ac:spMk id="8" creationId="{836B4B0C-09F9-9E7E-D472-C56DCA4BD48B}"/>
          </ac:spMkLst>
        </pc:spChg>
        <pc:picChg chg="add mod">
          <ac:chgData name="Suram, Hima" userId="S::hsuram@smu.edu::22864fad-7798-4dd9-afbf-6503adf2956f" providerId="AD" clId="Web-{AE892D9A-ED81-4A4C-B5FD-FEF6CBAFAFE6}" dt="2023-04-20T04:29:58.752" v="913" actId="14100"/>
          <ac:picMkLst>
            <pc:docMk/>
            <pc:sldMk cId="4226032078" sldId="277"/>
            <ac:picMk id="2" creationId="{18AE7096-4E6C-B500-A1CF-79EAC879922C}"/>
          </ac:picMkLst>
        </pc:picChg>
        <pc:picChg chg="del">
          <ac:chgData name="Suram, Hima" userId="S::hsuram@smu.edu::22864fad-7798-4dd9-afbf-6503adf2956f" providerId="AD" clId="Web-{AE892D9A-ED81-4A4C-B5FD-FEF6CBAFAFE6}" dt="2023-04-20T04:29:02.078" v="865"/>
          <ac:picMkLst>
            <pc:docMk/>
            <pc:sldMk cId="4226032078" sldId="277"/>
            <ac:picMk id="9" creationId="{45EB462E-8F18-D42C-222D-8FB6921FC7E0}"/>
          </ac:picMkLst>
        </pc:picChg>
      </pc:sldChg>
    </pc:docChg>
  </pc:docChgLst>
  <pc:docChgLst>
    <pc:chgData name="Upadhyaya, Nupur" userId="S::nupadhyaya@smu.edu::c13cbed9-2326-4971-8e3e-f7f217f0e349" providerId="AD" clId="Web-{26B9D5D7-C7B1-4F70-BF8B-9EF4657A59E5}"/>
    <pc:docChg chg="addSld delSld modSld">
      <pc:chgData name="Upadhyaya, Nupur" userId="S::nupadhyaya@smu.edu::c13cbed9-2326-4971-8e3e-f7f217f0e349" providerId="AD" clId="Web-{26B9D5D7-C7B1-4F70-BF8B-9EF4657A59E5}" dt="2023-04-19T00:55:24.337" v="487" actId="14100"/>
      <pc:docMkLst>
        <pc:docMk/>
      </pc:docMkLst>
      <pc:sldChg chg="modSp">
        <pc:chgData name="Upadhyaya, Nupur" userId="S::nupadhyaya@smu.edu::c13cbed9-2326-4971-8e3e-f7f217f0e349" providerId="AD" clId="Web-{26B9D5D7-C7B1-4F70-BF8B-9EF4657A59E5}" dt="2023-04-19T00:55:24.337" v="487" actId="14100"/>
        <pc:sldMkLst>
          <pc:docMk/>
          <pc:sldMk cId="2710867467" sldId="257"/>
        </pc:sldMkLst>
        <pc:spChg chg="mod">
          <ac:chgData name="Upadhyaya, Nupur" userId="S::nupadhyaya@smu.edu::c13cbed9-2326-4971-8e3e-f7f217f0e349" providerId="AD" clId="Web-{26B9D5D7-C7B1-4F70-BF8B-9EF4657A59E5}" dt="2023-04-19T00:55:24.337" v="487" actId="14100"/>
          <ac:spMkLst>
            <pc:docMk/>
            <pc:sldMk cId="2710867467" sldId="257"/>
            <ac:spMk id="2" creationId="{9B8A4A04-E6BC-E8F3-C245-EB7B186F5AA0}"/>
          </ac:spMkLst>
        </pc:spChg>
        <pc:spChg chg="mod">
          <ac:chgData name="Upadhyaya, Nupur" userId="S::nupadhyaya@smu.edu::c13cbed9-2326-4971-8e3e-f7f217f0e349" providerId="AD" clId="Web-{26B9D5D7-C7B1-4F70-BF8B-9EF4657A59E5}" dt="2023-04-19T00:34:06.126" v="223"/>
          <ac:spMkLst>
            <pc:docMk/>
            <pc:sldMk cId="2710867467" sldId="257"/>
            <ac:spMk id="4" creationId="{482B0B89-9F71-8E1E-E7C0-E939F721B03E}"/>
          </ac:spMkLst>
        </pc:spChg>
      </pc:sldChg>
      <pc:sldChg chg="modSp">
        <pc:chgData name="Upadhyaya, Nupur" userId="S::nupadhyaya@smu.edu::c13cbed9-2326-4971-8e3e-f7f217f0e349" providerId="AD" clId="Web-{26B9D5D7-C7B1-4F70-BF8B-9EF4657A59E5}" dt="2023-04-19T00:33:58.860" v="222"/>
        <pc:sldMkLst>
          <pc:docMk/>
          <pc:sldMk cId="2541740142" sldId="258"/>
        </pc:sldMkLst>
        <pc:spChg chg="mod">
          <ac:chgData name="Upadhyaya, Nupur" userId="S::nupadhyaya@smu.edu::c13cbed9-2326-4971-8e3e-f7f217f0e349" providerId="AD" clId="Web-{26B9D5D7-C7B1-4F70-BF8B-9EF4657A59E5}" dt="2023-04-19T00:21:35.644" v="105" actId="20577"/>
          <ac:spMkLst>
            <pc:docMk/>
            <pc:sldMk cId="2541740142" sldId="258"/>
            <ac:spMk id="3" creationId="{EB463D3E-3D86-52BE-F511-905E5B80625D}"/>
          </ac:spMkLst>
        </pc:spChg>
        <pc:spChg chg="mod">
          <ac:chgData name="Upadhyaya, Nupur" userId="S::nupadhyaya@smu.edu::c13cbed9-2326-4971-8e3e-f7f217f0e349" providerId="AD" clId="Web-{26B9D5D7-C7B1-4F70-BF8B-9EF4657A59E5}" dt="2023-04-19T00:33:58.860" v="222"/>
          <ac:spMkLst>
            <pc:docMk/>
            <pc:sldMk cId="2541740142" sldId="258"/>
            <ac:spMk id="8" creationId="{836B4B0C-09F9-9E7E-D472-C56DCA4BD48B}"/>
          </ac:spMkLst>
        </pc:spChg>
      </pc:sldChg>
      <pc:sldChg chg="delSp del">
        <pc:chgData name="Upadhyaya, Nupur" userId="S::nupadhyaya@smu.edu::c13cbed9-2326-4971-8e3e-f7f217f0e349" providerId="AD" clId="Web-{26B9D5D7-C7B1-4F70-BF8B-9EF4657A59E5}" dt="2023-04-19T00:10:20.922" v="1"/>
        <pc:sldMkLst>
          <pc:docMk/>
          <pc:sldMk cId="1349790717" sldId="259"/>
        </pc:sldMkLst>
        <pc:spChg chg="del">
          <ac:chgData name="Upadhyaya, Nupur" userId="S::nupadhyaya@smu.edu::c13cbed9-2326-4971-8e3e-f7f217f0e349" providerId="AD" clId="Web-{26B9D5D7-C7B1-4F70-BF8B-9EF4657A59E5}" dt="2023-04-19T00:10:17.829" v="0"/>
          <ac:spMkLst>
            <pc:docMk/>
            <pc:sldMk cId="1349790717" sldId="259"/>
            <ac:spMk id="3" creationId="{51ADD51F-0475-93CE-7678-0B20922BEFDF}"/>
          </ac:spMkLst>
        </pc:spChg>
      </pc:sldChg>
      <pc:sldChg chg="del">
        <pc:chgData name="Upadhyaya, Nupur" userId="S::nupadhyaya@smu.edu::c13cbed9-2326-4971-8e3e-f7f217f0e349" providerId="AD" clId="Web-{26B9D5D7-C7B1-4F70-BF8B-9EF4657A59E5}" dt="2023-04-19T00:10:59.320" v="5"/>
        <pc:sldMkLst>
          <pc:docMk/>
          <pc:sldMk cId="2052113313" sldId="261"/>
        </pc:sldMkLst>
      </pc:sldChg>
      <pc:sldChg chg="addSp delSp modSp new">
        <pc:chgData name="Upadhyaya, Nupur" userId="S::nupadhyaya@smu.edu::c13cbed9-2326-4971-8e3e-f7f217f0e349" providerId="AD" clId="Web-{26B9D5D7-C7B1-4F70-BF8B-9EF4657A59E5}" dt="2023-04-19T00:33:52.735" v="221"/>
        <pc:sldMkLst>
          <pc:docMk/>
          <pc:sldMk cId="265745713" sldId="262"/>
        </pc:sldMkLst>
        <pc:spChg chg="mod">
          <ac:chgData name="Upadhyaya, Nupur" userId="S::nupadhyaya@smu.edu::c13cbed9-2326-4971-8e3e-f7f217f0e349" providerId="AD" clId="Web-{26B9D5D7-C7B1-4F70-BF8B-9EF4657A59E5}" dt="2023-04-19T00:33:52.735" v="221"/>
          <ac:spMkLst>
            <pc:docMk/>
            <pc:sldMk cId="265745713" sldId="262"/>
            <ac:spMk id="2" creationId="{7C3B9699-D62A-E921-FA05-FB6C2F509304}"/>
          </ac:spMkLst>
        </pc:spChg>
        <pc:spChg chg="add del mod">
          <ac:chgData name="Upadhyaya, Nupur" userId="S::nupadhyaya@smu.edu::c13cbed9-2326-4971-8e3e-f7f217f0e349" providerId="AD" clId="Web-{26B9D5D7-C7B1-4F70-BF8B-9EF4657A59E5}" dt="2023-04-19T00:16:13.210" v="46"/>
          <ac:spMkLst>
            <pc:docMk/>
            <pc:sldMk cId="265745713" sldId="262"/>
            <ac:spMk id="3" creationId="{B6C27791-18B0-C42C-0A2F-869BFC7A9E54}"/>
          </ac:spMkLst>
        </pc:spChg>
        <pc:spChg chg="add del mod">
          <ac:chgData name="Upadhyaya, Nupur" userId="S::nupadhyaya@smu.edu::c13cbed9-2326-4971-8e3e-f7f217f0e349" providerId="AD" clId="Web-{26B9D5D7-C7B1-4F70-BF8B-9EF4657A59E5}" dt="2023-04-19T00:16:15.757" v="47"/>
          <ac:spMkLst>
            <pc:docMk/>
            <pc:sldMk cId="265745713" sldId="262"/>
            <ac:spMk id="5" creationId="{2C0D3CFC-237A-BD46-603C-820C3328259C}"/>
          </ac:spMkLst>
        </pc:spChg>
        <pc:spChg chg="add mod">
          <ac:chgData name="Upadhyaya, Nupur" userId="S::nupadhyaya@smu.edu::c13cbed9-2326-4971-8e3e-f7f217f0e349" providerId="AD" clId="Web-{26B9D5D7-C7B1-4F70-BF8B-9EF4657A59E5}" dt="2023-04-19T00:23:51.259" v="149" actId="20577"/>
          <ac:spMkLst>
            <pc:docMk/>
            <pc:sldMk cId="265745713" sldId="262"/>
            <ac:spMk id="7" creationId="{B0D88FBA-E6DB-8990-BD87-AD4EB22BC5A3}"/>
          </ac:spMkLst>
        </pc:spChg>
        <pc:picChg chg="add mod">
          <ac:chgData name="Upadhyaya, Nupur" userId="S::nupadhyaya@smu.edu::c13cbed9-2326-4971-8e3e-f7f217f0e349" providerId="AD" clId="Web-{26B9D5D7-C7B1-4F70-BF8B-9EF4657A59E5}" dt="2023-04-19T00:17:10.509" v="55" actId="1076"/>
          <ac:picMkLst>
            <pc:docMk/>
            <pc:sldMk cId="265745713" sldId="262"/>
            <ac:picMk id="6" creationId="{8C44FC0F-54A8-A6A0-19CB-CA3B7BEB4C2B}"/>
          </ac:picMkLst>
        </pc:picChg>
      </pc:sldChg>
      <pc:sldChg chg="addSp delSp modSp add mod replId setBg">
        <pc:chgData name="Upadhyaya, Nupur" userId="S::nupadhyaya@smu.edu::c13cbed9-2326-4971-8e3e-f7f217f0e349" providerId="AD" clId="Web-{26B9D5D7-C7B1-4F70-BF8B-9EF4657A59E5}" dt="2023-04-19T00:33:11.687" v="216" actId="20577"/>
        <pc:sldMkLst>
          <pc:docMk/>
          <pc:sldMk cId="1224885401" sldId="263"/>
        </pc:sldMkLst>
        <pc:spChg chg="mod">
          <ac:chgData name="Upadhyaya, Nupur" userId="S::nupadhyaya@smu.edu::c13cbed9-2326-4971-8e3e-f7f217f0e349" providerId="AD" clId="Web-{26B9D5D7-C7B1-4F70-BF8B-9EF4657A59E5}" dt="2023-04-19T00:33:11.687" v="216" actId="20577"/>
          <ac:spMkLst>
            <pc:docMk/>
            <pc:sldMk cId="1224885401" sldId="263"/>
            <ac:spMk id="2" creationId="{7C3B9699-D62A-E921-FA05-FB6C2F509304}"/>
          </ac:spMkLst>
        </pc:spChg>
        <pc:spChg chg="add del">
          <ac:chgData name="Upadhyaya, Nupur" userId="S::nupadhyaya@smu.edu::c13cbed9-2326-4971-8e3e-f7f217f0e349" providerId="AD" clId="Web-{26B9D5D7-C7B1-4F70-BF8B-9EF4657A59E5}" dt="2023-04-19T00:28:15.582" v="160"/>
          <ac:spMkLst>
            <pc:docMk/>
            <pc:sldMk cId="1224885401" sldId="263"/>
            <ac:spMk id="5" creationId="{E97999CB-2F6E-B15F-BB23-2C24C0D3BA01}"/>
          </ac:spMkLst>
        </pc:spChg>
        <pc:spChg chg="del mod">
          <ac:chgData name="Upadhyaya, Nupur" userId="S::nupadhyaya@smu.edu::c13cbed9-2326-4971-8e3e-f7f217f0e349" providerId="AD" clId="Web-{26B9D5D7-C7B1-4F70-BF8B-9EF4657A59E5}" dt="2023-04-19T00:28:17.175" v="161"/>
          <ac:spMkLst>
            <pc:docMk/>
            <pc:sldMk cId="1224885401" sldId="263"/>
            <ac:spMk id="7" creationId="{B0D88FBA-E6DB-8990-BD87-AD4EB22BC5A3}"/>
          </ac:spMkLst>
        </pc:spChg>
        <pc:spChg chg="add mod">
          <ac:chgData name="Upadhyaya, Nupur" userId="S::nupadhyaya@smu.edu::c13cbed9-2326-4971-8e3e-f7f217f0e349" providerId="AD" clId="Web-{26B9D5D7-C7B1-4F70-BF8B-9EF4657A59E5}" dt="2023-04-19T00:32:33.576" v="213" actId="1076"/>
          <ac:spMkLst>
            <pc:docMk/>
            <pc:sldMk cId="1224885401" sldId="263"/>
            <ac:spMk id="9" creationId="{B76CCE3C-DACA-E089-68F7-42853C953D5B}"/>
          </ac:spMkLst>
        </pc:spChg>
        <pc:spChg chg="add">
          <ac:chgData name="Upadhyaya, Nupur" userId="S::nupadhyaya@smu.edu::c13cbed9-2326-4971-8e3e-f7f217f0e349" providerId="AD" clId="Web-{26B9D5D7-C7B1-4F70-BF8B-9EF4657A59E5}" dt="2023-04-19T00:27:35.471" v="153"/>
          <ac:spMkLst>
            <pc:docMk/>
            <pc:sldMk cId="1224885401" sldId="263"/>
            <ac:spMk id="12" creationId="{9427AF5F-9A0E-42B7-A252-FD64C9885F9C}"/>
          </ac:spMkLst>
        </pc:spChg>
        <pc:picChg chg="add mod">
          <ac:chgData name="Upadhyaya, Nupur" userId="S::nupadhyaya@smu.edu::c13cbed9-2326-4971-8e3e-f7f217f0e349" providerId="AD" clId="Web-{26B9D5D7-C7B1-4F70-BF8B-9EF4657A59E5}" dt="2023-04-19T00:27:44.283" v="154" actId="1076"/>
          <ac:picMkLst>
            <pc:docMk/>
            <pc:sldMk cId="1224885401" sldId="263"/>
            <ac:picMk id="3" creationId="{BD6278F3-AD25-7AC8-A51A-399C542A0227}"/>
          </ac:picMkLst>
        </pc:picChg>
        <pc:picChg chg="del">
          <ac:chgData name="Upadhyaya, Nupur" userId="S::nupadhyaya@smu.edu::c13cbed9-2326-4971-8e3e-f7f217f0e349" providerId="AD" clId="Web-{26B9D5D7-C7B1-4F70-BF8B-9EF4657A59E5}" dt="2023-04-19T00:27:22.048" v="151"/>
          <ac:picMkLst>
            <pc:docMk/>
            <pc:sldMk cId="1224885401" sldId="263"/>
            <ac:picMk id="6" creationId="{8C44FC0F-54A8-A6A0-19CB-CA3B7BEB4C2B}"/>
          </ac:picMkLst>
        </pc:picChg>
      </pc:sldChg>
      <pc:sldChg chg="addSp delSp modSp add replId">
        <pc:chgData name="Upadhyaya, Nupur" userId="S::nupadhyaya@smu.edu::c13cbed9-2326-4971-8e3e-f7f217f0e349" providerId="AD" clId="Web-{26B9D5D7-C7B1-4F70-BF8B-9EF4657A59E5}" dt="2023-04-19T00:37:04.336" v="253" actId="20577"/>
        <pc:sldMkLst>
          <pc:docMk/>
          <pc:sldMk cId="405161586" sldId="264"/>
        </pc:sldMkLst>
        <pc:spChg chg="mod">
          <ac:chgData name="Upadhyaya, Nupur" userId="S::nupadhyaya@smu.edu::c13cbed9-2326-4971-8e3e-f7f217f0e349" providerId="AD" clId="Web-{26B9D5D7-C7B1-4F70-BF8B-9EF4657A59E5}" dt="2023-04-19T00:33:27" v="220" actId="20577"/>
          <ac:spMkLst>
            <pc:docMk/>
            <pc:sldMk cId="405161586" sldId="264"/>
            <ac:spMk id="2" creationId="{7C3B9699-D62A-E921-FA05-FB6C2F509304}"/>
          </ac:spMkLst>
        </pc:spChg>
        <pc:spChg chg="mod">
          <ac:chgData name="Upadhyaya, Nupur" userId="S::nupadhyaya@smu.edu::c13cbed9-2326-4971-8e3e-f7f217f0e349" providerId="AD" clId="Web-{26B9D5D7-C7B1-4F70-BF8B-9EF4657A59E5}" dt="2023-04-19T00:37:04.336" v="253" actId="20577"/>
          <ac:spMkLst>
            <pc:docMk/>
            <pc:sldMk cId="405161586" sldId="264"/>
            <ac:spMk id="9" creationId="{B76CCE3C-DACA-E089-68F7-42853C953D5B}"/>
          </ac:spMkLst>
        </pc:spChg>
        <pc:picChg chg="del">
          <ac:chgData name="Upadhyaya, Nupur" userId="S::nupadhyaya@smu.edu::c13cbed9-2326-4971-8e3e-f7f217f0e349" providerId="AD" clId="Web-{26B9D5D7-C7B1-4F70-BF8B-9EF4657A59E5}" dt="2023-04-19T00:34:12.017" v="224"/>
          <ac:picMkLst>
            <pc:docMk/>
            <pc:sldMk cId="405161586" sldId="264"/>
            <ac:picMk id="3" creationId="{BD6278F3-AD25-7AC8-A51A-399C542A0227}"/>
          </ac:picMkLst>
        </pc:picChg>
        <pc:picChg chg="add mod">
          <ac:chgData name="Upadhyaya, Nupur" userId="S::nupadhyaya@smu.edu::c13cbed9-2326-4971-8e3e-f7f217f0e349" providerId="AD" clId="Web-{26B9D5D7-C7B1-4F70-BF8B-9EF4657A59E5}" dt="2023-04-19T00:35:22.520" v="235" actId="1076"/>
          <ac:picMkLst>
            <pc:docMk/>
            <pc:sldMk cId="405161586" sldId="264"/>
            <ac:picMk id="4" creationId="{FD40730F-EAE7-3452-8D57-1E4BDDD411FE}"/>
          </ac:picMkLst>
        </pc:picChg>
      </pc:sldChg>
      <pc:sldChg chg="addSp delSp modSp add replId">
        <pc:chgData name="Upadhyaya, Nupur" userId="S::nupadhyaya@smu.edu::c13cbed9-2326-4971-8e3e-f7f217f0e349" providerId="AD" clId="Web-{26B9D5D7-C7B1-4F70-BF8B-9EF4657A59E5}" dt="2023-04-19T00:51:09.702" v="454" actId="20577"/>
        <pc:sldMkLst>
          <pc:docMk/>
          <pc:sldMk cId="1356249123" sldId="265"/>
        </pc:sldMkLst>
        <pc:spChg chg="mod">
          <ac:chgData name="Upadhyaya, Nupur" userId="S::nupadhyaya@smu.edu::c13cbed9-2326-4971-8e3e-f7f217f0e349" providerId="AD" clId="Web-{26B9D5D7-C7B1-4F70-BF8B-9EF4657A59E5}" dt="2023-04-19T00:50:33.482" v="447" actId="1076"/>
          <ac:spMkLst>
            <pc:docMk/>
            <pc:sldMk cId="1356249123" sldId="265"/>
            <ac:spMk id="2" creationId="{7C3B9699-D62A-E921-FA05-FB6C2F509304}"/>
          </ac:spMkLst>
        </pc:spChg>
        <pc:spChg chg="add del mod">
          <ac:chgData name="Upadhyaya, Nupur" userId="S::nupadhyaya@smu.edu::c13cbed9-2326-4971-8e3e-f7f217f0e349" providerId="AD" clId="Web-{26B9D5D7-C7B1-4F70-BF8B-9EF4657A59E5}" dt="2023-04-19T00:51:09.702" v="454" actId="20577"/>
          <ac:spMkLst>
            <pc:docMk/>
            <pc:sldMk cId="1356249123" sldId="265"/>
            <ac:spMk id="9" creationId="{B76CCE3C-DACA-E089-68F7-42853C953D5B}"/>
          </ac:spMkLst>
        </pc:spChg>
        <pc:picChg chg="del">
          <ac:chgData name="Upadhyaya, Nupur" userId="S::nupadhyaya@smu.edu::c13cbed9-2326-4971-8e3e-f7f217f0e349" providerId="AD" clId="Web-{26B9D5D7-C7B1-4F70-BF8B-9EF4657A59E5}" dt="2023-04-19T00:38:46.699" v="262"/>
          <ac:picMkLst>
            <pc:docMk/>
            <pc:sldMk cId="1356249123" sldId="265"/>
            <ac:picMk id="3" creationId="{BD6278F3-AD25-7AC8-A51A-399C542A0227}"/>
          </ac:picMkLst>
        </pc:picChg>
        <pc:picChg chg="add del mod">
          <ac:chgData name="Upadhyaya, Nupur" userId="S::nupadhyaya@smu.edu::c13cbed9-2326-4971-8e3e-f7f217f0e349" providerId="AD" clId="Web-{26B9D5D7-C7B1-4F70-BF8B-9EF4657A59E5}" dt="2023-04-19T00:39:14.794" v="273"/>
          <ac:picMkLst>
            <pc:docMk/>
            <pc:sldMk cId="1356249123" sldId="265"/>
            <ac:picMk id="4" creationId="{50D1B3BE-3FA4-AE8C-C74C-BBF971594773}"/>
          </ac:picMkLst>
        </pc:picChg>
        <pc:picChg chg="add del mod">
          <ac:chgData name="Upadhyaya, Nupur" userId="S::nupadhyaya@smu.edu::c13cbed9-2326-4971-8e3e-f7f217f0e349" providerId="AD" clId="Web-{26B9D5D7-C7B1-4F70-BF8B-9EF4657A59E5}" dt="2023-04-19T00:47:51.523" v="409"/>
          <ac:picMkLst>
            <pc:docMk/>
            <pc:sldMk cId="1356249123" sldId="265"/>
            <ac:picMk id="5" creationId="{231E00FE-815A-F80D-52FE-09EADA3EB743}"/>
          </ac:picMkLst>
        </pc:picChg>
        <pc:picChg chg="add mod">
          <ac:chgData name="Upadhyaya, Nupur" userId="S::nupadhyaya@smu.edu::c13cbed9-2326-4971-8e3e-f7f217f0e349" providerId="AD" clId="Web-{26B9D5D7-C7B1-4F70-BF8B-9EF4657A59E5}" dt="2023-04-19T00:50:54.780" v="450" actId="1076"/>
          <ac:picMkLst>
            <pc:docMk/>
            <pc:sldMk cId="1356249123" sldId="265"/>
            <ac:picMk id="6" creationId="{CBFE6B1B-8C9C-7BED-0146-AEBEEF20E698}"/>
          </ac:picMkLst>
        </pc:picChg>
      </pc:sldChg>
      <pc:sldChg chg="delSp modSp add replId">
        <pc:chgData name="Upadhyaya, Nupur" userId="S::nupadhyaya@smu.edu::c13cbed9-2326-4971-8e3e-f7f217f0e349" providerId="AD" clId="Web-{26B9D5D7-C7B1-4F70-BF8B-9EF4657A59E5}" dt="2023-04-19T00:55:03.461" v="485" actId="20577"/>
        <pc:sldMkLst>
          <pc:docMk/>
          <pc:sldMk cId="3151814357" sldId="266"/>
        </pc:sldMkLst>
        <pc:spChg chg="mod">
          <ac:chgData name="Upadhyaya, Nupur" userId="S::nupadhyaya@smu.edu::c13cbed9-2326-4971-8e3e-f7f217f0e349" providerId="AD" clId="Web-{26B9D5D7-C7B1-4F70-BF8B-9EF4657A59E5}" dt="2023-04-19T00:51:47.969" v="463" actId="20577"/>
          <ac:spMkLst>
            <pc:docMk/>
            <pc:sldMk cId="3151814357" sldId="266"/>
            <ac:spMk id="2" creationId="{7C3B9699-D62A-E921-FA05-FB6C2F509304}"/>
          </ac:spMkLst>
        </pc:spChg>
        <pc:spChg chg="mod">
          <ac:chgData name="Upadhyaya, Nupur" userId="S::nupadhyaya@smu.edu::c13cbed9-2326-4971-8e3e-f7f217f0e349" providerId="AD" clId="Web-{26B9D5D7-C7B1-4F70-BF8B-9EF4657A59E5}" dt="2023-04-19T00:55:03.461" v="485" actId="20577"/>
          <ac:spMkLst>
            <pc:docMk/>
            <pc:sldMk cId="3151814357" sldId="266"/>
            <ac:spMk id="9" creationId="{B76CCE3C-DACA-E089-68F7-42853C953D5B}"/>
          </ac:spMkLst>
        </pc:spChg>
        <pc:picChg chg="del">
          <ac:chgData name="Upadhyaya, Nupur" userId="S::nupadhyaya@smu.edu::c13cbed9-2326-4971-8e3e-f7f217f0e349" providerId="AD" clId="Web-{26B9D5D7-C7B1-4F70-BF8B-9EF4657A59E5}" dt="2023-04-19T00:51:52.001" v="464"/>
          <ac:picMkLst>
            <pc:docMk/>
            <pc:sldMk cId="3151814357" sldId="266"/>
            <ac:picMk id="6" creationId="{CBFE6B1B-8C9C-7BED-0146-AEBEEF20E698}"/>
          </ac:picMkLst>
        </pc:picChg>
      </pc:sldChg>
    </pc:docChg>
  </pc:docChgLst>
  <pc:docChgLst>
    <pc:chgData name="Sontakke, Rachana" userId="S::rsontakke@smu.edu::cf2dc66d-0c03-4e40-bb7e-1fdf19126380" providerId="AD" clId="Web-{4B0DC025-D033-4ED8-A8BE-1BCB1CD89915}"/>
    <pc:docChg chg="modSld">
      <pc:chgData name="Sontakke, Rachana" userId="S::rsontakke@smu.edu::cf2dc66d-0c03-4e40-bb7e-1fdf19126380" providerId="AD" clId="Web-{4B0DC025-D033-4ED8-A8BE-1BCB1CD89915}" dt="2023-04-20T04:42:42.376" v="552" actId="1076"/>
      <pc:docMkLst>
        <pc:docMk/>
      </pc:docMkLst>
      <pc:sldChg chg="modSp">
        <pc:chgData name="Sontakke, Rachana" userId="S::rsontakke@smu.edu::cf2dc66d-0c03-4e40-bb7e-1fdf19126380" providerId="AD" clId="Web-{4B0DC025-D033-4ED8-A8BE-1BCB1CD89915}" dt="2023-04-20T03:55:43.928" v="30" actId="20577"/>
        <pc:sldMkLst>
          <pc:docMk/>
          <pc:sldMk cId="2515232961" sldId="256"/>
        </pc:sldMkLst>
        <pc:spChg chg="mod">
          <ac:chgData name="Sontakke, Rachana" userId="S::rsontakke@smu.edu::cf2dc66d-0c03-4e40-bb7e-1fdf19126380" providerId="AD" clId="Web-{4B0DC025-D033-4ED8-A8BE-1BCB1CD89915}" dt="2023-04-20T03:55:43.928" v="30" actId="20577"/>
          <ac:spMkLst>
            <pc:docMk/>
            <pc:sldMk cId="2515232961" sldId="256"/>
            <ac:spMk id="3" creationId="{B33C84C3-1748-A91C-C1B9-3573AE5D6553}"/>
          </ac:spMkLst>
        </pc:spChg>
      </pc:sldChg>
      <pc:sldChg chg="addSp delSp modSp mod setBg setClrOvrMap">
        <pc:chgData name="Sontakke, Rachana" userId="S::rsontakke@smu.edu::cf2dc66d-0c03-4e40-bb7e-1fdf19126380" providerId="AD" clId="Web-{4B0DC025-D033-4ED8-A8BE-1BCB1CD89915}" dt="2023-04-20T04:30:18.413" v="475" actId="14100"/>
        <pc:sldMkLst>
          <pc:docMk/>
          <pc:sldMk cId="2710867467" sldId="257"/>
        </pc:sldMkLst>
        <pc:spChg chg="mod ord">
          <ac:chgData name="Sontakke, Rachana" userId="S::rsontakke@smu.edu::cf2dc66d-0c03-4e40-bb7e-1fdf19126380" providerId="AD" clId="Web-{4B0DC025-D033-4ED8-A8BE-1BCB1CD89915}" dt="2023-04-20T04:16:45.100" v="197"/>
          <ac:spMkLst>
            <pc:docMk/>
            <pc:sldMk cId="2710867467" sldId="257"/>
            <ac:spMk id="2" creationId="{9B8A4A04-E6BC-E8F3-C245-EB7B186F5AA0}"/>
          </ac:spMkLst>
        </pc:spChg>
        <pc:spChg chg="mod ord">
          <ac:chgData name="Sontakke, Rachana" userId="S::rsontakke@smu.edu::cf2dc66d-0c03-4e40-bb7e-1fdf19126380" providerId="AD" clId="Web-{4B0DC025-D033-4ED8-A8BE-1BCB1CD89915}" dt="2023-04-20T04:16:45.100" v="197"/>
          <ac:spMkLst>
            <pc:docMk/>
            <pc:sldMk cId="2710867467" sldId="257"/>
            <ac:spMk id="4" creationId="{482B0B89-9F71-8E1E-E7C0-E939F721B03E}"/>
          </ac:spMkLst>
        </pc:spChg>
        <pc:spChg chg="mod">
          <ac:chgData name="Sontakke, Rachana" userId="S::rsontakke@smu.edu::cf2dc66d-0c03-4e40-bb7e-1fdf19126380" providerId="AD" clId="Web-{4B0DC025-D033-4ED8-A8BE-1BCB1CD89915}" dt="2023-04-20T04:22:37.459" v="285" actId="20577"/>
          <ac:spMkLst>
            <pc:docMk/>
            <pc:sldMk cId="2710867467" sldId="257"/>
            <ac:spMk id="6" creationId="{2F5AA35B-F85C-18E2-C8FC-D7772584361A}"/>
          </ac:spMkLst>
        </pc:spChg>
        <pc:spChg chg="mod">
          <ac:chgData name="Sontakke, Rachana" userId="S::rsontakke@smu.edu::cf2dc66d-0c03-4e40-bb7e-1fdf19126380" providerId="AD" clId="Web-{4B0DC025-D033-4ED8-A8BE-1BCB1CD89915}" dt="2023-04-20T04:24:58.214" v="340" actId="20577"/>
          <ac:spMkLst>
            <pc:docMk/>
            <pc:sldMk cId="2710867467" sldId="257"/>
            <ac:spMk id="7" creationId="{BF7047BA-CE8D-AEE1-6E05-E1694EAC3C1C}"/>
          </ac:spMkLst>
        </pc:spChg>
        <pc:spChg chg="mod">
          <ac:chgData name="Sontakke, Rachana" userId="S::rsontakke@smu.edu::cf2dc66d-0c03-4e40-bb7e-1fdf19126380" providerId="AD" clId="Web-{4B0DC025-D033-4ED8-A8BE-1BCB1CD89915}" dt="2023-04-20T04:30:01.928" v="473" actId="1076"/>
          <ac:spMkLst>
            <pc:docMk/>
            <pc:sldMk cId="2710867467" sldId="257"/>
            <ac:spMk id="10" creationId="{E47CBB63-1A46-7427-803C-81B44B75E94D}"/>
          </ac:spMkLst>
        </pc:spChg>
        <pc:spChg chg="add mod">
          <ac:chgData name="Sontakke, Rachana" userId="S::rsontakke@smu.edu::cf2dc66d-0c03-4e40-bb7e-1fdf19126380" providerId="AD" clId="Web-{4B0DC025-D033-4ED8-A8BE-1BCB1CD89915}" dt="2023-04-20T04:14:19.298" v="184"/>
          <ac:spMkLst>
            <pc:docMk/>
            <pc:sldMk cId="2710867467" sldId="257"/>
            <ac:spMk id="12" creationId="{3578C9EB-4C49-ACC8-406C-CA1034A2B271}"/>
          </ac:spMkLst>
        </pc:spChg>
        <pc:spChg chg="mod">
          <ac:chgData name="Sontakke, Rachana" userId="S::rsontakke@smu.edu::cf2dc66d-0c03-4e40-bb7e-1fdf19126380" providerId="AD" clId="Web-{4B0DC025-D033-4ED8-A8BE-1BCB1CD89915}" dt="2023-04-20T04:29:50.349" v="472" actId="1076"/>
          <ac:spMkLst>
            <pc:docMk/>
            <pc:sldMk cId="2710867467" sldId="257"/>
            <ac:spMk id="12" creationId="{6B2D4E59-4157-A9D3-7A5B-92F378E4F18E}"/>
          </ac:spMkLst>
        </pc:spChg>
        <pc:spChg chg="add mod">
          <ac:chgData name="Sontakke, Rachana" userId="S::rsontakke@smu.edu::cf2dc66d-0c03-4e40-bb7e-1fdf19126380" providerId="AD" clId="Web-{4B0DC025-D033-4ED8-A8BE-1BCB1CD89915}" dt="2023-04-20T04:14:11.923" v="183" actId="20577"/>
          <ac:spMkLst>
            <pc:docMk/>
            <pc:sldMk cId="2710867467" sldId="257"/>
            <ac:spMk id="13" creationId="{5CFF1D9F-DD58-0C62-138D-535C7A850FDB}"/>
          </ac:spMkLst>
        </pc:spChg>
        <pc:spChg chg="add del mod">
          <ac:chgData name="Sontakke, Rachana" userId="S::rsontakke@smu.edu::cf2dc66d-0c03-4e40-bb7e-1fdf19126380" providerId="AD" clId="Web-{4B0DC025-D033-4ED8-A8BE-1BCB1CD89915}" dt="2023-04-20T04:14:07.688" v="181"/>
          <ac:spMkLst>
            <pc:docMk/>
            <pc:sldMk cId="2710867467" sldId="257"/>
            <ac:spMk id="14" creationId="{8A97373C-C0F8-1DDF-49BF-B569D4A5A8D8}"/>
          </ac:spMkLst>
        </pc:spChg>
        <pc:spChg chg="del">
          <ac:chgData name="Sontakke, Rachana" userId="S::rsontakke@smu.edu::cf2dc66d-0c03-4e40-bb7e-1fdf19126380" providerId="AD" clId="Web-{4B0DC025-D033-4ED8-A8BE-1BCB1CD89915}" dt="2023-04-20T04:15:59.223" v="191"/>
          <ac:spMkLst>
            <pc:docMk/>
            <pc:sldMk cId="2710867467" sldId="257"/>
            <ac:spMk id="39" creationId="{257363FD-7E77-4145-9483-331A807ADF0E}"/>
          </ac:spMkLst>
        </pc:spChg>
        <pc:spChg chg="add del">
          <ac:chgData name="Sontakke, Rachana" userId="S::rsontakke@smu.edu::cf2dc66d-0c03-4e40-bb7e-1fdf19126380" providerId="AD" clId="Web-{4B0DC025-D033-4ED8-A8BE-1BCB1CD89915}" dt="2023-04-20T04:16:14.865" v="194"/>
          <ac:spMkLst>
            <pc:docMk/>
            <pc:sldMk cId="2710867467" sldId="257"/>
            <ac:spMk id="44" creationId="{07977D39-626F-40D7-B00F-16E02602DD5A}"/>
          </ac:spMkLst>
        </pc:spChg>
        <pc:spChg chg="add del">
          <ac:chgData name="Sontakke, Rachana" userId="S::rsontakke@smu.edu::cf2dc66d-0c03-4e40-bb7e-1fdf19126380" providerId="AD" clId="Web-{4B0DC025-D033-4ED8-A8BE-1BCB1CD89915}" dt="2023-04-20T04:16:14.865" v="194"/>
          <ac:spMkLst>
            <pc:docMk/>
            <pc:sldMk cId="2710867467" sldId="257"/>
            <ac:spMk id="46" creationId="{B905CDE4-B751-4B3E-B625-6E59F8903414}"/>
          </ac:spMkLst>
        </pc:spChg>
        <pc:spChg chg="add del">
          <ac:chgData name="Sontakke, Rachana" userId="S::rsontakke@smu.edu::cf2dc66d-0c03-4e40-bb7e-1fdf19126380" providerId="AD" clId="Web-{4B0DC025-D033-4ED8-A8BE-1BCB1CD89915}" dt="2023-04-20T04:16:14.865" v="194"/>
          <ac:spMkLst>
            <pc:docMk/>
            <pc:sldMk cId="2710867467" sldId="257"/>
            <ac:spMk id="48" creationId="{08108C16-F4C0-44AA-999D-17BD39219B24}"/>
          </ac:spMkLst>
        </pc:spChg>
        <pc:spChg chg="add del">
          <ac:chgData name="Sontakke, Rachana" userId="S::rsontakke@smu.edu::cf2dc66d-0c03-4e40-bb7e-1fdf19126380" providerId="AD" clId="Web-{4B0DC025-D033-4ED8-A8BE-1BCB1CD89915}" dt="2023-04-20T04:16:14.865" v="194"/>
          <ac:spMkLst>
            <pc:docMk/>
            <pc:sldMk cId="2710867467" sldId="257"/>
            <ac:spMk id="50" creationId="{CDC29AC1-2821-4FCC-B597-88DAF39C36FE}"/>
          </ac:spMkLst>
        </pc:spChg>
        <pc:spChg chg="add del">
          <ac:chgData name="Sontakke, Rachana" userId="S::rsontakke@smu.edu::cf2dc66d-0c03-4e40-bb7e-1fdf19126380" providerId="AD" clId="Web-{4B0DC025-D033-4ED8-A8BE-1BCB1CD89915}" dt="2023-04-20T04:16:14.865" v="194"/>
          <ac:spMkLst>
            <pc:docMk/>
            <pc:sldMk cId="2710867467" sldId="257"/>
            <ac:spMk id="52" creationId="{C8F10CB3-3B5E-4C7A-98CF-B87454DDFA39}"/>
          </ac:spMkLst>
        </pc:spChg>
        <pc:spChg chg="add del">
          <ac:chgData name="Sontakke, Rachana" userId="S::rsontakke@smu.edu::cf2dc66d-0c03-4e40-bb7e-1fdf19126380" providerId="AD" clId="Web-{4B0DC025-D033-4ED8-A8BE-1BCB1CD89915}" dt="2023-04-20T04:16:45.100" v="197"/>
          <ac:spMkLst>
            <pc:docMk/>
            <pc:sldMk cId="2710867467" sldId="257"/>
            <ac:spMk id="57" creationId="{07977D39-626F-40D7-B00F-16E02602DD5A}"/>
          </ac:spMkLst>
        </pc:spChg>
        <pc:spChg chg="add del">
          <ac:chgData name="Sontakke, Rachana" userId="S::rsontakke@smu.edu::cf2dc66d-0c03-4e40-bb7e-1fdf19126380" providerId="AD" clId="Web-{4B0DC025-D033-4ED8-A8BE-1BCB1CD89915}" dt="2023-04-20T04:16:45.100" v="197"/>
          <ac:spMkLst>
            <pc:docMk/>
            <pc:sldMk cId="2710867467" sldId="257"/>
            <ac:spMk id="59" creationId="{B905CDE4-B751-4B3E-B625-6E59F8903414}"/>
          </ac:spMkLst>
        </pc:spChg>
        <pc:spChg chg="add del">
          <ac:chgData name="Sontakke, Rachana" userId="S::rsontakke@smu.edu::cf2dc66d-0c03-4e40-bb7e-1fdf19126380" providerId="AD" clId="Web-{4B0DC025-D033-4ED8-A8BE-1BCB1CD89915}" dt="2023-04-20T04:16:45.100" v="197"/>
          <ac:spMkLst>
            <pc:docMk/>
            <pc:sldMk cId="2710867467" sldId="257"/>
            <ac:spMk id="61" creationId="{08108C16-F4C0-44AA-999D-17BD39219B24}"/>
          </ac:spMkLst>
        </pc:spChg>
        <pc:spChg chg="add del">
          <ac:chgData name="Sontakke, Rachana" userId="S::rsontakke@smu.edu::cf2dc66d-0c03-4e40-bb7e-1fdf19126380" providerId="AD" clId="Web-{4B0DC025-D033-4ED8-A8BE-1BCB1CD89915}" dt="2023-04-20T04:16:45.100" v="197"/>
          <ac:spMkLst>
            <pc:docMk/>
            <pc:sldMk cId="2710867467" sldId="257"/>
            <ac:spMk id="63" creationId="{CDC29AC1-2821-4FCC-B597-88DAF39C36FE}"/>
          </ac:spMkLst>
        </pc:spChg>
        <pc:spChg chg="add del">
          <ac:chgData name="Sontakke, Rachana" userId="S::rsontakke@smu.edu::cf2dc66d-0c03-4e40-bb7e-1fdf19126380" providerId="AD" clId="Web-{4B0DC025-D033-4ED8-A8BE-1BCB1CD89915}" dt="2023-04-20T04:16:45.100" v="197"/>
          <ac:spMkLst>
            <pc:docMk/>
            <pc:sldMk cId="2710867467" sldId="257"/>
            <ac:spMk id="65" creationId="{C8F10CB3-3B5E-4C7A-98CF-B87454DDFA39}"/>
          </ac:spMkLst>
        </pc:spChg>
        <pc:spChg chg="add del">
          <ac:chgData name="Sontakke, Rachana" userId="S::rsontakke@smu.edu::cf2dc66d-0c03-4e40-bb7e-1fdf19126380" providerId="AD" clId="Web-{4B0DC025-D033-4ED8-A8BE-1BCB1CD89915}" dt="2023-04-20T04:16:45.100" v="196"/>
          <ac:spMkLst>
            <pc:docMk/>
            <pc:sldMk cId="2710867467" sldId="257"/>
            <ac:spMk id="70" creationId="{5CB593EA-2F98-479F-B4C4-F366571FA64D}"/>
          </ac:spMkLst>
        </pc:spChg>
        <pc:spChg chg="add del">
          <ac:chgData name="Sontakke, Rachana" userId="S::rsontakke@smu.edu::cf2dc66d-0c03-4e40-bb7e-1fdf19126380" providerId="AD" clId="Web-{4B0DC025-D033-4ED8-A8BE-1BCB1CD89915}" dt="2023-04-20T04:16:45.100" v="196"/>
          <ac:spMkLst>
            <pc:docMk/>
            <pc:sldMk cId="2710867467" sldId="257"/>
            <ac:spMk id="72" creationId="{39BEB6D0-9E4E-4221-93D1-74ABECEE9EFC}"/>
          </ac:spMkLst>
        </pc:spChg>
        <pc:spChg chg="add">
          <ac:chgData name="Sontakke, Rachana" userId="S::rsontakke@smu.edu::cf2dc66d-0c03-4e40-bb7e-1fdf19126380" providerId="AD" clId="Web-{4B0DC025-D033-4ED8-A8BE-1BCB1CD89915}" dt="2023-04-20T04:16:45.100" v="197"/>
          <ac:spMkLst>
            <pc:docMk/>
            <pc:sldMk cId="2710867467" sldId="257"/>
            <ac:spMk id="74" creationId="{AB902CB9-C7DC-4673-B7D5-F22DCF0EC54E}"/>
          </ac:spMkLst>
        </pc:spChg>
        <pc:picChg chg="add mod">
          <ac:chgData name="Sontakke, Rachana" userId="S::rsontakke@smu.edu::cf2dc66d-0c03-4e40-bb7e-1fdf19126380" providerId="AD" clId="Web-{4B0DC025-D033-4ED8-A8BE-1BCB1CD89915}" dt="2023-04-20T04:30:18.413" v="475" actId="14100"/>
          <ac:picMkLst>
            <pc:docMk/>
            <pc:sldMk cId="2710867467" sldId="257"/>
            <ac:picMk id="2" creationId="{51781DF4-1DC6-5740-14A8-F7EB8821BCC5}"/>
          </ac:picMkLst>
        </pc:picChg>
        <pc:picChg chg="ord">
          <ac:chgData name="Sontakke, Rachana" userId="S::rsontakke@smu.edu::cf2dc66d-0c03-4e40-bb7e-1fdf19126380" providerId="AD" clId="Web-{4B0DC025-D033-4ED8-A8BE-1BCB1CD89915}" dt="2023-04-20T04:15:59.223" v="191"/>
          <ac:picMkLst>
            <pc:docMk/>
            <pc:sldMk cId="2710867467" sldId="257"/>
            <ac:picMk id="3" creationId="{27A9E8A5-62B7-2505-117E-695605B66D65}"/>
          </ac:picMkLst>
        </pc:picChg>
        <pc:picChg chg="ord">
          <ac:chgData name="Sontakke, Rachana" userId="S::rsontakke@smu.edu::cf2dc66d-0c03-4e40-bb7e-1fdf19126380" providerId="AD" clId="Web-{4B0DC025-D033-4ED8-A8BE-1BCB1CD89915}" dt="2023-04-20T04:15:59.223" v="191"/>
          <ac:picMkLst>
            <pc:docMk/>
            <pc:sldMk cId="2710867467" sldId="257"/>
            <ac:picMk id="5" creationId="{03BC5A96-AEA7-14DA-0AB1-E4DFE6660DD5}"/>
          </ac:picMkLst>
        </pc:picChg>
        <pc:picChg chg="add del mod ord">
          <ac:chgData name="Sontakke, Rachana" userId="S::rsontakke@smu.edu::cf2dc66d-0c03-4e40-bb7e-1fdf19126380" providerId="AD" clId="Web-{4B0DC025-D033-4ED8-A8BE-1BCB1CD89915}" dt="2023-04-20T04:16:45.100" v="197"/>
          <ac:picMkLst>
            <pc:docMk/>
            <pc:sldMk cId="2710867467" sldId="257"/>
            <ac:picMk id="6" creationId="{6E9D876A-240B-CDEA-35C9-3FF53A3E1F3E}"/>
          </ac:picMkLst>
        </pc:picChg>
        <pc:picChg chg="add del mod">
          <ac:chgData name="Sontakke, Rachana" userId="S::rsontakke@smu.edu::cf2dc66d-0c03-4e40-bb7e-1fdf19126380" providerId="AD" clId="Web-{4B0DC025-D033-4ED8-A8BE-1BCB1CD89915}" dt="2023-04-20T04:15:51.661" v="190"/>
          <ac:picMkLst>
            <pc:docMk/>
            <pc:sldMk cId="2710867467" sldId="257"/>
            <ac:picMk id="7" creationId="{04C3D8B2-591D-C087-0D54-A409141B0E21}"/>
          </ac:picMkLst>
        </pc:picChg>
        <pc:picChg chg="add mod ord">
          <ac:chgData name="Sontakke, Rachana" userId="S::rsontakke@smu.edu::cf2dc66d-0c03-4e40-bb7e-1fdf19126380" providerId="AD" clId="Web-{4B0DC025-D033-4ED8-A8BE-1BCB1CD89915}" dt="2023-04-20T04:17:55.621" v="205"/>
          <ac:picMkLst>
            <pc:docMk/>
            <pc:sldMk cId="2710867467" sldId="257"/>
            <ac:picMk id="8" creationId="{3AB0D212-C194-2408-B359-C220A0FA117F}"/>
          </ac:picMkLst>
        </pc:picChg>
        <pc:picChg chg="add mod">
          <ac:chgData name="Sontakke, Rachana" userId="S::rsontakke@smu.edu::cf2dc66d-0c03-4e40-bb7e-1fdf19126380" providerId="AD" clId="Web-{4B0DC025-D033-4ED8-A8BE-1BCB1CD89915}" dt="2023-04-20T04:20:12.173" v="223" actId="1076"/>
          <ac:picMkLst>
            <pc:docMk/>
            <pc:sldMk cId="2710867467" sldId="257"/>
            <ac:picMk id="9" creationId="{5355ACCC-7E6E-62C3-867F-65806A306495}"/>
          </ac:picMkLst>
        </pc:picChg>
        <pc:picChg chg="add mod ord">
          <ac:chgData name="Sontakke, Rachana" userId="S::rsontakke@smu.edu::cf2dc66d-0c03-4e40-bb7e-1fdf19126380" providerId="AD" clId="Web-{4B0DC025-D033-4ED8-A8BE-1BCB1CD89915}" dt="2023-04-20T04:16:45.100" v="197"/>
          <ac:picMkLst>
            <pc:docMk/>
            <pc:sldMk cId="2710867467" sldId="257"/>
            <ac:picMk id="10" creationId="{A7A790BD-AB0D-92C0-AC63-9C9E1A95FFCE}"/>
          </ac:picMkLst>
        </pc:picChg>
        <pc:picChg chg="add mod ord">
          <ac:chgData name="Sontakke, Rachana" userId="S::rsontakke@smu.edu::cf2dc66d-0c03-4e40-bb7e-1fdf19126380" providerId="AD" clId="Web-{4B0DC025-D033-4ED8-A8BE-1BCB1CD89915}" dt="2023-04-20T04:20:16.595" v="225" actId="1076"/>
          <ac:picMkLst>
            <pc:docMk/>
            <pc:sldMk cId="2710867467" sldId="257"/>
            <ac:picMk id="11" creationId="{63D8396F-A0ED-B7DB-6BFC-0F03599D5CBC}"/>
          </ac:picMkLst>
        </pc:picChg>
        <pc:picChg chg="add mod">
          <ac:chgData name="Sontakke, Rachana" userId="S::rsontakke@smu.edu::cf2dc66d-0c03-4e40-bb7e-1fdf19126380" providerId="AD" clId="Web-{4B0DC025-D033-4ED8-A8BE-1BCB1CD89915}" dt="2023-04-20T04:20:14.064" v="224" actId="1076"/>
          <ac:picMkLst>
            <pc:docMk/>
            <pc:sldMk cId="2710867467" sldId="257"/>
            <ac:picMk id="15" creationId="{6FB31FE5-8F8B-EBA1-8A97-EF72296AF74A}"/>
          </ac:picMkLst>
        </pc:picChg>
      </pc:sldChg>
      <pc:sldChg chg="addSp delSp modSp">
        <pc:chgData name="Sontakke, Rachana" userId="S::rsontakke@smu.edu::cf2dc66d-0c03-4e40-bb7e-1fdf19126380" providerId="AD" clId="Web-{4B0DC025-D033-4ED8-A8BE-1BCB1CD89915}" dt="2023-04-20T04:42:42.376" v="552" actId="1076"/>
        <pc:sldMkLst>
          <pc:docMk/>
          <pc:sldMk cId="3151814357" sldId="266"/>
        </pc:sldMkLst>
        <pc:spChg chg="del mod">
          <ac:chgData name="Sontakke, Rachana" userId="S::rsontakke@smu.edu::cf2dc66d-0c03-4e40-bb7e-1fdf19126380" providerId="AD" clId="Web-{4B0DC025-D033-4ED8-A8BE-1BCB1CD89915}" dt="2023-04-20T04:38:06.476" v="513"/>
          <ac:spMkLst>
            <pc:docMk/>
            <pc:sldMk cId="3151814357" sldId="266"/>
            <ac:spMk id="3" creationId="{AB1647C3-8689-9066-6997-8F3DFD1F3F13}"/>
          </ac:spMkLst>
        </pc:spChg>
        <pc:spChg chg="mod">
          <ac:chgData name="Sontakke, Rachana" userId="S::rsontakke@smu.edu::cf2dc66d-0c03-4e40-bb7e-1fdf19126380" providerId="AD" clId="Web-{4B0DC025-D033-4ED8-A8BE-1BCB1CD89915}" dt="2023-04-20T04:42:07.312" v="546" actId="1076"/>
          <ac:spMkLst>
            <pc:docMk/>
            <pc:sldMk cId="3151814357" sldId="266"/>
            <ac:spMk id="6" creationId="{4F24FCDF-C527-94CA-A814-87F519B53761}"/>
          </ac:spMkLst>
        </pc:spChg>
        <pc:spChg chg="mod">
          <ac:chgData name="Sontakke, Rachana" userId="S::rsontakke@smu.edu::cf2dc66d-0c03-4e40-bb7e-1fdf19126380" providerId="AD" clId="Web-{4B0DC025-D033-4ED8-A8BE-1BCB1CD89915}" dt="2023-04-20T04:38:12.273" v="514" actId="1076"/>
          <ac:spMkLst>
            <pc:docMk/>
            <pc:sldMk cId="3151814357" sldId="266"/>
            <ac:spMk id="7" creationId="{7B5E513B-F942-615C-9781-15A08E2E816E}"/>
          </ac:spMkLst>
        </pc:spChg>
        <pc:spChg chg="mod">
          <ac:chgData name="Sontakke, Rachana" userId="S::rsontakke@smu.edu::cf2dc66d-0c03-4e40-bb7e-1fdf19126380" providerId="AD" clId="Web-{4B0DC025-D033-4ED8-A8BE-1BCB1CD89915}" dt="2023-04-20T04:42:13.484" v="547" actId="1076"/>
          <ac:spMkLst>
            <pc:docMk/>
            <pc:sldMk cId="3151814357" sldId="266"/>
            <ac:spMk id="8" creationId="{307466D8-3D1B-2D45-AAD8-8D866F8F56C9}"/>
          </ac:spMkLst>
        </pc:spChg>
        <pc:spChg chg="mod">
          <ac:chgData name="Sontakke, Rachana" userId="S::rsontakke@smu.edu::cf2dc66d-0c03-4e40-bb7e-1fdf19126380" providerId="AD" clId="Web-{4B0DC025-D033-4ED8-A8BE-1BCB1CD89915}" dt="2023-04-20T04:36:43.442" v="507" actId="1076"/>
          <ac:spMkLst>
            <pc:docMk/>
            <pc:sldMk cId="3151814357" sldId="266"/>
            <ac:spMk id="10" creationId="{78103447-C8FF-3290-0B6B-FE234E020CA2}"/>
          </ac:spMkLst>
        </pc:spChg>
        <pc:spChg chg="mod">
          <ac:chgData name="Sontakke, Rachana" userId="S::rsontakke@smu.edu::cf2dc66d-0c03-4e40-bb7e-1fdf19126380" providerId="AD" clId="Web-{4B0DC025-D033-4ED8-A8BE-1BCB1CD89915}" dt="2023-04-20T04:39:01.368" v="520" actId="14100"/>
          <ac:spMkLst>
            <pc:docMk/>
            <pc:sldMk cId="3151814357" sldId="266"/>
            <ac:spMk id="11" creationId="{91B4F123-6970-2B7C-D9C2-538E9362DEC1}"/>
          </ac:spMkLst>
        </pc:spChg>
        <pc:spChg chg="mod">
          <ac:chgData name="Sontakke, Rachana" userId="S::rsontakke@smu.edu::cf2dc66d-0c03-4e40-bb7e-1fdf19126380" providerId="AD" clId="Web-{4B0DC025-D033-4ED8-A8BE-1BCB1CD89915}" dt="2023-04-20T04:41:56.437" v="545" actId="1076"/>
          <ac:spMkLst>
            <pc:docMk/>
            <pc:sldMk cId="3151814357" sldId="266"/>
            <ac:spMk id="12" creationId="{33ECB31F-CB87-C161-AA5E-CEC2DA407C05}"/>
          </ac:spMkLst>
        </pc:spChg>
        <pc:spChg chg="mod">
          <ac:chgData name="Sontakke, Rachana" userId="S::rsontakke@smu.edu::cf2dc66d-0c03-4e40-bb7e-1fdf19126380" providerId="AD" clId="Web-{4B0DC025-D033-4ED8-A8BE-1BCB1CD89915}" dt="2023-04-20T04:39:49.901" v="525" actId="1076"/>
          <ac:spMkLst>
            <pc:docMk/>
            <pc:sldMk cId="3151814357" sldId="266"/>
            <ac:spMk id="13" creationId="{5AF49ED2-9408-3030-32FE-AB5C3CA728C5}"/>
          </ac:spMkLst>
        </pc:spChg>
        <pc:spChg chg="mod">
          <ac:chgData name="Sontakke, Rachana" userId="S::rsontakke@smu.edu::cf2dc66d-0c03-4e40-bb7e-1fdf19126380" providerId="AD" clId="Web-{4B0DC025-D033-4ED8-A8BE-1BCB1CD89915}" dt="2023-04-20T04:42:42.376" v="552" actId="1076"/>
          <ac:spMkLst>
            <pc:docMk/>
            <pc:sldMk cId="3151814357" sldId="266"/>
            <ac:spMk id="14" creationId="{AD763B27-F6A1-A645-EB05-BE1CB5A5A64D}"/>
          </ac:spMkLst>
        </pc:spChg>
        <pc:spChg chg="mod">
          <ac:chgData name="Sontakke, Rachana" userId="S::rsontakke@smu.edu::cf2dc66d-0c03-4e40-bb7e-1fdf19126380" providerId="AD" clId="Web-{4B0DC025-D033-4ED8-A8BE-1BCB1CD89915}" dt="2023-04-20T04:42:37.251" v="551" actId="1076"/>
          <ac:spMkLst>
            <pc:docMk/>
            <pc:sldMk cId="3151814357" sldId="266"/>
            <ac:spMk id="15" creationId="{BA0AD9EB-A737-B90A-932F-7BAB13B58B2F}"/>
          </ac:spMkLst>
        </pc:spChg>
        <pc:spChg chg="mod">
          <ac:chgData name="Sontakke, Rachana" userId="S::rsontakke@smu.edu::cf2dc66d-0c03-4e40-bb7e-1fdf19126380" providerId="AD" clId="Web-{4B0DC025-D033-4ED8-A8BE-1BCB1CD89915}" dt="2023-04-20T04:42:28.750" v="549" actId="1076"/>
          <ac:spMkLst>
            <pc:docMk/>
            <pc:sldMk cId="3151814357" sldId="266"/>
            <ac:spMk id="16" creationId="{2A03FAD5-575B-404D-34EF-AA5698E864A6}"/>
          </ac:spMkLst>
        </pc:spChg>
        <pc:spChg chg="mod">
          <ac:chgData name="Sontakke, Rachana" userId="S::rsontakke@smu.edu::cf2dc66d-0c03-4e40-bb7e-1fdf19126380" providerId="AD" clId="Web-{4B0DC025-D033-4ED8-A8BE-1BCB1CD89915}" dt="2023-04-20T04:42:23.016" v="548" actId="1076"/>
          <ac:spMkLst>
            <pc:docMk/>
            <pc:sldMk cId="3151814357" sldId="266"/>
            <ac:spMk id="18" creationId="{BBC2CFB4-AAC8-B51C-62A9-EA4369AF8CB0}"/>
          </ac:spMkLst>
        </pc:spChg>
        <pc:spChg chg="add mod">
          <ac:chgData name="Sontakke, Rachana" userId="S::rsontakke@smu.edu::cf2dc66d-0c03-4e40-bb7e-1fdf19126380" providerId="AD" clId="Web-{4B0DC025-D033-4ED8-A8BE-1BCB1CD89915}" dt="2023-04-20T04:41:41.280" v="543" actId="1076"/>
          <ac:spMkLst>
            <pc:docMk/>
            <pc:sldMk cId="3151814357" sldId="266"/>
            <ac:spMk id="22" creationId="{8AA5016D-85EA-BB5A-CFEF-5287D117AB0D}"/>
          </ac:spMkLst>
        </pc:spChg>
      </pc:sldChg>
    </pc:docChg>
  </pc:docChgLst>
  <pc:docChgLst>
    <pc:chgData name="Upadhyaya, Nupur" userId="S::nupadhyaya@smu.edu::c13cbed9-2326-4971-8e3e-f7f217f0e349" providerId="AD" clId="Web-{8870C744-4288-4295-B2EB-D17A65DD32D1}"/>
    <pc:docChg chg="modSld">
      <pc:chgData name="Upadhyaya, Nupur" userId="S::nupadhyaya@smu.edu::c13cbed9-2326-4971-8e3e-f7f217f0e349" providerId="AD" clId="Web-{8870C744-4288-4295-B2EB-D17A65DD32D1}" dt="2023-04-20T18:26:14.058" v="1"/>
      <pc:docMkLst>
        <pc:docMk/>
      </pc:docMkLst>
      <pc:sldChg chg="modNotes">
        <pc:chgData name="Upadhyaya, Nupur" userId="S::nupadhyaya@smu.edu::c13cbed9-2326-4971-8e3e-f7f217f0e349" providerId="AD" clId="Web-{8870C744-4288-4295-B2EB-D17A65DD32D1}" dt="2023-04-20T18:26:14.058" v="1"/>
        <pc:sldMkLst>
          <pc:docMk/>
          <pc:sldMk cId="3151814357" sldId="266"/>
        </pc:sldMkLst>
      </pc:sldChg>
    </pc:docChg>
  </pc:docChgLst>
  <pc:docChgLst>
    <pc:chgData name="Sontakke, Rachana" userId="S::rsontakke@smu.edu::cf2dc66d-0c03-4e40-bb7e-1fdf19126380" providerId="AD" clId="Web-{D07C676F-421C-46AE-8A20-A87847F30B82}"/>
    <pc:docChg chg="modSld">
      <pc:chgData name="Sontakke, Rachana" userId="S::rsontakke@smu.edu::cf2dc66d-0c03-4e40-bb7e-1fdf19126380" providerId="AD" clId="Web-{D07C676F-421C-46AE-8A20-A87847F30B82}" dt="2023-04-19T04:38:07.380" v="88" actId="1076"/>
      <pc:docMkLst>
        <pc:docMk/>
      </pc:docMkLst>
      <pc:sldChg chg="addSp modSp modTransition">
        <pc:chgData name="Sontakke, Rachana" userId="S::rsontakke@smu.edu::cf2dc66d-0c03-4e40-bb7e-1fdf19126380" providerId="AD" clId="Web-{D07C676F-421C-46AE-8A20-A87847F30B82}" dt="2023-04-19T04:30:44.520" v="73" actId="1076"/>
        <pc:sldMkLst>
          <pc:docMk/>
          <pc:sldMk cId="2710867467" sldId="257"/>
        </pc:sldMkLst>
        <pc:spChg chg="mod">
          <ac:chgData name="Sontakke, Rachana" userId="S::rsontakke@smu.edu::cf2dc66d-0c03-4e40-bb7e-1fdf19126380" providerId="AD" clId="Web-{D07C676F-421C-46AE-8A20-A87847F30B82}" dt="2023-04-19T04:22:04.423" v="9" actId="1076"/>
          <ac:spMkLst>
            <pc:docMk/>
            <pc:sldMk cId="2710867467" sldId="257"/>
            <ac:spMk id="2" creationId="{9B8A4A04-E6BC-E8F3-C245-EB7B186F5AA0}"/>
          </ac:spMkLst>
        </pc:spChg>
        <pc:picChg chg="add mod">
          <ac:chgData name="Sontakke, Rachana" userId="S::rsontakke@smu.edu::cf2dc66d-0c03-4e40-bb7e-1fdf19126380" providerId="AD" clId="Web-{D07C676F-421C-46AE-8A20-A87847F30B82}" dt="2023-04-19T04:21:12.671" v="2"/>
          <ac:picMkLst>
            <pc:docMk/>
            <pc:sldMk cId="2710867467" sldId="257"/>
            <ac:picMk id="3" creationId="{27A9E8A5-62B7-2505-117E-695605B66D65}"/>
          </ac:picMkLst>
        </pc:picChg>
        <pc:picChg chg="add mod">
          <ac:chgData name="Sontakke, Rachana" userId="S::rsontakke@smu.edu::cf2dc66d-0c03-4e40-bb7e-1fdf19126380" providerId="AD" clId="Web-{D07C676F-421C-46AE-8A20-A87847F30B82}" dt="2023-04-19T04:30:44.520" v="73" actId="1076"/>
          <ac:picMkLst>
            <pc:docMk/>
            <pc:sldMk cId="2710867467" sldId="257"/>
            <ac:picMk id="5" creationId="{03BC5A96-AEA7-14DA-0AB1-E4DFE6660DD5}"/>
          </ac:picMkLst>
        </pc:picChg>
      </pc:sldChg>
      <pc:sldChg chg="addSp modSp modTransition">
        <pc:chgData name="Sontakke, Rachana" userId="S::rsontakke@smu.edu::cf2dc66d-0c03-4e40-bb7e-1fdf19126380" providerId="AD" clId="Web-{D07C676F-421C-46AE-8A20-A87847F30B82}" dt="2023-04-19T04:30:37.301" v="72" actId="14100"/>
        <pc:sldMkLst>
          <pc:docMk/>
          <pc:sldMk cId="2541740142" sldId="258"/>
        </pc:sldMkLst>
        <pc:picChg chg="add">
          <ac:chgData name="Sontakke, Rachana" userId="S::rsontakke@smu.edu::cf2dc66d-0c03-4e40-bb7e-1fdf19126380" providerId="AD" clId="Web-{D07C676F-421C-46AE-8A20-A87847F30B82}" dt="2023-04-19T04:21:33.219" v="3"/>
          <ac:picMkLst>
            <pc:docMk/>
            <pc:sldMk cId="2541740142" sldId="258"/>
            <ac:picMk id="4" creationId="{75E244A5-76D6-BF6C-9B6B-EDE1727ABCB8}"/>
          </ac:picMkLst>
        </pc:picChg>
        <pc:picChg chg="add mod">
          <ac:chgData name="Sontakke, Rachana" userId="S::rsontakke@smu.edu::cf2dc66d-0c03-4e40-bb7e-1fdf19126380" providerId="AD" clId="Web-{D07C676F-421C-46AE-8A20-A87847F30B82}" dt="2023-04-19T04:30:37.301" v="72" actId="14100"/>
          <ac:picMkLst>
            <pc:docMk/>
            <pc:sldMk cId="2541740142" sldId="258"/>
            <ac:picMk id="5" creationId="{8068DA63-FD06-D85F-E67C-1FCCCA3B16AE}"/>
          </ac:picMkLst>
        </pc:picChg>
        <pc:picChg chg="mod">
          <ac:chgData name="Sontakke, Rachana" userId="S::rsontakke@smu.edu::cf2dc66d-0c03-4e40-bb7e-1fdf19126380" providerId="AD" clId="Web-{D07C676F-421C-46AE-8A20-A87847F30B82}" dt="2023-04-19T04:22:10.783" v="10" actId="1076"/>
          <ac:picMkLst>
            <pc:docMk/>
            <pc:sldMk cId="2541740142" sldId="258"/>
            <ac:picMk id="10" creationId="{F303D1CF-D46F-C3B4-45D0-9FDAFAAB6325}"/>
          </ac:picMkLst>
        </pc:picChg>
      </pc:sldChg>
      <pc:sldChg chg="addSp modSp modTransition">
        <pc:chgData name="Sontakke, Rachana" userId="S::rsontakke@smu.edu::cf2dc66d-0c03-4e40-bb7e-1fdf19126380" providerId="AD" clId="Web-{D07C676F-421C-46AE-8A20-A87847F30B82}" dt="2023-04-19T04:31:15.912" v="75" actId="1076"/>
        <pc:sldMkLst>
          <pc:docMk/>
          <pc:sldMk cId="265745713" sldId="262"/>
        </pc:sldMkLst>
        <pc:picChg chg="add">
          <ac:chgData name="Sontakke, Rachana" userId="S::rsontakke@smu.edu::cf2dc66d-0c03-4e40-bb7e-1fdf19126380" providerId="AD" clId="Web-{D07C676F-421C-46AE-8A20-A87847F30B82}" dt="2023-04-19T04:21:36.438" v="4"/>
          <ac:picMkLst>
            <pc:docMk/>
            <pc:sldMk cId="265745713" sldId="262"/>
            <ac:picMk id="4" creationId="{1BE4884F-18F3-0093-E03D-79EE62C3698A}"/>
          </ac:picMkLst>
        </pc:picChg>
        <pc:picChg chg="add mod">
          <ac:chgData name="Sontakke, Rachana" userId="S::rsontakke@smu.edu::cf2dc66d-0c03-4e40-bb7e-1fdf19126380" providerId="AD" clId="Web-{D07C676F-421C-46AE-8A20-A87847F30B82}" dt="2023-04-19T04:31:15.912" v="75" actId="1076"/>
          <ac:picMkLst>
            <pc:docMk/>
            <pc:sldMk cId="265745713" sldId="262"/>
            <ac:picMk id="5" creationId="{AA96BF08-D766-8193-62EF-34644F15D624}"/>
          </ac:picMkLst>
        </pc:picChg>
      </pc:sldChg>
      <pc:sldChg chg="addSp modSp modTransition">
        <pc:chgData name="Sontakke, Rachana" userId="S::rsontakke@smu.edu::cf2dc66d-0c03-4e40-bb7e-1fdf19126380" providerId="AD" clId="Web-{D07C676F-421C-46AE-8A20-A87847F30B82}" dt="2023-04-19T04:32:18.305" v="77" actId="1076"/>
        <pc:sldMkLst>
          <pc:docMk/>
          <pc:sldMk cId="1224885401" sldId="263"/>
        </pc:sldMkLst>
        <pc:picChg chg="add">
          <ac:chgData name="Sontakke, Rachana" userId="S::rsontakke@smu.edu::cf2dc66d-0c03-4e40-bb7e-1fdf19126380" providerId="AD" clId="Web-{D07C676F-421C-46AE-8A20-A87847F30B82}" dt="2023-04-19T04:21:39.657" v="5"/>
          <ac:picMkLst>
            <pc:docMk/>
            <pc:sldMk cId="1224885401" sldId="263"/>
            <ac:picMk id="5" creationId="{C99B18EE-85A3-9FAB-8235-537EF6D12CF4}"/>
          </ac:picMkLst>
        </pc:picChg>
        <pc:picChg chg="add mod">
          <ac:chgData name="Sontakke, Rachana" userId="S::rsontakke@smu.edu::cf2dc66d-0c03-4e40-bb7e-1fdf19126380" providerId="AD" clId="Web-{D07C676F-421C-46AE-8A20-A87847F30B82}" dt="2023-04-19T04:32:18.305" v="77" actId="1076"/>
          <ac:picMkLst>
            <pc:docMk/>
            <pc:sldMk cId="1224885401" sldId="263"/>
            <ac:picMk id="6" creationId="{2BA3781E-39F7-C743-1FB8-F7CDF1D24F75}"/>
          </ac:picMkLst>
        </pc:picChg>
      </pc:sldChg>
      <pc:sldChg chg="addSp modSp modTransition">
        <pc:chgData name="Sontakke, Rachana" userId="S::rsontakke@smu.edu::cf2dc66d-0c03-4e40-bb7e-1fdf19126380" providerId="AD" clId="Web-{D07C676F-421C-46AE-8A20-A87847F30B82}" dt="2023-04-19T04:32:47.602" v="79" actId="1076"/>
        <pc:sldMkLst>
          <pc:docMk/>
          <pc:sldMk cId="405161586" sldId="264"/>
        </pc:sldMkLst>
        <pc:picChg chg="add">
          <ac:chgData name="Sontakke, Rachana" userId="S::rsontakke@smu.edu::cf2dc66d-0c03-4e40-bb7e-1fdf19126380" providerId="AD" clId="Web-{D07C676F-421C-46AE-8A20-A87847F30B82}" dt="2023-04-19T04:21:42.407" v="6"/>
          <ac:picMkLst>
            <pc:docMk/>
            <pc:sldMk cId="405161586" sldId="264"/>
            <ac:picMk id="5" creationId="{03D4648D-7F19-B4F8-16AF-DECA70B86339}"/>
          </ac:picMkLst>
        </pc:picChg>
        <pc:picChg chg="add mod">
          <ac:chgData name="Sontakke, Rachana" userId="S::rsontakke@smu.edu::cf2dc66d-0c03-4e40-bb7e-1fdf19126380" providerId="AD" clId="Web-{D07C676F-421C-46AE-8A20-A87847F30B82}" dt="2023-04-19T04:32:47.602" v="79" actId="1076"/>
          <ac:picMkLst>
            <pc:docMk/>
            <pc:sldMk cId="405161586" sldId="264"/>
            <ac:picMk id="6" creationId="{592C25FC-C5B9-B69C-FEAB-A6B2A1D1964D}"/>
          </ac:picMkLst>
        </pc:picChg>
      </pc:sldChg>
      <pc:sldChg chg="addSp delSp modSp modTransition">
        <pc:chgData name="Sontakke, Rachana" userId="S::rsontakke@smu.edu::cf2dc66d-0c03-4e40-bb7e-1fdf19126380" providerId="AD" clId="Web-{D07C676F-421C-46AE-8A20-A87847F30B82}" dt="2023-04-19T04:34:07.762" v="84" actId="1076"/>
        <pc:sldMkLst>
          <pc:docMk/>
          <pc:sldMk cId="1356249123" sldId="265"/>
        </pc:sldMkLst>
        <pc:spChg chg="mod">
          <ac:chgData name="Sontakke, Rachana" userId="S::rsontakke@smu.edu::cf2dc66d-0c03-4e40-bb7e-1fdf19126380" providerId="AD" clId="Web-{D07C676F-421C-46AE-8A20-A87847F30B82}" dt="2023-04-19T04:26:14.026" v="57" actId="1076"/>
          <ac:spMkLst>
            <pc:docMk/>
            <pc:sldMk cId="1356249123" sldId="265"/>
            <ac:spMk id="9" creationId="{B76CCE3C-DACA-E089-68F7-42853C953D5B}"/>
          </ac:spMkLst>
        </pc:spChg>
        <pc:picChg chg="add">
          <ac:chgData name="Sontakke, Rachana" userId="S::rsontakke@smu.edu::cf2dc66d-0c03-4e40-bb7e-1fdf19126380" providerId="AD" clId="Web-{D07C676F-421C-46AE-8A20-A87847F30B82}" dt="2023-04-19T04:21:45.860" v="7"/>
          <ac:picMkLst>
            <pc:docMk/>
            <pc:sldMk cId="1356249123" sldId="265"/>
            <ac:picMk id="4" creationId="{54C1F6EC-6B54-BA2A-0B0E-3377AF4E6D3B}"/>
          </ac:picMkLst>
        </pc:picChg>
        <pc:picChg chg="add del mod">
          <ac:chgData name="Sontakke, Rachana" userId="S::rsontakke@smu.edu::cf2dc66d-0c03-4e40-bb7e-1fdf19126380" providerId="AD" clId="Web-{D07C676F-421C-46AE-8A20-A87847F30B82}" dt="2023-04-19T04:33:33.573" v="82"/>
          <ac:picMkLst>
            <pc:docMk/>
            <pc:sldMk cId="1356249123" sldId="265"/>
            <ac:picMk id="5" creationId="{D64175F9-A91B-9656-48CA-5156EAF9C772}"/>
          </ac:picMkLst>
        </pc:picChg>
        <pc:picChg chg="mod">
          <ac:chgData name="Sontakke, Rachana" userId="S::rsontakke@smu.edu::cf2dc66d-0c03-4e40-bb7e-1fdf19126380" providerId="AD" clId="Web-{D07C676F-421C-46AE-8A20-A87847F30B82}" dt="2023-04-19T04:25:56.447" v="54" actId="1076"/>
          <ac:picMkLst>
            <pc:docMk/>
            <pc:sldMk cId="1356249123" sldId="265"/>
            <ac:picMk id="6" creationId="{CBFE6B1B-8C9C-7BED-0146-AEBEEF20E698}"/>
          </ac:picMkLst>
        </pc:picChg>
        <pc:picChg chg="add mod">
          <ac:chgData name="Sontakke, Rachana" userId="S::rsontakke@smu.edu::cf2dc66d-0c03-4e40-bb7e-1fdf19126380" providerId="AD" clId="Web-{D07C676F-421C-46AE-8A20-A87847F30B82}" dt="2023-04-19T04:34:07.762" v="84" actId="1076"/>
          <ac:picMkLst>
            <pc:docMk/>
            <pc:sldMk cId="1356249123" sldId="265"/>
            <ac:picMk id="7" creationId="{B17C2DEB-3819-772E-0F9A-9DD7D944A7C4}"/>
          </ac:picMkLst>
        </pc:picChg>
      </pc:sldChg>
      <pc:sldChg chg="addSp modSp modTransition">
        <pc:chgData name="Sontakke, Rachana" userId="S::rsontakke@smu.edu::cf2dc66d-0c03-4e40-bb7e-1fdf19126380" providerId="AD" clId="Web-{D07C676F-421C-46AE-8A20-A87847F30B82}" dt="2023-04-19T04:37:12.081" v="86" actId="1076"/>
        <pc:sldMkLst>
          <pc:docMk/>
          <pc:sldMk cId="3151814357" sldId="266"/>
        </pc:sldMkLst>
        <pc:spChg chg="mod">
          <ac:chgData name="Sontakke, Rachana" userId="S::rsontakke@smu.edu::cf2dc66d-0c03-4e40-bb7e-1fdf19126380" providerId="AD" clId="Web-{D07C676F-421C-46AE-8A20-A87847F30B82}" dt="2023-04-19T04:26:25.604" v="58" actId="20577"/>
          <ac:spMkLst>
            <pc:docMk/>
            <pc:sldMk cId="3151814357" sldId="266"/>
            <ac:spMk id="9" creationId="{B76CCE3C-DACA-E089-68F7-42853C953D5B}"/>
          </ac:spMkLst>
        </pc:spChg>
        <pc:picChg chg="add">
          <ac:chgData name="Sontakke, Rachana" userId="S::rsontakke@smu.edu::cf2dc66d-0c03-4e40-bb7e-1fdf19126380" providerId="AD" clId="Web-{D07C676F-421C-46AE-8A20-A87847F30B82}" dt="2023-04-19T04:21:49.360" v="8"/>
          <ac:picMkLst>
            <pc:docMk/>
            <pc:sldMk cId="3151814357" sldId="266"/>
            <ac:picMk id="4" creationId="{88EA912D-4091-F515-93E7-30535C557051}"/>
          </ac:picMkLst>
        </pc:picChg>
        <pc:picChg chg="add mod">
          <ac:chgData name="Sontakke, Rachana" userId="S::rsontakke@smu.edu::cf2dc66d-0c03-4e40-bb7e-1fdf19126380" providerId="AD" clId="Web-{D07C676F-421C-46AE-8A20-A87847F30B82}" dt="2023-04-19T04:37:12.081" v="86" actId="1076"/>
          <ac:picMkLst>
            <pc:docMk/>
            <pc:sldMk cId="3151814357" sldId="266"/>
            <ac:picMk id="5" creationId="{D1FFE33C-9DE2-B8C0-12EB-47B3D7F2F694}"/>
          </ac:picMkLst>
        </pc:picChg>
      </pc:sldChg>
      <pc:sldChg chg="addSp modSp modTransition">
        <pc:chgData name="Sontakke, Rachana" userId="S::rsontakke@smu.edu::cf2dc66d-0c03-4e40-bb7e-1fdf19126380" providerId="AD" clId="Web-{D07C676F-421C-46AE-8A20-A87847F30B82}" dt="2023-04-19T04:38:07.380" v="88" actId="1076"/>
        <pc:sldMkLst>
          <pc:docMk/>
          <pc:sldMk cId="2862821702" sldId="267"/>
        </pc:sldMkLst>
        <pc:picChg chg="add mod">
          <ac:chgData name="Sontakke, Rachana" userId="S::rsontakke@smu.edu::cf2dc66d-0c03-4e40-bb7e-1fdf19126380" providerId="AD" clId="Web-{D07C676F-421C-46AE-8A20-A87847F30B82}" dt="2023-04-19T04:38:07.380" v="88" actId="1076"/>
          <ac:picMkLst>
            <pc:docMk/>
            <pc:sldMk cId="2862821702" sldId="267"/>
            <ac:picMk id="3" creationId="{E8BAB38B-A9A3-C357-EC99-C5881B216272}"/>
          </ac:picMkLst>
        </pc:picChg>
      </pc:sldChg>
    </pc:docChg>
  </pc:docChgLst>
  <pc:docChgLst>
    <pc:chgData name="Sontakke, Rachana" userId="S::rsontakke@smu.edu::cf2dc66d-0c03-4e40-bb7e-1fdf19126380" providerId="AD" clId="Web-{96787F7C-8EFD-430E-AA5A-B61607715D61}"/>
    <pc:docChg chg="modSld">
      <pc:chgData name="Sontakke, Rachana" userId="S::rsontakke@smu.edu::cf2dc66d-0c03-4e40-bb7e-1fdf19126380" providerId="AD" clId="Web-{96787F7C-8EFD-430E-AA5A-B61607715D61}" dt="2023-04-20T22:47:32.759" v="0" actId="1076"/>
      <pc:docMkLst>
        <pc:docMk/>
      </pc:docMkLst>
      <pc:sldChg chg="modSp">
        <pc:chgData name="Sontakke, Rachana" userId="S::rsontakke@smu.edu::cf2dc66d-0c03-4e40-bb7e-1fdf19126380" providerId="AD" clId="Web-{96787F7C-8EFD-430E-AA5A-B61607715D61}" dt="2023-04-20T22:47:32.759" v="0" actId="1076"/>
        <pc:sldMkLst>
          <pc:docMk/>
          <pc:sldMk cId="2515232961" sldId="256"/>
        </pc:sldMkLst>
        <pc:picChg chg="mod">
          <ac:chgData name="Sontakke, Rachana" userId="S::rsontakke@smu.edu::cf2dc66d-0c03-4e40-bb7e-1fdf19126380" providerId="AD" clId="Web-{96787F7C-8EFD-430E-AA5A-B61607715D61}" dt="2023-04-20T22:47:32.759" v="0" actId="1076"/>
          <ac:picMkLst>
            <pc:docMk/>
            <pc:sldMk cId="2515232961" sldId="256"/>
            <ac:picMk id="5" creationId="{177122FB-FF75-3FDE-AD31-7C3AF8306A59}"/>
          </ac:picMkLst>
        </pc:picChg>
      </pc:sldChg>
    </pc:docChg>
  </pc:docChgLst>
  <pc:docChgLst>
    <pc:chgData name="Upadhyaya, Nupur" userId="S::nupadhyaya@smu.edu::c13cbed9-2326-4971-8e3e-f7f217f0e349" providerId="AD" clId="Web-{7B071558-4083-4FEB-987F-F6B56836EF73}"/>
    <pc:docChg chg="modSld">
      <pc:chgData name="Upadhyaya, Nupur" userId="S::nupadhyaya@smu.edu::c13cbed9-2326-4971-8e3e-f7f217f0e349" providerId="AD" clId="Web-{7B071558-4083-4FEB-987F-F6B56836EF73}" dt="2023-04-20T22:02:13.160" v="24"/>
      <pc:docMkLst>
        <pc:docMk/>
      </pc:docMkLst>
      <pc:sldChg chg="modTransition">
        <pc:chgData name="Upadhyaya, Nupur" userId="S::nupadhyaya@smu.edu::c13cbed9-2326-4971-8e3e-f7f217f0e349" providerId="AD" clId="Web-{7B071558-4083-4FEB-987F-F6B56836EF73}" dt="2023-04-20T22:01:14.798" v="5"/>
        <pc:sldMkLst>
          <pc:docMk/>
          <pc:sldMk cId="2710867467" sldId="257"/>
        </pc:sldMkLst>
      </pc:sldChg>
      <pc:sldChg chg="modTransition">
        <pc:chgData name="Upadhyaya, Nupur" userId="S::nupadhyaya@smu.edu::c13cbed9-2326-4971-8e3e-f7f217f0e349" providerId="AD" clId="Web-{7B071558-4083-4FEB-987F-F6B56836EF73}" dt="2023-04-20T22:01:57.784" v="19"/>
        <pc:sldMkLst>
          <pc:docMk/>
          <pc:sldMk cId="2541740142" sldId="258"/>
        </pc:sldMkLst>
      </pc:sldChg>
      <pc:sldChg chg="modTransition">
        <pc:chgData name="Upadhyaya, Nupur" userId="S::nupadhyaya@smu.edu::c13cbed9-2326-4971-8e3e-f7f217f0e349" providerId="AD" clId="Web-{7B071558-4083-4FEB-987F-F6B56836EF73}" dt="2023-04-20T22:01:25.689" v="9"/>
        <pc:sldMkLst>
          <pc:docMk/>
          <pc:sldMk cId="265745713" sldId="262"/>
        </pc:sldMkLst>
      </pc:sldChg>
      <pc:sldChg chg="modTransition">
        <pc:chgData name="Upadhyaya, Nupur" userId="S::nupadhyaya@smu.edu::c13cbed9-2326-4971-8e3e-f7f217f0e349" providerId="AD" clId="Web-{7B071558-4083-4FEB-987F-F6B56836EF73}" dt="2023-04-20T22:01:28.955" v="10"/>
        <pc:sldMkLst>
          <pc:docMk/>
          <pc:sldMk cId="1224885401" sldId="263"/>
        </pc:sldMkLst>
      </pc:sldChg>
      <pc:sldChg chg="modTransition">
        <pc:chgData name="Upadhyaya, Nupur" userId="S::nupadhyaya@smu.edu::c13cbed9-2326-4971-8e3e-f7f217f0e349" providerId="AD" clId="Web-{7B071558-4083-4FEB-987F-F6B56836EF73}" dt="2023-04-20T22:01:45.237" v="15"/>
        <pc:sldMkLst>
          <pc:docMk/>
          <pc:sldMk cId="405161586" sldId="264"/>
        </pc:sldMkLst>
      </pc:sldChg>
      <pc:sldChg chg="modTransition">
        <pc:chgData name="Upadhyaya, Nupur" userId="S::nupadhyaya@smu.edu::c13cbed9-2326-4971-8e3e-f7f217f0e349" providerId="AD" clId="Web-{7B071558-4083-4FEB-987F-F6B56836EF73}" dt="2023-04-20T22:01:41.799" v="14"/>
        <pc:sldMkLst>
          <pc:docMk/>
          <pc:sldMk cId="1356249123" sldId="265"/>
        </pc:sldMkLst>
      </pc:sldChg>
      <pc:sldChg chg="modSp modTransition">
        <pc:chgData name="Upadhyaya, Nupur" userId="S::nupadhyaya@smu.edu::c13cbed9-2326-4971-8e3e-f7f217f0e349" providerId="AD" clId="Web-{7B071558-4083-4FEB-987F-F6B56836EF73}" dt="2023-04-20T22:01:47.893" v="16"/>
        <pc:sldMkLst>
          <pc:docMk/>
          <pc:sldMk cId="3151814357" sldId="266"/>
        </pc:sldMkLst>
        <pc:spChg chg="mod">
          <ac:chgData name="Upadhyaya, Nupur" userId="S::nupadhyaya@smu.edu::c13cbed9-2326-4971-8e3e-f7f217f0e349" providerId="AD" clId="Web-{7B071558-4083-4FEB-987F-F6B56836EF73}" dt="2023-04-20T21:50:58.978" v="1" actId="1076"/>
          <ac:spMkLst>
            <pc:docMk/>
            <pc:sldMk cId="3151814357" sldId="266"/>
            <ac:spMk id="14" creationId="{AD763B27-F6A1-A645-EB05-BE1CB5A5A64D}"/>
          </ac:spMkLst>
        </pc:spChg>
        <pc:spChg chg="mod">
          <ac:chgData name="Upadhyaya, Nupur" userId="S::nupadhyaya@smu.edu::c13cbed9-2326-4971-8e3e-f7f217f0e349" providerId="AD" clId="Web-{7B071558-4083-4FEB-987F-F6B56836EF73}" dt="2023-04-20T21:50:52.087" v="0" actId="20577"/>
          <ac:spMkLst>
            <pc:docMk/>
            <pc:sldMk cId="3151814357" sldId="266"/>
            <ac:spMk id="15" creationId="{BA0AD9EB-A737-B90A-932F-7BAB13B58B2F}"/>
          </ac:spMkLst>
        </pc:spChg>
        <pc:spChg chg="mod">
          <ac:chgData name="Upadhyaya, Nupur" userId="S::nupadhyaya@smu.edu::c13cbed9-2326-4971-8e3e-f7f217f0e349" providerId="AD" clId="Web-{7B071558-4083-4FEB-987F-F6B56836EF73}" dt="2023-04-20T21:51:06.729" v="2" actId="1076"/>
          <ac:spMkLst>
            <pc:docMk/>
            <pc:sldMk cId="3151814357" sldId="266"/>
            <ac:spMk id="16" creationId="{2A03FAD5-575B-404D-34EF-AA5698E864A6}"/>
          </ac:spMkLst>
        </pc:spChg>
        <pc:spChg chg="mod">
          <ac:chgData name="Upadhyaya, Nupur" userId="S::nupadhyaya@smu.edu::c13cbed9-2326-4971-8e3e-f7f217f0e349" providerId="AD" clId="Web-{7B071558-4083-4FEB-987F-F6B56836EF73}" dt="2023-04-20T21:51:31.495" v="4" actId="1076"/>
          <ac:spMkLst>
            <pc:docMk/>
            <pc:sldMk cId="3151814357" sldId="266"/>
            <ac:spMk id="18" creationId="{BBC2CFB4-AAC8-B51C-62A9-EA4369AF8CB0}"/>
          </ac:spMkLst>
        </pc:spChg>
      </pc:sldChg>
      <pc:sldChg chg="modTransition">
        <pc:chgData name="Upadhyaya, Nupur" userId="S::nupadhyaya@smu.edu::c13cbed9-2326-4971-8e3e-f7f217f0e349" providerId="AD" clId="Web-{7B071558-4083-4FEB-987F-F6B56836EF73}" dt="2023-04-20T22:01:51.315" v="17"/>
        <pc:sldMkLst>
          <pc:docMk/>
          <pc:sldMk cId="2862821702" sldId="267"/>
        </pc:sldMkLst>
      </pc:sldChg>
      <pc:sldChg chg="modTransition">
        <pc:chgData name="Upadhyaya, Nupur" userId="S::nupadhyaya@smu.edu::c13cbed9-2326-4971-8e3e-f7f217f0e349" providerId="AD" clId="Web-{7B071558-4083-4FEB-987F-F6B56836EF73}" dt="2023-04-20T22:01:17.314" v="6"/>
        <pc:sldMkLst>
          <pc:docMk/>
          <pc:sldMk cId="455791957" sldId="268"/>
        </pc:sldMkLst>
      </pc:sldChg>
      <pc:sldChg chg="modTransition">
        <pc:chgData name="Upadhyaya, Nupur" userId="S::nupadhyaya@smu.edu::c13cbed9-2326-4971-8e3e-f7f217f0e349" providerId="AD" clId="Web-{7B071558-4083-4FEB-987F-F6B56836EF73}" dt="2023-04-20T22:01:53.940" v="18"/>
        <pc:sldMkLst>
          <pc:docMk/>
          <pc:sldMk cId="3494608752" sldId="271"/>
        </pc:sldMkLst>
      </pc:sldChg>
      <pc:sldChg chg="modTransition">
        <pc:chgData name="Upadhyaya, Nupur" userId="S::nupadhyaya@smu.edu::c13cbed9-2326-4971-8e3e-f7f217f0e349" providerId="AD" clId="Web-{7B071558-4083-4FEB-987F-F6B56836EF73}" dt="2023-04-20T22:02:00.269" v="20"/>
        <pc:sldMkLst>
          <pc:docMk/>
          <pc:sldMk cId="1820905005" sldId="272"/>
        </pc:sldMkLst>
      </pc:sldChg>
      <pc:sldChg chg="modTransition">
        <pc:chgData name="Upadhyaya, Nupur" userId="S::nupadhyaya@smu.edu::c13cbed9-2326-4971-8e3e-f7f217f0e349" providerId="AD" clId="Web-{7B071558-4083-4FEB-987F-F6B56836EF73}" dt="2023-04-20T22:02:13.160" v="24"/>
        <pc:sldMkLst>
          <pc:docMk/>
          <pc:sldMk cId="3794061627" sldId="273"/>
        </pc:sldMkLst>
      </pc:sldChg>
      <pc:sldChg chg="modTransition">
        <pc:chgData name="Upadhyaya, Nupur" userId="S::nupadhyaya@smu.edu::c13cbed9-2326-4971-8e3e-f7f217f0e349" providerId="AD" clId="Web-{7B071558-4083-4FEB-987F-F6B56836EF73}" dt="2023-04-20T22:02:04.159" v="21"/>
        <pc:sldMkLst>
          <pc:docMk/>
          <pc:sldMk cId="3927439856" sldId="274"/>
        </pc:sldMkLst>
      </pc:sldChg>
      <pc:sldChg chg="modTransition">
        <pc:chgData name="Upadhyaya, Nupur" userId="S::nupadhyaya@smu.edu::c13cbed9-2326-4971-8e3e-f7f217f0e349" providerId="AD" clId="Web-{7B071558-4083-4FEB-987F-F6B56836EF73}" dt="2023-04-20T22:01:35.565" v="12"/>
        <pc:sldMkLst>
          <pc:docMk/>
          <pc:sldMk cId="1873708097" sldId="275"/>
        </pc:sldMkLst>
      </pc:sldChg>
      <pc:sldChg chg="modTransition">
        <pc:chgData name="Upadhyaya, Nupur" userId="S::nupadhyaya@smu.edu::c13cbed9-2326-4971-8e3e-f7f217f0e349" providerId="AD" clId="Web-{7B071558-4083-4FEB-987F-F6B56836EF73}" dt="2023-04-20T22:01:39.252" v="13"/>
        <pc:sldMkLst>
          <pc:docMk/>
          <pc:sldMk cId="793648149" sldId="276"/>
        </pc:sldMkLst>
      </pc:sldChg>
      <pc:sldChg chg="modTransition">
        <pc:chgData name="Upadhyaya, Nupur" userId="S::nupadhyaya@smu.edu::c13cbed9-2326-4971-8e3e-f7f217f0e349" providerId="AD" clId="Web-{7B071558-4083-4FEB-987F-F6B56836EF73}" dt="2023-04-20T22:02:09.894" v="23"/>
        <pc:sldMkLst>
          <pc:docMk/>
          <pc:sldMk cId="4226032078" sldId="277"/>
        </pc:sldMkLst>
      </pc:sldChg>
      <pc:sldChg chg="modTransition">
        <pc:chgData name="Upadhyaya, Nupur" userId="S::nupadhyaya@smu.edu::c13cbed9-2326-4971-8e3e-f7f217f0e349" providerId="AD" clId="Web-{7B071558-4083-4FEB-987F-F6B56836EF73}" dt="2023-04-20T22:02:07.441" v="22"/>
        <pc:sldMkLst>
          <pc:docMk/>
          <pc:sldMk cId="2099516491" sldId="278"/>
        </pc:sldMkLst>
      </pc:sldChg>
    </pc:docChg>
  </pc:docChgLst>
  <pc:docChgLst>
    <pc:chgData name="Suram, Hima" userId="S::hsuram@smu.edu::22864fad-7798-4dd9-afbf-6503adf2956f" providerId="AD" clId="Web-{50E047C1-65B1-4EAA-9B0C-A74D7E9CCF3E}"/>
    <pc:docChg chg="modSld">
      <pc:chgData name="Suram, Hima" userId="S::hsuram@smu.edu::22864fad-7798-4dd9-afbf-6503adf2956f" providerId="AD" clId="Web-{50E047C1-65B1-4EAA-9B0C-A74D7E9CCF3E}" dt="2023-04-20T22:15:48.078" v="13" actId="14100"/>
      <pc:docMkLst>
        <pc:docMk/>
      </pc:docMkLst>
      <pc:sldChg chg="modSp">
        <pc:chgData name="Suram, Hima" userId="S::hsuram@smu.edu::22864fad-7798-4dd9-afbf-6503adf2956f" providerId="AD" clId="Web-{50E047C1-65B1-4EAA-9B0C-A74D7E9CCF3E}" dt="2023-04-20T22:14:03.996" v="4" actId="20577"/>
        <pc:sldMkLst>
          <pc:docMk/>
          <pc:sldMk cId="405161586" sldId="264"/>
        </pc:sldMkLst>
        <pc:spChg chg="mod">
          <ac:chgData name="Suram, Hima" userId="S::hsuram@smu.edu::22864fad-7798-4dd9-afbf-6503adf2956f" providerId="AD" clId="Web-{50E047C1-65B1-4EAA-9B0C-A74D7E9CCF3E}" dt="2023-04-20T22:14:03.996" v="4" actId="20577"/>
          <ac:spMkLst>
            <pc:docMk/>
            <pc:sldMk cId="405161586" sldId="264"/>
            <ac:spMk id="9" creationId="{B76CCE3C-DACA-E089-68F7-42853C953D5B}"/>
          </ac:spMkLst>
        </pc:spChg>
      </pc:sldChg>
      <pc:sldChg chg="modSp">
        <pc:chgData name="Suram, Hima" userId="S::hsuram@smu.edu::22864fad-7798-4dd9-afbf-6503adf2956f" providerId="AD" clId="Web-{50E047C1-65B1-4EAA-9B0C-A74D7E9CCF3E}" dt="2023-04-20T22:15:48.078" v="13" actId="14100"/>
        <pc:sldMkLst>
          <pc:docMk/>
          <pc:sldMk cId="1873708097" sldId="275"/>
        </pc:sldMkLst>
        <pc:spChg chg="mod">
          <ac:chgData name="Suram, Hima" userId="S::hsuram@smu.edu::22864fad-7798-4dd9-afbf-6503adf2956f" providerId="AD" clId="Web-{50E047C1-65B1-4EAA-9B0C-A74D7E9CCF3E}" dt="2023-04-20T22:15:48.078" v="13" actId="14100"/>
          <ac:spMkLst>
            <pc:docMk/>
            <pc:sldMk cId="1873708097" sldId="275"/>
            <ac:spMk id="8" creationId="{836B4B0C-09F9-9E7E-D472-C56DCA4BD48B}"/>
          </ac:spMkLst>
        </pc:spChg>
      </pc:sldChg>
    </pc:docChg>
  </pc:docChgLst>
  <pc:docChgLst>
    <pc:chgData name="Khan, Sahar" userId="S::saharkhank@smu.edu::59af738d-d237-4da9-98e2-340e7fffaba9" providerId="AD" clId="Web-{C06E36AC-44C7-44E9-AA7B-F5BF6A52F47F}"/>
    <pc:docChg chg="modSld">
      <pc:chgData name="Khan, Sahar" userId="S::saharkhank@smu.edu::59af738d-d237-4da9-98e2-340e7fffaba9" providerId="AD" clId="Web-{C06E36AC-44C7-44E9-AA7B-F5BF6A52F47F}" dt="2023-04-20T18:44:16.552" v="3" actId="20577"/>
      <pc:docMkLst>
        <pc:docMk/>
      </pc:docMkLst>
      <pc:sldChg chg="modSp">
        <pc:chgData name="Khan, Sahar" userId="S::saharkhank@smu.edu::59af738d-d237-4da9-98e2-340e7fffaba9" providerId="AD" clId="Web-{C06E36AC-44C7-44E9-AA7B-F5BF6A52F47F}" dt="2023-04-20T18:44:16.552" v="3" actId="20577"/>
        <pc:sldMkLst>
          <pc:docMk/>
          <pc:sldMk cId="1224885401" sldId="263"/>
        </pc:sldMkLst>
        <pc:spChg chg="mod">
          <ac:chgData name="Khan, Sahar" userId="S::saharkhank@smu.edu::59af738d-d237-4da9-98e2-340e7fffaba9" providerId="AD" clId="Web-{C06E36AC-44C7-44E9-AA7B-F5BF6A52F47F}" dt="2023-04-20T18:44:16.552" v="3" actId="20577"/>
          <ac:spMkLst>
            <pc:docMk/>
            <pc:sldMk cId="1224885401" sldId="263"/>
            <ac:spMk id="9" creationId="{B76CCE3C-DACA-E089-68F7-42853C953D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FA51E-72CA-4571-9C59-E581D4DFE19C}" type="datetimeFigureOut">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86F46-DEAF-436C-9A9E-5A72C77C133A}" type="slidenum">
              <a:t>‹#›</a:t>
            </a:fld>
            <a:endParaRPr lang="en-US"/>
          </a:p>
        </p:txBody>
      </p:sp>
    </p:spTree>
    <p:extLst>
      <p:ext uri="{BB962C8B-B14F-4D97-AF65-F5344CB8AC3E}">
        <p14:creationId xmlns:p14="http://schemas.microsoft.com/office/powerpoint/2010/main" val="85190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286F46-DEAF-436C-9A9E-5A72C77C133A}" type="slidenum">
              <a:rPr lang="en-US" smtClean="0"/>
              <a:t>1</a:t>
            </a:fld>
            <a:endParaRPr lang="en-US"/>
          </a:p>
        </p:txBody>
      </p:sp>
    </p:spTree>
    <p:extLst>
      <p:ext uri="{BB962C8B-B14F-4D97-AF65-F5344CB8AC3E}">
        <p14:creationId xmlns:p14="http://schemas.microsoft.com/office/powerpoint/2010/main" val="258552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endParaRPr lang="en-US" b="1">
              <a:cs typeface="Calibri"/>
            </a:endParaRPr>
          </a:p>
        </p:txBody>
      </p:sp>
      <p:sp>
        <p:nvSpPr>
          <p:cNvPr id="4" name="Slide Number Placeholder 3"/>
          <p:cNvSpPr>
            <a:spLocks noGrp="1"/>
          </p:cNvSpPr>
          <p:nvPr>
            <p:ph type="sldNum" sz="quarter" idx="5"/>
          </p:nvPr>
        </p:nvSpPr>
        <p:spPr/>
        <p:txBody>
          <a:bodyPr/>
          <a:lstStyle/>
          <a:p>
            <a:fld id="{B4286F46-DEAF-436C-9A9E-5A72C77C133A}" type="slidenum">
              <a:rPr lang="en-US"/>
              <a:t>13</a:t>
            </a:fld>
            <a:endParaRPr lang="en-US"/>
          </a:p>
        </p:txBody>
      </p:sp>
    </p:spTree>
    <p:extLst>
      <p:ext uri="{BB962C8B-B14F-4D97-AF65-F5344CB8AC3E}">
        <p14:creationId xmlns:p14="http://schemas.microsoft.com/office/powerpoint/2010/main" val="1487672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Aft>
                <a:spcPts val="600"/>
              </a:spcAft>
              <a:buFont typeface="Arial,Sans-Serif"/>
              <a:buChar char="•"/>
            </a:pPr>
            <a:r>
              <a:rPr lang="en-US"/>
              <a:t>Customes -  demographics, purchasing behavior, and responses to marketing campaigns which makes up 22 attributes. </a:t>
            </a:r>
          </a:p>
          <a:p>
            <a:pPr marL="285750" indent="-285750">
              <a:lnSpc>
                <a:spcPct val="90000"/>
              </a:lnSpc>
              <a:spcAft>
                <a:spcPts val="600"/>
              </a:spcAft>
              <a:buFont typeface="Arial,Sans-Serif"/>
              <a:buChar char="•"/>
            </a:pPr>
            <a:r>
              <a:rPr lang="en-US"/>
              <a:t>Purchases of different product categories such as wine, fruits, meat, fish, sweets, and gold products</a:t>
            </a:r>
            <a:endParaRPr lang="en-US">
              <a:cs typeface="Calibri"/>
            </a:endParaRPr>
          </a:p>
          <a:p>
            <a:pPr marL="171450" indent="-171450">
              <a:buFont typeface="Arial,Sans-Serif"/>
              <a:buChar char="•"/>
            </a:pPr>
            <a:r>
              <a:rPr lang="en-US"/>
              <a:t>  Promotion number of purchases made with a discount, and whether the customer accepted the offer in the five marketing campaigns. </a:t>
            </a:r>
            <a:endParaRPr lang="en-US">
              <a:cs typeface="Calibri"/>
            </a:endParaRPr>
          </a:p>
          <a:p>
            <a:pPr marL="285750" indent="-285750">
              <a:lnSpc>
                <a:spcPct val="90000"/>
              </a:lnSpc>
              <a:spcAft>
                <a:spcPts val="600"/>
              </a:spcAft>
              <a:buFont typeface="Arial,Sans-Serif"/>
              <a:buChar char="•"/>
            </a:pPr>
            <a:r>
              <a:rPr lang="en-US"/>
              <a:t>Finally, it includes the number of purchases made through the company's website, using a catalogue, and directly in stores, as well as the number of visits to the company's website in the last month.</a:t>
            </a:r>
          </a:p>
        </p:txBody>
      </p:sp>
      <p:sp>
        <p:nvSpPr>
          <p:cNvPr id="4" name="Slide Number Placeholder 3"/>
          <p:cNvSpPr>
            <a:spLocks noGrp="1"/>
          </p:cNvSpPr>
          <p:nvPr>
            <p:ph type="sldNum" sz="quarter" idx="5"/>
          </p:nvPr>
        </p:nvSpPr>
        <p:spPr/>
        <p:txBody>
          <a:bodyPr/>
          <a:lstStyle/>
          <a:p>
            <a:fld id="{B4286F46-DEAF-436C-9A9E-5A72C77C133A}" type="slidenum">
              <a:t>2</a:t>
            </a:fld>
            <a:endParaRPr lang="en-US"/>
          </a:p>
        </p:txBody>
      </p:sp>
    </p:spTree>
    <p:extLst>
      <p:ext uri="{BB962C8B-B14F-4D97-AF65-F5344CB8AC3E}">
        <p14:creationId xmlns:p14="http://schemas.microsoft.com/office/powerpoint/2010/main" val="3329283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28600">
              <a:lnSpc>
                <a:spcPct val="90000"/>
              </a:lnSpc>
              <a:spcAft>
                <a:spcPts val="600"/>
              </a:spcAft>
              <a:buFont typeface="Arial,Sans-Serif"/>
              <a:buChar char="•"/>
            </a:pPr>
            <a:r>
              <a:rPr lang="en-US"/>
              <a:t>Provide actionable recommendations for increasing sales through a segmentation model </a:t>
            </a:r>
          </a:p>
          <a:p>
            <a:pPr marL="285750" indent="-228600">
              <a:lnSpc>
                <a:spcPct val="90000"/>
              </a:lnSpc>
              <a:spcAft>
                <a:spcPts val="600"/>
              </a:spcAft>
              <a:buFont typeface="Arial,Sans-Serif"/>
              <a:buChar char="•"/>
            </a:pPr>
            <a:r>
              <a:rPr lang="en-US"/>
              <a:t>Analyze customer behavior and purchasing patterns to identify opportunities for higher campaign profits and target specific customer segments</a:t>
            </a:r>
          </a:p>
          <a:p>
            <a:pPr marL="285750" indent="-228600">
              <a:lnSpc>
                <a:spcPct val="90000"/>
              </a:lnSpc>
              <a:spcAft>
                <a:spcPts val="600"/>
              </a:spcAft>
              <a:buFont typeface="Arial,Sans-Serif"/>
              <a:buChar char="•"/>
            </a:pPr>
            <a:r>
              <a:rPr lang="en-US"/>
              <a:t>Meet customers' needs, understand their product preferences, and identify areas where targeted campaigns can be more successful</a:t>
            </a:r>
          </a:p>
          <a:p>
            <a:pPr marL="285750" indent="-228600">
              <a:lnSpc>
                <a:spcPct val="90000"/>
              </a:lnSpc>
              <a:spcAft>
                <a:spcPts val="600"/>
              </a:spcAft>
              <a:buFont typeface="Arial,Sans-Serif"/>
              <a:buChar char="•"/>
            </a:pPr>
            <a:r>
              <a:rPr lang="en-US"/>
              <a:t>Improve the company's market strategy by enhancing customer retention levels through increased customer satisfaction and loyalty while maximizing campaign profits</a:t>
            </a:r>
          </a:p>
        </p:txBody>
      </p:sp>
      <p:sp>
        <p:nvSpPr>
          <p:cNvPr id="4" name="Slide Number Placeholder 3"/>
          <p:cNvSpPr>
            <a:spLocks noGrp="1"/>
          </p:cNvSpPr>
          <p:nvPr>
            <p:ph type="sldNum" sz="quarter" idx="5"/>
          </p:nvPr>
        </p:nvSpPr>
        <p:spPr/>
        <p:txBody>
          <a:bodyPr/>
          <a:lstStyle/>
          <a:p>
            <a:fld id="{B4286F46-DEAF-436C-9A9E-5A72C77C133A}" type="slidenum">
              <a:rPr lang="en-US"/>
              <a:t>3</a:t>
            </a:fld>
            <a:endParaRPr lang="en-US"/>
          </a:p>
        </p:txBody>
      </p:sp>
    </p:spTree>
    <p:extLst>
      <p:ext uri="{BB962C8B-B14F-4D97-AF65-F5344CB8AC3E}">
        <p14:creationId xmlns:p14="http://schemas.microsoft.com/office/powerpoint/2010/main" val="2509894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28600">
              <a:lnSpc>
                <a:spcPct val="90000"/>
              </a:lnSpc>
              <a:spcAft>
                <a:spcPts val="600"/>
              </a:spcAft>
              <a:buFont typeface="Arial,Sans-Serif"/>
              <a:buChar char="•"/>
            </a:pPr>
            <a:r>
              <a:rPr lang="en-US" b="1"/>
              <a:t>Customer Seniority and Spend:</a:t>
            </a:r>
            <a:r>
              <a:rPr lang="en-US"/>
              <a:t>  Observed positive relation between customer seniority and total spend. However, we cannot make strong conclusions on this trend as the customer data was limited to 2 years</a:t>
            </a:r>
          </a:p>
          <a:p>
            <a:pPr marL="285750" indent="-228600">
              <a:lnSpc>
                <a:spcPct val="90000"/>
              </a:lnSpc>
              <a:spcAft>
                <a:spcPts val="600"/>
              </a:spcAft>
              <a:buFont typeface="Arial,Sans-Serif"/>
              <a:buChar char="•"/>
            </a:pPr>
            <a:endParaRPr lang="en-US"/>
          </a:p>
          <a:p>
            <a:pPr marL="285750" indent="-228600">
              <a:lnSpc>
                <a:spcPct val="90000"/>
              </a:lnSpc>
              <a:spcAft>
                <a:spcPts val="600"/>
              </a:spcAft>
              <a:buFont typeface="Arial,Sans-Serif"/>
              <a:buChar char="•"/>
            </a:pPr>
            <a:r>
              <a:rPr lang="en-US"/>
              <a:t>Ag</a:t>
            </a:r>
          </a:p>
          <a:p>
            <a:pPr marL="285750" indent="-228600">
              <a:lnSpc>
                <a:spcPct val="90000"/>
              </a:lnSpc>
              <a:spcAft>
                <a:spcPts val="600"/>
              </a:spcAft>
              <a:buFont typeface="Arial,Sans-Serif"/>
              <a:buChar char="•"/>
            </a:pPr>
            <a:endParaRPr lang="en-US"/>
          </a:p>
          <a:p>
            <a:pPr marL="285750" indent="-228600">
              <a:lnSpc>
                <a:spcPct val="90000"/>
              </a:lnSpc>
              <a:spcAft>
                <a:spcPts val="600"/>
              </a:spcAft>
              <a:buFont typeface="Arial,Sans-Serif"/>
              <a:buChar char="•"/>
            </a:pPr>
            <a:r>
              <a:rPr lang="en-US" b="1"/>
              <a:t>Age and Spend:</a:t>
            </a:r>
            <a:r>
              <a:rPr lang="en-US"/>
              <a:t> Age did not seem to correlate strongly with either total purchases, total campaign and non-campaign spend</a:t>
            </a:r>
          </a:p>
          <a:p>
            <a:pPr marL="285750" indent="-228600">
              <a:lnSpc>
                <a:spcPct val="90000"/>
              </a:lnSpc>
              <a:spcAft>
                <a:spcPts val="600"/>
              </a:spcAft>
              <a:buFont typeface="Arial,Sans-Serif"/>
              <a:buChar char="•"/>
            </a:pPr>
            <a:endParaRPr lang="en-US"/>
          </a:p>
          <a:p>
            <a:pPr marL="285750" indent="-228600">
              <a:lnSpc>
                <a:spcPct val="90000"/>
              </a:lnSpc>
              <a:spcAft>
                <a:spcPts val="600"/>
              </a:spcAft>
              <a:buFont typeface="Arial,Sans-Serif"/>
              <a:buChar char="•"/>
            </a:pPr>
            <a:r>
              <a:rPr lang="en-US" b="1"/>
              <a:t>Household Size and Spend:</a:t>
            </a:r>
            <a:r>
              <a:rPr lang="en-US"/>
              <a:t> Household Size seems to correlate negatively with non-campaign spend (refer Fig 1) indicating bigger households tend to shop less at “</a:t>
            </a:r>
            <a:r>
              <a:rPr lang="en-US" err="1"/>
              <a:t>GetAllMart</a:t>
            </a:r>
            <a:r>
              <a:rPr lang="en-US"/>
              <a:t>”.</a:t>
            </a:r>
          </a:p>
          <a:p>
            <a:pPr marL="285750" indent="-228600">
              <a:lnSpc>
                <a:spcPct val="90000"/>
              </a:lnSpc>
              <a:spcAft>
                <a:spcPts val="600"/>
              </a:spcAft>
              <a:buFont typeface="Arial,Sans-Serif"/>
              <a:buChar char="•"/>
            </a:pPr>
            <a:endParaRPr lang="en-US"/>
          </a:p>
          <a:p>
            <a:pPr marL="285750" indent="-228600">
              <a:lnSpc>
                <a:spcPct val="90000"/>
              </a:lnSpc>
              <a:spcAft>
                <a:spcPts val="600"/>
              </a:spcAft>
              <a:buFont typeface="Arial,Sans-Serif"/>
              <a:buChar char="•"/>
            </a:pPr>
            <a:r>
              <a:rPr lang="en-US" err="1"/>
              <a:t>Webvisits</a:t>
            </a:r>
            <a:r>
              <a:rPr lang="en-US"/>
              <a:t> negative correlated to Income and also with deals but Purchase with income shows higher correlation. Can we say that people with purchasing power tend to care less about the deals and would look less often on websites for deals</a:t>
            </a:r>
          </a:p>
        </p:txBody>
      </p:sp>
      <p:sp>
        <p:nvSpPr>
          <p:cNvPr id="4" name="Slide Number Placeholder 3"/>
          <p:cNvSpPr>
            <a:spLocks noGrp="1"/>
          </p:cNvSpPr>
          <p:nvPr>
            <p:ph type="sldNum" sz="quarter" idx="5"/>
          </p:nvPr>
        </p:nvSpPr>
        <p:spPr/>
        <p:txBody>
          <a:bodyPr/>
          <a:lstStyle/>
          <a:p>
            <a:fld id="{B4286F46-DEAF-436C-9A9E-5A72C77C133A}" type="slidenum">
              <a:rPr lang="en-US"/>
              <a:t>4</a:t>
            </a:fld>
            <a:endParaRPr lang="en-US"/>
          </a:p>
        </p:txBody>
      </p:sp>
    </p:spTree>
    <p:extLst>
      <p:ext uri="{BB962C8B-B14F-4D97-AF65-F5344CB8AC3E}">
        <p14:creationId xmlns:p14="http://schemas.microsoft.com/office/powerpoint/2010/main" val="440687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28600">
              <a:lnSpc>
                <a:spcPct val="90000"/>
              </a:lnSpc>
              <a:spcAft>
                <a:spcPts val="600"/>
              </a:spcAft>
              <a:buFont typeface="Arial,Sans-Serif"/>
              <a:buChar char="•"/>
            </a:pPr>
            <a:r>
              <a:rPr lang="en-US" b="1"/>
              <a:t>   Campaign Performance and Products:</a:t>
            </a:r>
            <a:r>
              <a:rPr lang="en-US"/>
              <a:t>  Observed that customers who respond highly to campaigns tend to make purchases in Wine and Meat categories</a:t>
            </a:r>
          </a:p>
          <a:p>
            <a:pPr marL="285750" indent="-228600">
              <a:lnSpc>
                <a:spcPct val="90000"/>
              </a:lnSpc>
              <a:spcAft>
                <a:spcPts val="600"/>
              </a:spcAft>
              <a:buFont typeface="Arial,Sans-Serif"/>
              <a:buChar char="•"/>
            </a:pPr>
            <a:endParaRPr lang="en-US"/>
          </a:p>
          <a:p>
            <a:pPr marL="285750" indent="-228600">
              <a:lnSpc>
                <a:spcPct val="90000"/>
              </a:lnSpc>
              <a:spcAft>
                <a:spcPts val="600"/>
              </a:spcAft>
              <a:buFont typeface="Arial,Sans-Serif"/>
              <a:buChar char="•"/>
            </a:pPr>
            <a:r>
              <a:rPr lang="en-US" b="1"/>
              <a:t>    Product and Spend:</a:t>
            </a:r>
            <a:r>
              <a:rPr lang="en-US"/>
              <a:t> Spend patterns of “</a:t>
            </a:r>
            <a:r>
              <a:rPr lang="en-US" err="1"/>
              <a:t>GetAllMart</a:t>
            </a:r>
            <a:r>
              <a:rPr lang="en-US"/>
              <a:t>” indicate people across groups prefer to shop mainly Wine and Meat here</a:t>
            </a:r>
          </a:p>
          <a:p>
            <a:endParaRPr lang="en-US">
              <a:cs typeface="Calibri"/>
            </a:endParaRPr>
          </a:p>
        </p:txBody>
      </p:sp>
      <p:sp>
        <p:nvSpPr>
          <p:cNvPr id="4" name="Slide Number Placeholder 3"/>
          <p:cNvSpPr>
            <a:spLocks noGrp="1"/>
          </p:cNvSpPr>
          <p:nvPr>
            <p:ph type="sldNum" sz="quarter" idx="5"/>
          </p:nvPr>
        </p:nvSpPr>
        <p:spPr/>
        <p:txBody>
          <a:bodyPr/>
          <a:lstStyle/>
          <a:p>
            <a:fld id="{B4286F46-DEAF-436C-9A9E-5A72C77C133A}" type="slidenum">
              <a:rPr lang="en-US"/>
              <a:t>5</a:t>
            </a:fld>
            <a:endParaRPr lang="en-US"/>
          </a:p>
        </p:txBody>
      </p:sp>
    </p:spTree>
    <p:extLst>
      <p:ext uri="{BB962C8B-B14F-4D97-AF65-F5344CB8AC3E}">
        <p14:creationId xmlns:p14="http://schemas.microsoft.com/office/powerpoint/2010/main" val="29737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6 camp, majority 0, some people 1 , more 2</a:t>
            </a:r>
          </a:p>
        </p:txBody>
      </p:sp>
      <p:sp>
        <p:nvSpPr>
          <p:cNvPr id="4" name="Slide Number Placeholder 3"/>
          <p:cNvSpPr>
            <a:spLocks noGrp="1"/>
          </p:cNvSpPr>
          <p:nvPr>
            <p:ph type="sldNum" sz="quarter" idx="5"/>
          </p:nvPr>
        </p:nvSpPr>
        <p:spPr/>
        <p:txBody>
          <a:bodyPr/>
          <a:lstStyle/>
          <a:p>
            <a:fld id="{B4286F46-DEAF-436C-9A9E-5A72C77C133A}" type="slidenum">
              <a:rPr lang="en-US" smtClean="0"/>
              <a:t>6</a:t>
            </a:fld>
            <a:endParaRPr lang="en-US"/>
          </a:p>
        </p:txBody>
      </p:sp>
    </p:spTree>
    <p:extLst>
      <p:ext uri="{BB962C8B-B14F-4D97-AF65-F5344CB8AC3E}">
        <p14:creationId xmlns:p14="http://schemas.microsoft.com/office/powerpoint/2010/main" val="1764235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b="1"/>
              <a:t>Cluster 1</a:t>
            </a:r>
            <a:r>
              <a:rPr lang="en-US"/>
              <a:t>: Loyal Customers who do not respond well to campaigns nor store wide deals despite being active on all purchase platforms.</a:t>
            </a:r>
          </a:p>
          <a:p>
            <a:pPr>
              <a:lnSpc>
                <a:spcPct val="90000"/>
              </a:lnSpc>
              <a:spcAft>
                <a:spcPts val="600"/>
              </a:spcAft>
            </a:pPr>
            <a:r>
              <a:rPr lang="en-US" b="1"/>
              <a:t>Cluster 2</a:t>
            </a:r>
            <a:r>
              <a:rPr lang="en-US"/>
              <a:t>: Customers who respond highly to deals. However, when it comes to personalized campaigns, they have a moderate response as evidenced by the average revenue earned from each customer.</a:t>
            </a:r>
            <a:endParaRPr lang="en-US">
              <a:cs typeface="Calibri"/>
            </a:endParaRPr>
          </a:p>
          <a:p>
            <a:pPr>
              <a:lnSpc>
                <a:spcPct val="90000"/>
              </a:lnSpc>
              <a:spcAft>
                <a:spcPts val="600"/>
              </a:spcAft>
            </a:pPr>
            <a:r>
              <a:rPr lang="en-US" b="1"/>
              <a:t>Cluster 3</a:t>
            </a:r>
            <a:r>
              <a:rPr lang="en-US"/>
              <a:t>: Customers whose campaign and non-campaign spend patterns are lowest among all groups indicating the lack of purchasing power. They do not respond well to store wide deals nor campaigns. Infact the company is losing money by targeting this segment.</a:t>
            </a:r>
            <a:endParaRPr lang="en-US">
              <a:cs typeface="Calibri"/>
            </a:endParaRPr>
          </a:p>
          <a:p>
            <a:pPr>
              <a:lnSpc>
                <a:spcPct val="90000"/>
              </a:lnSpc>
              <a:spcAft>
                <a:spcPts val="600"/>
              </a:spcAft>
            </a:pPr>
            <a:r>
              <a:rPr lang="en-US" b="1"/>
              <a:t>Cluster 4</a:t>
            </a:r>
            <a:r>
              <a:rPr lang="en-US"/>
              <a:t>: Customers engaged the most with “</a:t>
            </a:r>
            <a:r>
              <a:rPr lang="en-US" err="1"/>
              <a:t>GetAllMart</a:t>
            </a:r>
            <a:r>
              <a:rPr lang="en-US"/>
              <a:t>” across product categories and are most profitable. They respond well to the personalized campaigns however they don’t seem to engage on store wide deals.</a:t>
            </a:r>
          </a:p>
        </p:txBody>
      </p:sp>
      <p:sp>
        <p:nvSpPr>
          <p:cNvPr id="4" name="Slide Number Placeholder 3"/>
          <p:cNvSpPr>
            <a:spLocks noGrp="1"/>
          </p:cNvSpPr>
          <p:nvPr>
            <p:ph type="sldNum" sz="quarter" idx="5"/>
          </p:nvPr>
        </p:nvSpPr>
        <p:spPr/>
        <p:txBody>
          <a:bodyPr/>
          <a:lstStyle/>
          <a:p>
            <a:fld id="{B4286F46-DEAF-436C-9A9E-5A72C77C133A}" type="slidenum">
              <a:t>8</a:t>
            </a:fld>
            <a:endParaRPr lang="en-US"/>
          </a:p>
        </p:txBody>
      </p:sp>
    </p:spTree>
    <p:extLst>
      <p:ext uri="{BB962C8B-B14F-4D97-AF65-F5344CB8AC3E}">
        <p14:creationId xmlns:p14="http://schemas.microsoft.com/office/powerpoint/2010/main" val="1846251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28600">
              <a:lnSpc>
                <a:spcPct val="90000"/>
              </a:lnSpc>
              <a:spcAft>
                <a:spcPts val="600"/>
              </a:spcAft>
              <a:buFont typeface="Arial,Sans-Serif"/>
              <a:buChar char="•"/>
            </a:pPr>
            <a:r>
              <a:rPr lang="en-US" b="1"/>
              <a:t>Total Spend and Income:</a:t>
            </a:r>
            <a:r>
              <a:rPr lang="en-US"/>
              <a:t> The analysis shows a fair amount of customer concentrated below $30,000 and display low spending. However above threshold of 45,000 customers purchasing power shows an increase with increase in Spend</a:t>
            </a:r>
            <a:br>
              <a:rPr lang="en-US">
                <a:cs typeface="+mn-lt"/>
              </a:rPr>
            </a:br>
            <a:r>
              <a:rPr lang="en-US"/>
              <a:t>The scatter plot provides useful insights into the distribution of customers based on their income and spending levels, which can help the company make data-driven decisions about their marketing and pricing strategies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4286F46-DEAF-436C-9A9E-5A72C77C133A}" type="slidenum">
              <a:rPr lang="en-US"/>
              <a:t>9</a:t>
            </a:fld>
            <a:endParaRPr lang="en-US"/>
          </a:p>
        </p:txBody>
      </p:sp>
    </p:spTree>
    <p:extLst>
      <p:ext uri="{BB962C8B-B14F-4D97-AF65-F5344CB8AC3E}">
        <p14:creationId xmlns:p14="http://schemas.microsoft.com/office/powerpoint/2010/main" val="1936486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the first cluster, it is evident that the current marketing campaigns focused on Wine &amp; Meat are not working. We recommend testing a completely different offer focused on daily groceries and assessing its performance to see if the response rate goes up. </a:t>
            </a:r>
          </a:p>
          <a:p>
            <a:r>
              <a:rPr lang="en-US"/>
              <a:t> </a:t>
            </a:r>
            <a:endParaRPr lang="en-US">
              <a:cs typeface="Calibri"/>
            </a:endParaRPr>
          </a:p>
          <a:p>
            <a:r>
              <a:rPr lang="en-US"/>
              <a:t>For the second cluster, we suggest conducting A/B testing between the current offer focused on Wine &amp; Meat and the new offer focused on fruit, fish, and sweets. Since this group belongs to medium income category and household size ~3 there is potential that they would respond well to offer focused on daily groceries. This will help evaluate if there is another promotion mix that will make them even more profitable </a:t>
            </a:r>
            <a:endParaRPr lang="en-US">
              <a:cs typeface="Calibri"/>
            </a:endParaRPr>
          </a:p>
          <a:p>
            <a:r>
              <a:rPr lang="en-US"/>
              <a:t> </a:t>
            </a:r>
            <a:endParaRPr lang="en-US">
              <a:cs typeface="Calibri"/>
            </a:endParaRPr>
          </a:p>
          <a:p>
            <a:r>
              <a:rPr lang="en-US"/>
              <a:t>For the third customer cluster, we recommend not targeting them for future campaigns as our analysis shows that the cost of targeting this cluster is $3 while the profits are negative. However, if we do decide to target this cluster in future, we suggest sending offers on daily household groceries instead of pricier items such as wines as a household with kids/teens and lower income tends to look for offers in food category </a:t>
            </a:r>
            <a:endParaRPr lang="en-US">
              <a:cs typeface="Calibri"/>
            </a:endParaRPr>
          </a:p>
          <a:p>
            <a:r>
              <a:rPr lang="en-US"/>
              <a:t> </a:t>
            </a:r>
            <a:endParaRPr lang="en-US">
              <a:cs typeface="Calibri"/>
            </a:endParaRPr>
          </a:p>
          <a:p>
            <a:r>
              <a:rPr lang="en-US"/>
              <a:t>For the fourth cluster, we believe our current marketing strategy is highly profitable and recommend keeping the same strategy for this cluster</a:t>
            </a:r>
            <a:endParaRPr lang="en-US">
              <a:cs typeface="Calibri"/>
            </a:endParaRPr>
          </a:p>
        </p:txBody>
      </p:sp>
      <p:sp>
        <p:nvSpPr>
          <p:cNvPr id="4" name="Slide Number Placeholder 3"/>
          <p:cNvSpPr>
            <a:spLocks noGrp="1"/>
          </p:cNvSpPr>
          <p:nvPr>
            <p:ph type="sldNum" sz="quarter" idx="5"/>
          </p:nvPr>
        </p:nvSpPr>
        <p:spPr/>
        <p:txBody>
          <a:bodyPr/>
          <a:lstStyle/>
          <a:p>
            <a:fld id="{B4286F46-DEAF-436C-9A9E-5A72C77C133A}" type="slidenum">
              <a:rPr lang="en-US"/>
              <a:t>10</a:t>
            </a:fld>
            <a:endParaRPr lang="en-US"/>
          </a:p>
        </p:txBody>
      </p:sp>
    </p:spTree>
    <p:extLst>
      <p:ext uri="{BB962C8B-B14F-4D97-AF65-F5344CB8AC3E}">
        <p14:creationId xmlns:p14="http://schemas.microsoft.com/office/powerpoint/2010/main" val="3689113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5140-4E0D-ED1E-D1B7-55AA1C72B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F84A8C-9CC8-C2E4-AD07-A7129FFFFB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B7C799-996F-5534-4E26-F38626103C65}"/>
              </a:ext>
            </a:extLst>
          </p:cNvPr>
          <p:cNvSpPr>
            <a:spLocks noGrp="1"/>
          </p:cNvSpPr>
          <p:nvPr>
            <p:ph type="dt" sz="half" idx="10"/>
          </p:nvPr>
        </p:nvSpPr>
        <p:spPr/>
        <p:txBody>
          <a:bodyPr/>
          <a:lstStyle/>
          <a:p>
            <a:fld id="{728D0E08-9492-4824-9FBD-506878177A8A}" type="datetimeFigureOut">
              <a:rPr lang="en-IN" smtClean="0"/>
              <a:t>20-04-2023</a:t>
            </a:fld>
            <a:endParaRPr lang="en-IN"/>
          </a:p>
        </p:txBody>
      </p:sp>
      <p:sp>
        <p:nvSpPr>
          <p:cNvPr id="5" name="Footer Placeholder 4">
            <a:extLst>
              <a:ext uri="{FF2B5EF4-FFF2-40B4-BE49-F238E27FC236}">
                <a16:creationId xmlns:a16="http://schemas.microsoft.com/office/drawing/2014/main" id="{8DD9E100-2A2A-4414-A415-31C2647AE9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57A973-1523-11F6-2836-7033B15C9753}"/>
              </a:ext>
            </a:extLst>
          </p:cNvPr>
          <p:cNvSpPr>
            <a:spLocks noGrp="1"/>
          </p:cNvSpPr>
          <p:nvPr>
            <p:ph type="sldNum" sz="quarter" idx="12"/>
          </p:nvPr>
        </p:nvSpPr>
        <p:spPr/>
        <p:txBody>
          <a:bodyPr/>
          <a:lstStyle/>
          <a:p>
            <a:fld id="{1F6D059F-21F3-4E7F-93D0-62747222AF28}" type="slidenum">
              <a:rPr lang="en-IN" smtClean="0"/>
              <a:t>‹#›</a:t>
            </a:fld>
            <a:endParaRPr lang="en-IN"/>
          </a:p>
        </p:txBody>
      </p:sp>
    </p:spTree>
    <p:extLst>
      <p:ext uri="{BB962C8B-B14F-4D97-AF65-F5344CB8AC3E}">
        <p14:creationId xmlns:p14="http://schemas.microsoft.com/office/powerpoint/2010/main" val="365674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FC15-B81F-9811-E4FF-0CEDB5B3CC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400B8E-9523-1507-54A7-4C3A1221F4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B1D74C-46B2-4334-E312-2EAF9A70105E}"/>
              </a:ext>
            </a:extLst>
          </p:cNvPr>
          <p:cNvSpPr>
            <a:spLocks noGrp="1"/>
          </p:cNvSpPr>
          <p:nvPr>
            <p:ph type="dt" sz="half" idx="10"/>
          </p:nvPr>
        </p:nvSpPr>
        <p:spPr/>
        <p:txBody>
          <a:bodyPr/>
          <a:lstStyle/>
          <a:p>
            <a:fld id="{728D0E08-9492-4824-9FBD-506878177A8A}" type="datetimeFigureOut">
              <a:rPr lang="en-IN" smtClean="0"/>
              <a:t>20-04-2023</a:t>
            </a:fld>
            <a:endParaRPr lang="en-IN"/>
          </a:p>
        </p:txBody>
      </p:sp>
      <p:sp>
        <p:nvSpPr>
          <p:cNvPr id="5" name="Footer Placeholder 4">
            <a:extLst>
              <a:ext uri="{FF2B5EF4-FFF2-40B4-BE49-F238E27FC236}">
                <a16:creationId xmlns:a16="http://schemas.microsoft.com/office/drawing/2014/main" id="{512817DD-A70E-60AE-DB13-25CBE46ABB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44CFAD-F671-4E5D-6A4B-6614FE24130B}"/>
              </a:ext>
            </a:extLst>
          </p:cNvPr>
          <p:cNvSpPr>
            <a:spLocks noGrp="1"/>
          </p:cNvSpPr>
          <p:nvPr>
            <p:ph type="sldNum" sz="quarter" idx="12"/>
          </p:nvPr>
        </p:nvSpPr>
        <p:spPr/>
        <p:txBody>
          <a:bodyPr/>
          <a:lstStyle/>
          <a:p>
            <a:fld id="{1F6D059F-21F3-4E7F-93D0-62747222AF28}" type="slidenum">
              <a:rPr lang="en-IN" smtClean="0"/>
              <a:t>‹#›</a:t>
            </a:fld>
            <a:endParaRPr lang="en-IN"/>
          </a:p>
        </p:txBody>
      </p:sp>
    </p:spTree>
    <p:extLst>
      <p:ext uri="{BB962C8B-B14F-4D97-AF65-F5344CB8AC3E}">
        <p14:creationId xmlns:p14="http://schemas.microsoft.com/office/powerpoint/2010/main" val="228461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1630ED-A919-9C93-F1DA-CE5C30F565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0FC571-6E93-5A95-F595-EC7523B6B5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3FC3BE-5DE5-EB0E-BB4B-B0083D468066}"/>
              </a:ext>
            </a:extLst>
          </p:cNvPr>
          <p:cNvSpPr>
            <a:spLocks noGrp="1"/>
          </p:cNvSpPr>
          <p:nvPr>
            <p:ph type="dt" sz="half" idx="10"/>
          </p:nvPr>
        </p:nvSpPr>
        <p:spPr/>
        <p:txBody>
          <a:bodyPr/>
          <a:lstStyle/>
          <a:p>
            <a:fld id="{728D0E08-9492-4824-9FBD-506878177A8A}" type="datetimeFigureOut">
              <a:rPr lang="en-IN" smtClean="0"/>
              <a:t>20-04-2023</a:t>
            </a:fld>
            <a:endParaRPr lang="en-IN"/>
          </a:p>
        </p:txBody>
      </p:sp>
      <p:sp>
        <p:nvSpPr>
          <p:cNvPr id="5" name="Footer Placeholder 4">
            <a:extLst>
              <a:ext uri="{FF2B5EF4-FFF2-40B4-BE49-F238E27FC236}">
                <a16:creationId xmlns:a16="http://schemas.microsoft.com/office/drawing/2014/main" id="{C368E573-ACE4-4EE7-2416-E722DA2636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61D4AA-127E-DCAF-4A20-DF6F924F9712}"/>
              </a:ext>
            </a:extLst>
          </p:cNvPr>
          <p:cNvSpPr>
            <a:spLocks noGrp="1"/>
          </p:cNvSpPr>
          <p:nvPr>
            <p:ph type="sldNum" sz="quarter" idx="12"/>
          </p:nvPr>
        </p:nvSpPr>
        <p:spPr/>
        <p:txBody>
          <a:bodyPr/>
          <a:lstStyle/>
          <a:p>
            <a:fld id="{1F6D059F-21F3-4E7F-93D0-62747222AF28}" type="slidenum">
              <a:rPr lang="en-IN" smtClean="0"/>
              <a:t>‹#›</a:t>
            </a:fld>
            <a:endParaRPr lang="en-IN"/>
          </a:p>
        </p:txBody>
      </p:sp>
    </p:spTree>
    <p:extLst>
      <p:ext uri="{BB962C8B-B14F-4D97-AF65-F5344CB8AC3E}">
        <p14:creationId xmlns:p14="http://schemas.microsoft.com/office/powerpoint/2010/main" val="205774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40DC-BECE-1C16-5C54-BB0B8DDD41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5837DA-00EC-D81B-86B0-1440448FC2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FBA495-1977-92BB-35FF-EBD5BB51B925}"/>
              </a:ext>
            </a:extLst>
          </p:cNvPr>
          <p:cNvSpPr>
            <a:spLocks noGrp="1"/>
          </p:cNvSpPr>
          <p:nvPr>
            <p:ph type="dt" sz="half" idx="10"/>
          </p:nvPr>
        </p:nvSpPr>
        <p:spPr/>
        <p:txBody>
          <a:bodyPr/>
          <a:lstStyle/>
          <a:p>
            <a:fld id="{728D0E08-9492-4824-9FBD-506878177A8A}" type="datetimeFigureOut">
              <a:rPr lang="en-IN" smtClean="0"/>
              <a:t>20-04-2023</a:t>
            </a:fld>
            <a:endParaRPr lang="en-IN"/>
          </a:p>
        </p:txBody>
      </p:sp>
      <p:sp>
        <p:nvSpPr>
          <p:cNvPr id="5" name="Footer Placeholder 4">
            <a:extLst>
              <a:ext uri="{FF2B5EF4-FFF2-40B4-BE49-F238E27FC236}">
                <a16:creationId xmlns:a16="http://schemas.microsoft.com/office/drawing/2014/main" id="{6FE52C39-F964-C49A-879B-594AC3D99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B4B90-9288-20E4-DA1A-1690F36D19E7}"/>
              </a:ext>
            </a:extLst>
          </p:cNvPr>
          <p:cNvSpPr>
            <a:spLocks noGrp="1"/>
          </p:cNvSpPr>
          <p:nvPr>
            <p:ph type="sldNum" sz="quarter" idx="12"/>
          </p:nvPr>
        </p:nvSpPr>
        <p:spPr/>
        <p:txBody>
          <a:bodyPr/>
          <a:lstStyle/>
          <a:p>
            <a:fld id="{1F6D059F-21F3-4E7F-93D0-62747222AF28}" type="slidenum">
              <a:rPr lang="en-IN" smtClean="0"/>
              <a:t>‹#›</a:t>
            </a:fld>
            <a:endParaRPr lang="en-IN"/>
          </a:p>
        </p:txBody>
      </p:sp>
    </p:spTree>
    <p:extLst>
      <p:ext uri="{BB962C8B-B14F-4D97-AF65-F5344CB8AC3E}">
        <p14:creationId xmlns:p14="http://schemas.microsoft.com/office/powerpoint/2010/main" val="147023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AD50-372D-314E-4ACF-CF89F70CF1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9130CF-1150-C364-6E5A-F1FE4F1412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92306D-FA58-FD26-C9C5-353E03417CA1}"/>
              </a:ext>
            </a:extLst>
          </p:cNvPr>
          <p:cNvSpPr>
            <a:spLocks noGrp="1"/>
          </p:cNvSpPr>
          <p:nvPr>
            <p:ph type="dt" sz="half" idx="10"/>
          </p:nvPr>
        </p:nvSpPr>
        <p:spPr/>
        <p:txBody>
          <a:bodyPr/>
          <a:lstStyle/>
          <a:p>
            <a:fld id="{728D0E08-9492-4824-9FBD-506878177A8A}" type="datetimeFigureOut">
              <a:rPr lang="en-IN" smtClean="0"/>
              <a:t>20-04-2023</a:t>
            </a:fld>
            <a:endParaRPr lang="en-IN"/>
          </a:p>
        </p:txBody>
      </p:sp>
      <p:sp>
        <p:nvSpPr>
          <p:cNvPr id="5" name="Footer Placeholder 4">
            <a:extLst>
              <a:ext uri="{FF2B5EF4-FFF2-40B4-BE49-F238E27FC236}">
                <a16:creationId xmlns:a16="http://schemas.microsoft.com/office/drawing/2014/main" id="{5B6F1D71-0ED8-5534-E70D-8E5921754F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1C611A-C02A-ADC3-76A1-C476244B1B05}"/>
              </a:ext>
            </a:extLst>
          </p:cNvPr>
          <p:cNvSpPr>
            <a:spLocks noGrp="1"/>
          </p:cNvSpPr>
          <p:nvPr>
            <p:ph type="sldNum" sz="quarter" idx="12"/>
          </p:nvPr>
        </p:nvSpPr>
        <p:spPr/>
        <p:txBody>
          <a:bodyPr/>
          <a:lstStyle/>
          <a:p>
            <a:fld id="{1F6D059F-21F3-4E7F-93D0-62747222AF28}" type="slidenum">
              <a:rPr lang="en-IN" smtClean="0"/>
              <a:t>‹#›</a:t>
            </a:fld>
            <a:endParaRPr lang="en-IN"/>
          </a:p>
        </p:txBody>
      </p:sp>
    </p:spTree>
    <p:extLst>
      <p:ext uri="{BB962C8B-B14F-4D97-AF65-F5344CB8AC3E}">
        <p14:creationId xmlns:p14="http://schemas.microsoft.com/office/powerpoint/2010/main" val="276111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1562-F1C4-385A-F739-576AA01B94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F88AF4-2941-BA8F-F0EA-1DBEE4ED09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A7CF29-C109-4C2B-CEA7-A69C9B8BDF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4841AF-B9EF-0D16-2ABE-2643F1C68327}"/>
              </a:ext>
            </a:extLst>
          </p:cNvPr>
          <p:cNvSpPr>
            <a:spLocks noGrp="1"/>
          </p:cNvSpPr>
          <p:nvPr>
            <p:ph type="dt" sz="half" idx="10"/>
          </p:nvPr>
        </p:nvSpPr>
        <p:spPr/>
        <p:txBody>
          <a:bodyPr/>
          <a:lstStyle/>
          <a:p>
            <a:fld id="{728D0E08-9492-4824-9FBD-506878177A8A}" type="datetimeFigureOut">
              <a:rPr lang="en-IN" smtClean="0"/>
              <a:t>20-04-2023</a:t>
            </a:fld>
            <a:endParaRPr lang="en-IN"/>
          </a:p>
        </p:txBody>
      </p:sp>
      <p:sp>
        <p:nvSpPr>
          <p:cNvPr id="6" name="Footer Placeholder 5">
            <a:extLst>
              <a:ext uri="{FF2B5EF4-FFF2-40B4-BE49-F238E27FC236}">
                <a16:creationId xmlns:a16="http://schemas.microsoft.com/office/drawing/2014/main" id="{D0D3A3EA-FF73-824E-1C42-9A8D78B06C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DF99E5-03FA-CFA0-50D2-BA5C6735F6A9}"/>
              </a:ext>
            </a:extLst>
          </p:cNvPr>
          <p:cNvSpPr>
            <a:spLocks noGrp="1"/>
          </p:cNvSpPr>
          <p:nvPr>
            <p:ph type="sldNum" sz="quarter" idx="12"/>
          </p:nvPr>
        </p:nvSpPr>
        <p:spPr/>
        <p:txBody>
          <a:bodyPr/>
          <a:lstStyle/>
          <a:p>
            <a:fld id="{1F6D059F-21F3-4E7F-93D0-62747222AF28}" type="slidenum">
              <a:rPr lang="en-IN" smtClean="0"/>
              <a:t>‹#›</a:t>
            </a:fld>
            <a:endParaRPr lang="en-IN"/>
          </a:p>
        </p:txBody>
      </p:sp>
    </p:spTree>
    <p:extLst>
      <p:ext uri="{BB962C8B-B14F-4D97-AF65-F5344CB8AC3E}">
        <p14:creationId xmlns:p14="http://schemas.microsoft.com/office/powerpoint/2010/main" val="341796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A195-7B92-448C-571E-3383BF58D3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9F86CB-4F76-0A21-D523-A39EE9A54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AED87-8FA2-824B-6555-7F03AB5C8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53277A-A38D-D99A-A84F-1C8C12E07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43A89-FF94-186B-2089-8E9CDF0FEA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8FDF60-E69F-6210-6DAE-C11543089481}"/>
              </a:ext>
            </a:extLst>
          </p:cNvPr>
          <p:cNvSpPr>
            <a:spLocks noGrp="1"/>
          </p:cNvSpPr>
          <p:nvPr>
            <p:ph type="dt" sz="half" idx="10"/>
          </p:nvPr>
        </p:nvSpPr>
        <p:spPr/>
        <p:txBody>
          <a:bodyPr/>
          <a:lstStyle/>
          <a:p>
            <a:fld id="{728D0E08-9492-4824-9FBD-506878177A8A}" type="datetimeFigureOut">
              <a:rPr lang="en-IN" smtClean="0"/>
              <a:t>20-04-2023</a:t>
            </a:fld>
            <a:endParaRPr lang="en-IN"/>
          </a:p>
        </p:txBody>
      </p:sp>
      <p:sp>
        <p:nvSpPr>
          <p:cNvPr id="8" name="Footer Placeholder 7">
            <a:extLst>
              <a:ext uri="{FF2B5EF4-FFF2-40B4-BE49-F238E27FC236}">
                <a16:creationId xmlns:a16="http://schemas.microsoft.com/office/drawing/2014/main" id="{484D72F7-B4D2-E6E0-42DA-6DB94875B5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51D60F-A5C4-1C28-9080-A2A55ECAF2DA}"/>
              </a:ext>
            </a:extLst>
          </p:cNvPr>
          <p:cNvSpPr>
            <a:spLocks noGrp="1"/>
          </p:cNvSpPr>
          <p:nvPr>
            <p:ph type="sldNum" sz="quarter" idx="12"/>
          </p:nvPr>
        </p:nvSpPr>
        <p:spPr/>
        <p:txBody>
          <a:bodyPr/>
          <a:lstStyle/>
          <a:p>
            <a:fld id="{1F6D059F-21F3-4E7F-93D0-62747222AF28}" type="slidenum">
              <a:rPr lang="en-IN" smtClean="0"/>
              <a:t>‹#›</a:t>
            </a:fld>
            <a:endParaRPr lang="en-IN"/>
          </a:p>
        </p:txBody>
      </p:sp>
    </p:spTree>
    <p:extLst>
      <p:ext uri="{BB962C8B-B14F-4D97-AF65-F5344CB8AC3E}">
        <p14:creationId xmlns:p14="http://schemas.microsoft.com/office/powerpoint/2010/main" val="336407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36BC6-4F1E-2D76-AD24-0B05E4F8D1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1232E2-41C0-B3DF-4814-A6638875E9ED}"/>
              </a:ext>
            </a:extLst>
          </p:cNvPr>
          <p:cNvSpPr>
            <a:spLocks noGrp="1"/>
          </p:cNvSpPr>
          <p:nvPr>
            <p:ph type="dt" sz="half" idx="10"/>
          </p:nvPr>
        </p:nvSpPr>
        <p:spPr/>
        <p:txBody>
          <a:bodyPr/>
          <a:lstStyle/>
          <a:p>
            <a:fld id="{728D0E08-9492-4824-9FBD-506878177A8A}" type="datetimeFigureOut">
              <a:rPr lang="en-IN" smtClean="0"/>
              <a:t>20-04-2023</a:t>
            </a:fld>
            <a:endParaRPr lang="en-IN"/>
          </a:p>
        </p:txBody>
      </p:sp>
      <p:sp>
        <p:nvSpPr>
          <p:cNvPr id="4" name="Footer Placeholder 3">
            <a:extLst>
              <a:ext uri="{FF2B5EF4-FFF2-40B4-BE49-F238E27FC236}">
                <a16:creationId xmlns:a16="http://schemas.microsoft.com/office/drawing/2014/main" id="{83808D32-7C3B-FCF7-F04C-7C3F330575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93D284-784F-2E66-9E89-E00B5054D79E}"/>
              </a:ext>
            </a:extLst>
          </p:cNvPr>
          <p:cNvSpPr>
            <a:spLocks noGrp="1"/>
          </p:cNvSpPr>
          <p:nvPr>
            <p:ph type="sldNum" sz="quarter" idx="12"/>
          </p:nvPr>
        </p:nvSpPr>
        <p:spPr/>
        <p:txBody>
          <a:bodyPr/>
          <a:lstStyle/>
          <a:p>
            <a:fld id="{1F6D059F-21F3-4E7F-93D0-62747222AF28}" type="slidenum">
              <a:rPr lang="en-IN" smtClean="0"/>
              <a:t>‹#›</a:t>
            </a:fld>
            <a:endParaRPr lang="en-IN"/>
          </a:p>
        </p:txBody>
      </p:sp>
    </p:spTree>
    <p:extLst>
      <p:ext uri="{BB962C8B-B14F-4D97-AF65-F5344CB8AC3E}">
        <p14:creationId xmlns:p14="http://schemas.microsoft.com/office/powerpoint/2010/main" val="2567505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E7D443-458E-1C07-7ADB-8B579BA82E7A}"/>
              </a:ext>
            </a:extLst>
          </p:cNvPr>
          <p:cNvSpPr>
            <a:spLocks noGrp="1"/>
          </p:cNvSpPr>
          <p:nvPr>
            <p:ph type="dt" sz="half" idx="10"/>
          </p:nvPr>
        </p:nvSpPr>
        <p:spPr/>
        <p:txBody>
          <a:bodyPr/>
          <a:lstStyle/>
          <a:p>
            <a:fld id="{728D0E08-9492-4824-9FBD-506878177A8A}" type="datetimeFigureOut">
              <a:rPr lang="en-IN" smtClean="0"/>
              <a:t>20-04-2023</a:t>
            </a:fld>
            <a:endParaRPr lang="en-IN"/>
          </a:p>
        </p:txBody>
      </p:sp>
      <p:sp>
        <p:nvSpPr>
          <p:cNvPr id="3" name="Footer Placeholder 2">
            <a:extLst>
              <a:ext uri="{FF2B5EF4-FFF2-40B4-BE49-F238E27FC236}">
                <a16:creationId xmlns:a16="http://schemas.microsoft.com/office/drawing/2014/main" id="{C5336CAA-A215-0D6C-8A54-D6DEE8DA18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56748D-6F91-84F3-DBC1-0799D0C9927E}"/>
              </a:ext>
            </a:extLst>
          </p:cNvPr>
          <p:cNvSpPr>
            <a:spLocks noGrp="1"/>
          </p:cNvSpPr>
          <p:nvPr>
            <p:ph type="sldNum" sz="quarter" idx="12"/>
          </p:nvPr>
        </p:nvSpPr>
        <p:spPr/>
        <p:txBody>
          <a:bodyPr/>
          <a:lstStyle/>
          <a:p>
            <a:fld id="{1F6D059F-21F3-4E7F-93D0-62747222AF28}" type="slidenum">
              <a:rPr lang="en-IN" smtClean="0"/>
              <a:t>‹#›</a:t>
            </a:fld>
            <a:endParaRPr lang="en-IN"/>
          </a:p>
        </p:txBody>
      </p:sp>
    </p:spTree>
    <p:extLst>
      <p:ext uri="{BB962C8B-B14F-4D97-AF65-F5344CB8AC3E}">
        <p14:creationId xmlns:p14="http://schemas.microsoft.com/office/powerpoint/2010/main" val="23677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8A24-FCE7-244D-DA2C-6EF25EF9D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1104EB-46BE-2D27-3F3C-FB733D370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5C62E9-74B4-8771-19B7-59795B737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76551B-2B16-6FB1-1785-A563C3FE0326}"/>
              </a:ext>
            </a:extLst>
          </p:cNvPr>
          <p:cNvSpPr>
            <a:spLocks noGrp="1"/>
          </p:cNvSpPr>
          <p:nvPr>
            <p:ph type="dt" sz="half" idx="10"/>
          </p:nvPr>
        </p:nvSpPr>
        <p:spPr/>
        <p:txBody>
          <a:bodyPr/>
          <a:lstStyle/>
          <a:p>
            <a:fld id="{728D0E08-9492-4824-9FBD-506878177A8A}" type="datetimeFigureOut">
              <a:rPr lang="en-IN" smtClean="0"/>
              <a:t>20-04-2023</a:t>
            </a:fld>
            <a:endParaRPr lang="en-IN"/>
          </a:p>
        </p:txBody>
      </p:sp>
      <p:sp>
        <p:nvSpPr>
          <p:cNvPr id="6" name="Footer Placeholder 5">
            <a:extLst>
              <a:ext uri="{FF2B5EF4-FFF2-40B4-BE49-F238E27FC236}">
                <a16:creationId xmlns:a16="http://schemas.microsoft.com/office/drawing/2014/main" id="{840FAD59-BC18-E507-6771-A602C50BBD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8EA549-9596-86D6-EEF9-56AE3749926B}"/>
              </a:ext>
            </a:extLst>
          </p:cNvPr>
          <p:cNvSpPr>
            <a:spLocks noGrp="1"/>
          </p:cNvSpPr>
          <p:nvPr>
            <p:ph type="sldNum" sz="quarter" idx="12"/>
          </p:nvPr>
        </p:nvSpPr>
        <p:spPr/>
        <p:txBody>
          <a:bodyPr/>
          <a:lstStyle/>
          <a:p>
            <a:fld id="{1F6D059F-21F3-4E7F-93D0-62747222AF28}" type="slidenum">
              <a:rPr lang="en-IN" smtClean="0"/>
              <a:t>‹#›</a:t>
            </a:fld>
            <a:endParaRPr lang="en-IN"/>
          </a:p>
        </p:txBody>
      </p:sp>
    </p:spTree>
    <p:extLst>
      <p:ext uri="{BB962C8B-B14F-4D97-AF65-F5344CB8AC3E}">
        <p14:creationId xmlns:p14="http://schemas.microsoft.com/office/powerpoint/2010/main" val="206181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C9686-BB70-AF3C-A222-F86919D35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7AE73-EF60-733B-7109-7B974BE386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722397-EB47-F766-009F-9AC504520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3115D-12B3-707A-7851-4731768A98F0}"/>
              </a:ext>
            </a:extLst>
          </p:cNvPr>
          <p:cNvSpPr>
            <a:spLocks noGrp="1"/>
          </p:cNvSpPr>
          <p:nvPr>
            <p:ph type="dt" sz="half" idx="10"/>
          </p:nvPr>
        </p:nvSpPr>
        <p:spPr/>
        <p:txBody>
          <a:bodyPr/>
          <a:lstStyle/>
          <a:p>
            <a:fld id="{728D0E08-9492-4824-9FBD-506878177A8A}" type="datetimeFigureOut">
              <a:rPr lang="en-IN" smtClean="0"/>
              <a:t>20-04-2023</a:t>
            </a:fld>
            <a:endParaRPr lang="en-IN"/>
          </a:p>
        </p:txBody>
      </p:sp>
      <p:sp>
        <p:nvSpPr>
          <p:cNvPr id="6" name="Footer Placeholder 5">
            <a:extLst>
              <a:ext uri="{FF2B5EF4-FFF2-40B4-BE49-F238E27FC236}">
                <a16:creationId xmlns:a16="http://schemas.microsoft.com/office/drawing/2014/main" id="{BA1798E1-7EE8-AD61-93F2-1E9CE796C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86F957-98F3-8477-FA2D-DCD3F64EC0B6}"/>
              </a:ext>
            </a:extLst>
          </p:cNvPr>
          <p:cNvSpPr>
            <a:spLocks noGrp="1"/>
          </p:cNvSpPr>
          <p:nvPr>
            <p:ph type="sldNum" sz="quarter" idx="12"/>
          </p:nvPr>
        </p:nvSpPr>
        <p:spPr/>
        <p:txBody>
          <a:bodyPr/>
          <a:lstStyle/>
          <a:p>
            <a:fld id="{1F6D059F-21F3-4E7F-93D0-62747222AF28}" type="slidenum">
              <a:rPr lang="en-IN" smtClean="0"/>
              <a:t>‹#›</a:t>
            </a:fld>
            <a:endParaRPr lang="en-IN"/>
          </a:p>
        </p:txBody>
      </p:sp>
    </p:spTree>
    <p:extLst>
      <p:ext uri="{BB962C8B-B14F-4D97-AF65-F5344CB8AC3E}">
        <p14:creationId xmlns:p14="http://schemas.microsoft.com/office/powerpoint/2010/main" val="331252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8685D6-6099-FFFA-AD72-6294964B80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5457F3-9080-2B03-C0F1-A73AC38DF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699BE-6BD0-B888-449A-D17FE65356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D0E08-9492-4824-9FBD-506878177A8A}" type="datetimeFigureOut">
              <a:rPr lang="en-IN" smtClean="0"/>
              <a:t>20-04-2023</a:t>
            </a:fld>
            <a:endParaRPr lang="en-IN"/>
          </a:p>
        </p:txBody>
      </p:sp>
      <p:sp>
        <p:nvSpPr>
          <p:cNvPr id="5" name="Footer Placeholder 4">
            <a:extLst>
              <a:ext uri="{FF2B5EF4-FFF2-40B4-BE49-F238E27FC236}">
                <a16:creationId xmlns:a16="http://schemas.microsoft.com/office/drawing/2014/main" id="{BFECB4D6-A106-909E-59CA-7369009A8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89D640-CE3A-4BD3-F918-EEA4377BA4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D059F-21F3-4E7F-93D0-62747222AF28}" type="slidenum">
              <a:rPr lang="en-IN" smtClean="0"/>
              <a:t>‹#›</a:t>
            </a:fld>
            <a:endParaRPr lang="en-IN"/>
          </a:p>
        </p:txBody>
      </p:sp>
    </p:spTree>
    <p:extLst>
      <p:ext uri="{BB962C8B-B14F-4D97-AF65-F5344CB8AC3E}">
        <p14:creationId xmlns:p14="http://schemas.microsoft.com/office/powerpoint/2010/main" val="4200225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rrow hitting a bull's eye target">
            <a:extLst>
              <a:ext uri="{FF2B5EF4-FFF2-40B4-BE49-F238E27FC236}">
                <a16:creationId xmlns:a16="http://schemas.microsoft.com/office/drawing/2014/main" id="{177122FB-FF75-3FDE-AD31-7C3AF8306A59}"/>
              </a:ext>
            </a:extLst>
          </p:cNvPr>
          <p:cNvPicPr>
            <a:picLocks noChangeAspect="1"/>
          </p:cNvPicPr>
          <p:nvPr/>
        </p:nvPicPr>
        <p:blipFill rotWithShape="1">
          <a:blip r:embed="rId3">
            <a:alphaModFix amt="50000"/>
          </a:blip>
          <a:srcRect t="21718" r="-2" b="22031"/>
          <a:stretch/>
        </p:blipFill>
        <p:spPr>
          <a:xfrm>
            <a:off x="20" y="27215"/>
            <a:ext cx="12191980" cy="6857999"/>
          </a:xfrm>
          <a:prstGeom prst="rect">
            <a:avLst/>
          </a:prstGeom>
        </p:spPr>
      </p:pic>
      <p:sp>
        <p:nvSpPr>
          <p:cNvPr id="2" name="Title 1">
            <a:extLst>
              <a:ext uri="{FF2B5EF4-FFF2-40B4-BE49-F238E27FC236}">
                <a16:creationId xmlns:a16="http://schemas.microsoft.com/office/drawing/2014/main" id="{47B3F63F-7891-AEAC-5A1D-506903E9051E}"/>
              </a:ext>
            </a:extLst>
          </p:cNvPr>
          <p:cNvSpPr>
            <a:spLocks noGrp="1"/>
          </p:cNvSpPr>
          <p:nvPr>
            <p:ph type="ctrTitle"/>
          </p:nvPr>
        </p:nvSpPr>
        <p:spPr>
          <a:xfrm>
            <a:off x="1524000" y="1122362"/>
            <a:ext cx="9144000" cy="2900518"/>
          </a:xfrm>
        </p:spPr>
        <p:txBody>
          <a:bodyPr>
            <a:normAutofit/>
          </a:bodyPr>
          <a:lstStyle/>
          <a:p>
            <a:r>
              <a:rPr lang="en-IN">
                <a:solidFill>
                  <a:srgbClr val="FFFFFF"/>
                </a:solidFill>
                <a:ea typeface="+mj-lt"/>
                <a:cs typeface="+mj-lt"/>
              </a:rPr>
              <a:t>Targeted Marketing for </a:t>
            </a:r>
            <a:r>
              <a:rPr lang="en-IN" err="1">
                <a:solidFill>
                  <a:srgbClr val="FFFFFF"/>
                </a:solidFill>
                <a:ea typeface="+mj-lt"/>
                <a:cs typeface="+mj-lt"/>
              </a:rPr>
              <a:t>GetAllMart</a:t>
            </a:r>
            <a:endParaRPr lang="en-US" err="1">
              <a:solidFill>
                <a:srgbClr val="FFFFFF"/>
              </a:solidFill>
            </a:endParaRPr>
          </a:p>
        </p:txBody>
      </p:sp>
      <p:sp>
        <p:nvSpPr>
          <p:cNvPr id="3" name="Subtitle 2">
            <a:extLst>
              <a:ext uri="{FF2B5EF4-FFF2-40B4-BE49-F238E27FC236}">
                <a16:creationId xmlns:a16="http://schemas.microsoft.com/office/drawing/2014/main" id="{B33C84C3-1748-A91C-C1B9-3573AE5D6553}"/>
              </a:ext>
            </a:extLst>
          </p:cNvPr>
          <p:cNvSpPr>
            <a:spLocks noGrp="1"/>
          </p:cNvSpPr>
          <p:nvPr>
            <p:ph type="subTitle" idx="1"/>
          </p:nvPr>
        </p:nvSpPr>
        <p:spPr>
          <a:xfrm>
            <a:off x="1524000" y="4159404"/>
            <a:ext cx="9144000" cy="1098395"/>
          </a:xfrm>
        </p:spPr>
        <p:txBody>
          <a:bodyPr vert="horz" lIns="91440" tIns="45720" rIns="91440" bIns="45720" rtlCol="0" anchor="t">
            <a:normAutofit/>
          </a:bodyPr>
          <a:lstStyle/>
          <a:p>
            <a:r>
              <a:rPr lang="en-IN">
                <a:solidFill>
                  <a:srgbClr val="FFFFFF"/>
                </a:solidFill>
                <a:ea typeface="+mn-lt"/>
                <a:cs typeface="+mn-lt"/>
              </a:rPr>
              <a:t>Insights Squad : Sahar K, Nupur U, Rachana S, Hima S</a:t>
            </a:r>
            <a:endParaRPr lang="en-US">
              <a:solidFill>
                <a:srgbClr val="FFFFFF"/>
              </a:solidFill>
            </a:endParaRPr>
          </a:p>
        </p:txBody>
      </p:sp>
    </p:spTree>
    <p:extLst>
      <p:ext uri="{BB962C8B-B14F-4D97-AF65-F5344CB8AC3E}">
        <p14:creationId xmlns:p14="http://schemas.microsoft.com/office/powerpoint/2010/main" val="25152329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3B9699-D62A-E921-FA05-FB6C2F509304}"/>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000" b="1" kern="1200">
                <a:latin typeface="+mj-lt"/>
                <a:ea typeface="+mj-ea"/>
                <a:cs typeface="+mj-cs"/>
              </a:rPr>
              <a:t>Recommendations for each cluster</a:t>
            </a:r>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76CCE3C-DACA-E089-68F7-42853C953D5B}"/>
              </a:ext>
            </a:extLst>
          </p:cNvPr>
          <p:cNvSpPr txBox="1"/>
          <p:nvPr/>
        </p:nvSpPr>
        <p:spPr>
          <a:xfrm>
            <a:off x="268143" y="2599509"/>
            <a:ext cx="10945081" cy="343553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57150">
              <a:lnSpc>
                <a:spcPct val="90000"/>
              </a:lnSpc>
              <a:spcAft>
                <a:spcPts val="600"/>
              </a:spcAft>
            </a:pPr>
            <a:endParaRPr lang="en-US">
              <a:cs typeface="Calibri"/>
            </a:endParaRPr>
          </a:p>
        </p:txBody>
      </p:sp>
      <p:pic>
        <p:nvPicPr>
          <p:cNvPr id="4" name="Picture 4" descr="A picture containing text, clipart&#10;&#10;Description automatically generated">
            <a:extLst>
              <a:ext uri="{FF2B5EF4-FFF2-40B4-BE49-F238E27FC236}">
                <a16:creationId xmlns:a16="http://schemas.microsoft.com/office/drawing/2014/main" id="{88EA912D-4091-F515-93E7-30535C557051}"/>
              </a:ext>
            </a:extLst>
          </p:cNvPr>
          <p:cNvPicPr>
            <a:picLocks noChangeAspect="1"/>
          </p:cNvPicPr>
          <p:nvPr/>
        </p:nvPicPr>
        <p:blipFill>
          <a:blip r:embed="rId3"/>
          <a:stretch>
            <a:fillRect/>
          </a:stretch>
        </p:blipFill>
        <p:spPr>
          <a:xfrm>
            <a:off x="10890704" y="5864376"/>
            <a:ext cx="933450" cy="838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Graphic 5" descr="Clipboard Badge with solid fill">
            <a:extLst>
              <a:ext uri="{FF2B5EF4-FFF2-40B4-BE49-F238E27FC236}">
                <a16:creationId xmlns:a16="http://schemas.microsoft.com/office/drawing/2014/main" id="{D1FFE33C-9DE2-B8C0-12EB-47B3D7F2F6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93972" y="383628"/>
            <a:ext cx="914400" cy="914400"/>
          </a:xfrm>
          <a:prstGeom prst="rect">
            <a:avLst/>
          </a:prstGeom>
        </p:spPr>
      </p:pic>
      <p:sp>
        <p:nvSpPr>
          <p:cNvPr id="6" name="Oval 5">
            <a:extLst>
              <a:ext uri="{FF2B5EF4-FFF2-40B4-BE49-F238E27FC236}">
                <a16:creationId xmlns:a16="http://schemas.microsoft.com/office/drawing/2014/main" id="{4F24FCDF-C527-94CA-A814-87F519B53761}"/>
              </a:ext>
            </a:extLst>
          </p:cNvPr>
          <p:cNvSpPr/>
          <p:nvPr/>
        </p:nvSpPr>
        <p:spPr>
          <a:xfrm>
            <a:off x="6389049" y="2425955"/>
            <a:ext cx="2159000" cy="149225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B5E513B-F942-615C-9781-15A08E2E816E}"/>
              </a:ext>
            </a:extLst>
          </p:cNvPr>
          <p:cNvSpPr/>
          <p:nvPr/>
        </p:nvSpPr>
        <p:spPr>
          <a:xfrm>
            <a:off x="657625" y="2439457"/>
            <a:ext cx="2159000" cy="149225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07466D8-3D1B-2D45-AAD8-8D866F8F56C9}"/>
              </a:ext>
            </a:extLst>
          </p:cNvPr>
          <p:cNvSpPr/>
          <p:nvPr/>
        </p:nvSpPr>
        <p:spPr>
          <a:xfrm>
            <a:off x="9059331" y="2452230"/>
            <a:ext cx="2159000" cy="149225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8103447-C8FF-3290-0B6B-FE234E020CA2}"/>
              </a:ext>
            </a:extLst>
          </p:cNvPr>
          <p:cNvSpPr txBox="1"/>
          <p:nvPr/>
        </p:nvSpPr>
        <p:spPr>
          <a:xfrm>
            <a:off x="954560" y="2917975"/>
            <a:ext cx="15737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0000"/>
                </a:solidFill>
                <a:latin typeface="Times New Roman"/>
                <a:cs typeface="Times New Roman"/>
              </a:rPr>
              <a:t>Cluster 1</a:t>
            </a:r>
          </a:p>
        </p:txBody>
      </p:sp>
      <p:sp>
        <p:nvSpPr>
          <p:cNvPr id="11" name="TextBox 10">
            <a:extLst>
              <a:ext uri="{FF2B5EF4-FFF2-40B4-BE49-F238E27FC236}">
                <a16:creationId xmlns:a16="http://schemas.microsoft.com/office/drawing/2014/main" id="{91B4F123-6970-2B7C-D9C2-538E9362DEC1}"/>
              </a:ext>
            </a:extLst>
          </p:cNvPr>
          <p:cNvSpPr txBox="1"/>
          <p:nvPr/>
        </p:nvSpPr>
        <p:spPr>
          <a:xfrm>
            <a:off x="3948338" y="2932051"/>
            <a:ext cx="159378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0000"/>
                </a:solidFill>
                <a:latin typeface="Times New Roman"/>
                <a:cs typeface="Times New Roman"/>
              </a:rPr>
              <a:t>Cluster 2</a:t>
            </a:r>
          </a:p>
        </p:txBody>
      </p:sp>
      <p:sp>
        <p:nvSpPr>
          <p:cNvPr id="12" name="TextBox 11">
            <a:extLst>
              <a:ext uri="{FF2B5EF4-FFF2-40B4-BE49-F238E27FC236}">
                <a16:creationId xmlns:a16="http://schemas.microsoft.com/office/drawing/2014/main" id="{33ECB31F-CB87-C161-AA5E-CEC2DA407C05}"/>
              </a:ext>
            </a:extLst>
          </p:cNvPr>
          <p:cNvSpPr txBox="1"/>
          <p:nvPr/>
        </p:nvSpPr>
        <p:spPr>
          <a:xfrm>
            <a:off x="6686397" y="2918076"/>
            <a:ext cx="18638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0000"/>
                </a:solidFill>
                <a:latin typeface="Times New Roman"/>
                <a:cs typeface="Times New Roman"/>
              </a:rPr>
              <a:t>Cluster 3</a:t>
            </a:r>
          </a:p>
        </p:txBody>
      </p:sp>
      <p:sp>
        <p:nvSpPr>
          <p:cNvPr id="13" name="TextBox 12">
            <a:extLst>
              <a:ext uri="{FF2B5EF4-FFF2-40B4-BE49-F238E27FC236}">
                <a16:creationId xmlns:a16="http://schemas.microsoft.com/office/drawing/2014/main" id="{5AF49ED2-9408-3030-32FE-AB5C3CA728C5}"/>
              </a:ext>
            </a:extLst>
          </p:cNvPr>
          <p:cNvSpPr txBox="1"/>
          <p:nvPr/>
        </p:nvSpPr>
        <p:spPr>
          <a:xfrm>
            <a:off x="9348079" y="2901916"/>
            <a:ext cx="158481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0000"/>
                </a:solidFill>
                <a:latin typeface="Times New Roman"/>
                <a:cs typeface="Times New Roman"/>
              </a:rPr>
              <a:t>Cluster 4</a:t>
            </a:r>
          </a:p>
        </p:txBody>
      </p:sp>
      <p:sp>
        <p:nvSpPr>
          <p:cNvPr id="14" name="TextBox 13">
            <a:extLst>
              <a:ext uri="{FF2B5EF4-FFF2-40B4-BE49-F238E27FC236}">
                <a16:creationId xmlns:a16="http://schemas.microsoft.com/office/drawing/2014/main" id="{AD763B27-F6A1-A645-EB05-BE1CB5A5A64D}"/>
              </a:ext>
            </a:extLst>
          </p:cNvPr>
          <p:cNvSpPr txBox="1"/>
          <p:nvPr/>
        </p:nvSpPr>
        <p:spPr>
          <a:xfrm>
            <a:off x="490309" y="4225366"/>
            <a:ext cx="248360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ea typeface="+mn-lt"/>
                <a:cs typeface="+mn-lt"/>
              </a:rPr>
              <a:t>Test a completely different offer focused on household groceries </a:t>
            </a:r>
            <a:endParaRPr lang="en-US" sz="2000" b="1">
              <a:cs typeface="Calibri"/>
            </a:endParaRPr>
          </a:p>
        </p:txBody>
      </p:sp>
      <p:sp>
        <p:nvSpPr>
          <p:cNvPr id="15" name="TextBox 14">
            <a:extLst>
              <a:ext uri="{FF2B5EF4-FFF2-40B4-BE49-F238E27FC236}">
                <a16:creationId xmlns:a16="http://schemas.microsoft.com/office/drawing/2014/main" id="{BA0AD9EB-A737-B90A-932F-7BAB13B58B2F}"/>
              </a:ext>
            </a:extLst>
          </p:cNvPr>
          <p:cNvSpPr txBox="1"/>
          <p:nvPr/>
        </p:nvSpPr>
        <p:spPr>
          <a:xfrm>
            <a:off x="3434473" y="4222202"/>
            <a:ext cx="265714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ea typeface="+mn-lt"/>
                <a:cs typeface="+mn-lt"/>
              </a:rPr>
              <a:t>Conduct A/B testing between the current offer and the new offer focused on household groceries</a:t>
            </a:r>
            <a:r>
              <a:rPr lang="en-US" b="1">
                <a:ea typeface="+mn-lt"/>
                <a:cs typeface="+mn-lt"/>
              </a:rPr>
              <a:t> </a:t>
            </a:r>
            <a:endParaRPr lang="en-US" b="1">
              <a:cs typeface="Calibri" panose="020F0502020204030204"/>
            </a:endParaRPr>
          </a:p>
        </p:txBody>
      </p:sp>
      <p:sp>
        <p:nvSpPr>
          <p:cNvPr id="16" name="TextBox 15">
            <a:extLst>
              <a:ext uri="{FF2B5EF4-FFF2-40B4-BE49-F238E27FC236}">
                <a16:creationId xmlns:a16="http://schemas.microsoft.com/office/drawing/2014/main" id="{2A03FAD5-575B-404D-34EF-AA5698E864A6}"/>
              </a:ext>
            </a:extLst>
          </p:cNvPr>
          <p:cNvSpPr txBox="1"/>
          <p:nvPr/>
        </p:nvSpPr>
        <p:spPr>
          <a:xfrm>
            <a:off x="6280354" y="4225179"/>
            <a:ext cx="267695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ea typeface="+mn-lt"/>
                <a:cs typeface="+mn-lt"/>
              </a:rPr>
              <a:t>Stop targeting them for future campaigns or change the strategy by sending offers on household groceries </a:t>
            </a:r>
            <a:endParaRPr lang="en-US" sz="2000" b="1">
              <a:cs typeface="Calibri"/>
            </a:endParaRPr>
          </a:p>
        </p:txBody>
      </p:sp>
      <p:sp>
        <p:nvSpPr>
          <p:cNvPr id="18" name="TextBox 17">
            <a:extLst>
              <a:ext uri="{FF2B5EF4-FFF2-40B4-BE49-F238E27FC236}">
                <a16:creationId xmlns:a16="http://schemas.microsoft.com/office/drawing/2014/main" id="{BBC2CFB4-AAC8-B51C-62A9-EA4369AF8CB0}"/>
              </a:ext>
            </a:extLst>
          </p:cNvPr>
          <p:cNvSpPr txBox="1"/>
          <p:nvPr/>
        </p:nvSpPr>
        <p:spPr>
          <a:xfrm>
            <a:off x="9143850" y="4230439"/>
            <a:ext cx="200478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ea typeface="+mn-lt"/>
                <a:cs typeface="+mn-lt"/>
              </a:rPr>
              <a:t>Maintain the current strategy </a:t>
            </a:r>
            <a:endParaRPr lang="en-US" sz="2000" b="1">
              <a:cs typeface="Calibri"/>
            </a:endParaRPr>
          </a:p>
        </p:txBody>
      </p:sp>
      <p:sp>
        <p:nvSpPr>
          <p:cNvPr id="22" name="Oval 21">
            <a:extLst>
              <a:ext uri="{FF2B5EF4-FFF2-40B4-BE49-F238E27FC236}">
                <a16:creationId xmlns:a16="http://schemas.microsoft.com/office/drawing/2014/main" id="{8AA5016D-85EA-BB5A-CFEF-5287D117AB0D}"/>
              </a:ext>
            </a:extLst>
          </p:cNvPr>
          <p:cNvSpPr/>
          <p:nvPr/>
        </p:nvSpPr>
        <p:spPr>
          <a:xfrm>
            <a:off x="3666211" y="2452595"/>
            <a:ext cx="2159000" cy="149225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1814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0" name="Rectangle 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7479D3F-5E7B-1ADA-0C97-DABBA7E6CD6A}"/>
              </a:ext>
            </a:extLst>
          </p:cNvPr>
          <p:cNvSpPr txBox="1"/>
          <p:nvPr/>
        </p:nvSpPr>
        <p:spPr>
          <a:xfrm>
            <a:off x="793660" y="2599509"/>
            <a:ext cx="10143668" cy="343553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Sans-Serif"/>
              <a:buChar char="•"/>
            </a:pPr>
            <a:r>
              <a:rPr lang="en-US" sz="2400">
                <a:latin typeface="Arial"/>
                <a:cs typeface="Arial"/>
              </a:rPr>
              <a:t>Exact offer details from previous campaigns are unknown</a:t>
            </a:r>
            <a:br>
              <a:rPr lang="en-US" sz="2400">
                <a:latin typeface="Arial"/>
                <a:cs typeface="Arial"/>
              </a:rPr>
            </a:br>
            <a:endParaRPr lang="en-US" sz="2400">
              <a:latin typeface="Arial"/>
              <a:cs typeface="Arial"/>
            </a:endParaRPr>
          </a:p>
          <a:p>
            <a:pPr marL="285750" indent="-228600">
              <a:lnSpc>
                <a:spcPct val="90000"/>
              </a:lnSpc>
              <a:spcAft>
                <a:spcPts val="600"/>
              </a:spcAft>
              <a:buFont typeface="Arial,Sans-Serif"/>
              <a:buChar char="•"/>
            </a:pPr>
            <a:r>
              <a:rPr lang="en-US" sz="2400">
                <a:latin typeface="Arial"/>
                <a:cs typeface="Arial"/>
              </a:rPr>
              <a:t>Customer data is limited to 2 years leading to difficulty in concrete conclusions</a:t>
            </a:r>
            <a:br>
              <a:rPr lang="en-US"/>
            </a:br>
            <a:endParaRPr lang="en-US" sz="2400">
              <a:latin typeface="Arial"/>
              <a:cs typeface="Arial"/>
            </a:endParaRPr>
          </a:p>
          <a:p>
            <a:pPr marL="285750" indent="-228600">
              <a:lnSpc>
                <a:spcPct val="90000"/>
              </a:lnSpc>
              <a:spcAft>
                <a:spcPts val="600"/>
              </a:spcAft>
              <a:buFont typeface="Arial,Sans-Serif"/>
              <a:buChar char="•"/>
            </a:pPr>
            <a:r>
              <a:rPr lang="en-US" sz="2400">
                <a:latin typeface="Arial"/>
                <a:cs typeface="Arial"/>
              </a:rPr>
              <a:t>Lack of competitor information</a:t>
            </a:r>
          </a:p>
          <a:p>
            <a:pPr>
              <a:lnSpc>
                <a:spcPct val="90000"/>
              </a:lnSpc>
              <a:spcAft>
                <a:spcPts val="600"/>
              </a:spcAft>
            </a:pPr>
            <a:endParaRPr lang="en-US" sz="3600" b="1">
              <a:cs typeface="Calibri"/>
            </a:endParaRPr>
          </a:p>
        </p:txBody>
      </p:sp>
      <p:sp>
        <p:nvSpPr>
          <p:cNvPr id="5" name="Title 1">
            <a:extLst>
              <a:ext uri="{FF2B5EF4-FFF2-40B4-BE49-F238E27FC236}">
                <a16:creationId xmlns:a16="http://schemas.microsoft.com/office/drawing/2014/main" id="{6A51AC12-94DC-B878-7988-C59210172794}"/>
              </a:ext>
            </a:extLst>
          </p:cNvPr>
          <p:cNvSpPr txBox="1">
            <a:spLocks/>
          </p:cNvSpPr>
          <p:nvPr/>
        </p:nvSpPr>
        <p:spPr>
          <a:xfrm>
            <a:off x="808638" y="386930"/>
            <a:ext cx="9236700" cy="11889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000" b="1"/>
              <a:t>Limitations</a:t>
            </a:r>
            <a:endParaRPr lang="en-US"/>
          </a:p>
        </p:txBody>
      </p:sp>
    </p:spTree>
    <p:extLst>
      <p:ext uri="{BB962C8B-B14F-4D97-AF65-F5344CB8AC3E}">
        <p14:creationId xmlns:p14="http://schemas.microsoft.com/office/powerpoint/2010/main" val="286282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0" name="Rectangle 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7479D3F-5E7B-1ADA-0C97-DABBA7E6CD6A}"/>
              </a:ext>
            </a:extLst>
          </p:cNvPr>
          <p:cNvSpPr txBox="1"/>
          <p:nvPr/>
        </p:nvSpPr>
        <p:spPr>
          <a:xfrm>
            <a:off x="793660" y="2599509"/>
            <a:ext cx="10143668" cy="343553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3600" b="1"/>
              <a:t>Thank you</a:t>
            </a:r>
            <a:endParaRPr lang="en-US" sz="3600" b="1">
              <a:cs typeface="Calibri"/>
            </a:endParaRPr>
          </a:p>
        </p:txBody>
      </p:sp>
      <p:pic>
        <p:nvPicPr>
          <p:cNvPr id="3" name="Graphic 3" descr="Comment Like outline">
            <a:extLst>
              <a:ext uri="{FF2B5EF4-FFF2-40B4-BE49-F238E27FC236}">
                <a16:creationId xmlns:a16="http://schemas.microsoft.com/office/drawing/2014/main" id="{E8BAB38B-A9A3-C357-EC99-C5881B2162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3248" y="3090041"/>
            <a:ext cx="914400" cy="914400"/>
          </a:xfrm>
          <a:prstGeom prst="rect">
            <a:avLst/>
          </a:prstGeom>
        </p:spPr>
      </p:pic>
    </p:spTree>
    <p:extLst>
      <p:ext uri="{BB962C8B-B14F-4D97-AF65-F5344CB8AC3E}">
        <p14:creationId xmlns:p14="http://schemas.microsoft.com/office/powerpoint/2010/main" val="349460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36B4B0C-09F9-9E7E-D472-C56DCA4BD48B}"/>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a:t>Appendix</a:t>
            </a:r>
            <a:endParaRPr lang="en-US">
              <a:ea typeface="+mj-ea"/>
              <a:cs typeface="+mj-cs"/>
            </a:endParaRP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463D3E-3D86-52BE-F511-905E5B80625D}"/>
              </a:ext>
            </a:extLst>
          </p:cNvPr>
          <p:cNvSpPr txBox="1"/>
          <p:nvPr/>
        </p:nvSpPr>
        <p:spPr>
          <a:xfrm>
            <a:off x="128423" y="2393890"/>
            <a:ext cx="9118621" cy="3845069"/>
          </a:xfrm>
          <a:prstGeom prst="rect">
            <a:avLst/>
          </a:prstGeom>
        </p:spPr>
        <p:txBody>
          <a:bodyPr vert="horz" lIns="91440" tIns="45720" rIns="91440" bIns="45720" rtlCol="0" anchor="ctr">
            <a:noAutofit/>
          </a:bodyPr>
          <a:lstStyle/>
          <a:p>
            <a:pPr>
              <a:lnSpc>
                <a:spcPct val="90000"/>
              </a:lnSpc>
              <a:spcAft>
                <a:spcPts val="600"/>
              </a:spcAft>
            </a:pPr>
            <a:endParaRPr lang="en-US" sz="1600" b="1">
              <a:cs typeface="Calibri" panose="020F0502020204030204"/>
            </a:endParaRPr>
          </a:p>
        </p:txBody>
      </p:sp>
      <p:pic>
        <p:nvPicPr>
          <p:cNvPr id="10" name="Picture 9" descr="Medicine bottles on shelf">
            <a:extLst>
              <a:ext uri="{FF2B5EF4-FFF2-40B4-BE49-F238E27FC236}">
                <a16:creationId xmlns:a16="http://schemas.microsoft.com/office/drawing/2014/main" id="{F303D1CF-D46F-C3B4-45D0-9FDAFAAB6325}"/>
              </a:ext>
            </a:extLst>
          </p:cNvPr>
          <p:cNvPicPr>
            <a:picLocks noChangeAspect="1"/>
          </p:cNvPicPr>
          <p:nvPr/>
        </p:nvPicPr>
        <p:blipFill rotWithShape="1">
          <a:blip r:embed="rId3"/>
          <a:srcRect t="7696" r="-2" b="7907"/>
          <a:stretch/>
        </p:blipFill>
        <p:spPr>
          <a:xfrm>
            <a:off x="9334483" y="3245050"/>
            <a:ext cx="2521983" cy="213935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59A1380-BE79-60A4-D2F1-5A89705CBC8C}"/>
              </a:ext>
            </a:extLst>
          </p:cNvPr>
          <p:cNvSpPr txBox="1">
            <a:spLocks/>
          </p:cNvSpPr>
          <p:nvPr/>
        </p:nvSpPr>
        <p:spPr>
          <a:xfrm>
            <a:off x="317500" y="64029"/>
            <a:ext cx="11535833" cy="50376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a:cs typeface="Calibri Light"/>
            </a:endParaRPr>
          </a:p>
        </p:txBody>
      </p:sp>
      <p:pic>
        <p:nvPicPr>
          <p:cNvPr id="4" name="Picture 4" descr="A picture containing text, clipart&#10;&#10;Description automatically generated">
            <a:extLst>
              <a:ext uri="{FF2B5EF4-FFF2-40B4-BE49-F238E27FC236}">
                <a16:creationId xmlns:a16="http://schemas.microsoft.com/office/drawing/2014/main" id="{75E244A5-76D6-BF6C-9B6B-EDE1727ABCB8}"/>
              </a:ext>
            </a:extLst>
          </p:cNvPr>
          <p:cNvPicPr>
            <a:picLocks noChangeAspect="1"/>
          </p:cNvPicPr>
          <p:nvPr/>
        </p:nvPicPr>
        <p:blipFill>
          <a:blip r:embed="rId4"/>
          <a:stretch>
            <a:fillRect/>
          </a:stretch>
        </p:blipFill>
        <p:spPr>
          <a:xfrm>
            <a:off x="10890704" y="5864376"/>
            <a:ext cx="933450" cy="838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Graphic 6" descr="Warning outline">
            <a:extLst>
              <a:ext uri="{FF2B5EF4-FFF2-40B4-BE49-F238E27FC236}">
                <a16:creationId xmlns:a16="http://schemas.microsoft.com/office/drawing/2014/main" id="{8068DA63-FD06-D85F-E67C-1FCCCA3B16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53800" y="120869"/>
            <a:ext cx="559676" cy="585952"/>
          </a:xfrm>
          <a:prstGeom prst="rect">
            <a:avLst/>
          </a:prstGeom>
        </p:spPr>
      </p:pic>
    </p:spTree>
    <p:extLst>
      <p:ext uri="{BB962C8B-B14F-4D97-AF65-F5344CB8AC3E}">
        <p14:creationId xmlns:p14="http://schemas.microsoft.com/office/powerpoint/2010/main" val="254174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36B4B0C-09F9-9E7E-D472-C56DCA4BD48B}"/>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a:t>Product Sales</a:t>
            </a:r>
            <a:endParaRPr lang="en-US">
              <a:ea typeface="+mj-ea"/>
              <a:cs typeface="+mj-cs"/>
            </a:endParaRP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463D3E-3D86-52BE-F511-905E5B80625D}"/>
              </a:ext>
            </a:extLst>
          </p:cNvPr>
          <p:cNvSpPr txBox="1"/>
          <p:nvPr/>
        </p:nvSpPr>
        <p:spPr>
          <a:xfrm>
            <a:off x="128423" y="2393890"/>
            <a:ext cx="9118621" cy="3845069"/>
          </a:xfrm>
          <a:prstGeom prst="rect">
            <a:avLst/>
          </a:prstGeom>
        </p:spPr>
        <p:txBody>
          <a:bodyPr vert="horz" lIns="91440" tIns="45720" rIns="91440" bIns="45720" rtlCol="0" anchor="ctr">
            <a:noAutofit/>
          </a:bodyPr>
          <a:lstStyle/>
          <a:p>
            <a:pPr>
              <a:lnSpc>
                <a:spcPct val="90000"/>
              </a:lnSpc>
              <a:spcAft>
                <a:spcPts val="600"/>
              </a:spcAft>
            </a:pPr>
            <a:endParaRPr lang="en-US" sz="1600" b="1">
              <a:cs typeface="Calibri" panose="020F0502020204030204"/>
            </a:endParaRPr>
          </a:p>
        </p:txBody>
      </p:sp>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59A1380-BE79-60A4-D2F1-5A89705CBC8C}"/>
              </a:ext>
            </a:extLst>
          </p:cNvPr>
          <p:cNvSpPr txBox="1">
            <a:spLocks/>
          </p:cNvSpPr>
          <p:nvPr/>
        </p:nvSpPr>
        <p:spPr>
          <a:xfrm>
            <a:off x="317500" y="64029"/>
            <a:ext cx="11535833" cy="50376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a:cs typeface="Calibri Light"/>
            </a:endParaRPr>
          </a:p>
        </p:txBody>
      </p:sp>
      <p:pic>
        <p:nvPicPr>
          <p:cNvPr id="4" name="Picture 4" descr="A picture containing text, clipart&#10;&#10;Description automatically generated">
            <a:extLst>
              <a:ext uri="{FF2B5EF4-FFF2-40B4-BE49-F238E27FC236}">
                <a16:creationId xmlns:a16="http://schemas.microsoft.com/office/drawing/2014/main" id="{75E244A5-76D6-BF6C-9B6B-EDE1727ABCB8}"/>
              </a:ext>
            </a:extLst>
          </p:cNvPr>
          <p:cNvPicPr>
            <a:picLocks noChangeAspect="1"/>
          </p:cNvPicPr>
          <p:nvPr/>
        </p:nvPicPr>
        <p:blipFill>
          <a:blip r:embed="rId2"/>
          <a:stretch>
            <a:fillRect/>
          </a:stretch>
        </p:blipFill>
        <p:spPr>
          <a:xfrm>
            <a:off x="10890704" y="5864376"/>
            <a:ext cx="933450" cy="838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Graphic 6" descr="Warning outline">
            <a:extLst>
              <a:ext uri="{FF2B5EF4-FFF2-40B4-BE49-F238E27FC236}">
                <a16:creationId xmlns:a16="http://schemas.microsoft.com/office/drawing/2014/main" id="{8068DA63-FD06-D85F-E67C-1FCCCA3B1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53800" y="120869"/>
            <a:ext cx="559676" cy="585952"/>
          </a:xfrm>
          <a:prstGeom prst="rect">
            <a:avLst/>
          </a:prstGeom>
        </p:spPr>
      </p:pic>
      <p:pic>
        <p:nvPicPr>
          <p:cNvPr id="7" name="Picture 8" descr="Chart, histogram&#10;&#10;Description automatically generated">
            <a:extLst>
              <a:ext uri="{FF2B5EF4-FFF2-40B4-BE49-F238E27FC236}">
                <a16:creationId xmlns:a16="http://schemas.microsoft.com/office/drawing/2014/main" id="{0E60A261-26C5-A459-D0A5-33854AB3A044}"/>
              </a:ext>
            </a:extLst>
          </p:cNvPr>
          <p:cNvPicPr>
            <a:picLocks noChangeAspect="1"/>
          </p:cNvPicPr>
          <p:nvPr/>
        </p:nvPicPr>
        <p:blipFill>
          <a:blip r:embed="rId5"/>
          <a:stretch>
            <a:fillRect/>
          </a:stretch>
        </p:blipFill>
        <p:spPr>
          <a:xfrm>
            <a:off x="2027163" y="2199426"/>
            <a:ext cx="6758819" cy="4273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2090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36B4B0C-09F9-9E7E-D472-C56DCA4BD48B}"/>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a:t>Purchase Location trends</a:t>
            </a:r>
            <a:endParaRPr lang="en-US">
              <a:ea typeface="+mj-ea"/>
              <a:cs typeface="+mj-cs"/>
            </a:endParaRP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463D3E-3D86-52BE-F511-905E5B80625D}"/>
              </a:ext>
            </a:extLst>
          </p:cNvPr>
          <p:cNvSpPr txBox="1"/>
          <p:nvPr/>
        </p:nvSpPr>
        <p:spPr>
          <a:xfrm>
            <a:off x="128423" y="2393890"/>
            <a:ext cx="9118621" cy="3845069"/>
          </a:xfrm>
          <a:prstGeom prst="rect">
            <a:avLst/>
          </a:prstGeom>
        </p:spPr>
        <p:txBody>
          <a:bodyPr vert="horz" lIns="91440" tIns="45720" rIns="91440" bIns="45720" rtlCol="0" anchor="ctr">
            <a:noAutofit/>
          </a:bodyPr>
          <a:lstStyle/>
          <a:p>
            <a:pPr>
              <a:lnSpc>
                <a:spcPct val="90000"/>
              </a:lnSpc>
              <a:spcAft>
                <a:spcPts val="600"/>
              </a:spcAft>
            </a:pPr>
            <a:endParaRPr lang="en-US" sz="1600" b="1">
              <a:cs typeface="Calibri" panose="020F0502020204030204"/>
            </a:endParaRPr>
          </a:p>
        </p:txBody>
      </p:sp>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59A1380-BE79-60A4-D2F1-5A89705CBC8C}"/>
              </a:ext>
            </a:extLst>
          </p:cNvPr>
          <p:cNvSpPr txBox="1">
            <a:spLocks/>
          </p:cNvSpPr>
          <p:nvPr/>
        </p:nvSpPr>
        <p:spPr>
          <a:xfrm>
            <a:off x="317500" y="64029"/>
            <a:ext cx="11535833" cy="50376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a:cs typeface="Calibri Light"/>
            </a:endParaRPr>
          </a:p>
        </p:txBody>
      </p:sp>
      <p:pic>
        <p:nvPicPr>
          <p:cNvPr id="4" name="Picture 4" descr="A picture containing text, clipart&#10;&#10;Description automatically generated">
            <a:extLst>
              <a:ext uri="{FF2B5EF4-FFF2-40B4-BE49-F238E27FC236}">
                <a16:creationId xmlns:a16="http://schemas.microsoft.com/office/drawing/2014/main" id="{75E244A5-76D6-BF6C-9B6B-EDE1727ABCB8}"/>
              </a:ext>
            </a:extLst>
          </p:cNvPr>
          <p:cNvPicPr>
            <a:picLocks noChangeAspect="1"/>
          </p:cNvPicPr>
          <p:nvPr/>
        </p:nvPicPr>
        <p:blipFill>
          <a:blip r:embed="rId2"/>
          <a:stretch>
            <a:fillRect/>
          </a:stretch>
        </p:blipFill>
        <p:spPr>
          <a:xfrm>
            <a:off x="10890704" y="5864376"/>
            <a:ext cx="933450" cy="838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Graphic 6" descr="Warning outline">
            <a:extLst>
              <a:ext uri="{FF2B5EF4-FFF2-40B4-BE49-F238E27FC236}">
                <a16:creationId xmlns:a16="http://schemas.microsoft.com/office/drawing/2014/main" id="{8068DA63-FD06-D85F-E67C-1FCCCA3B1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53800" y="120869"/>
            <a:ext cx="559676" cy="585952"/>
          </a:xfrm>
          <a:prstGeom prst="rect">
            <a:avLst/>
          </a:prstGeom>
        </p:spPr>
      </p:pic>
      <p:pic>
        <p:nvPicPr>
          <p:cNvPr id="2" name="Picture 8" descr="Chart, histogram, waterfall chart&#10;&#10;Description automatically generated">
            <a:extLst>
              <a:ext uri="{FF2B5EF4-FFF2-40B4-BE49-F238E27FC236}">
                <a16:creationId xmlns:a16="http://schemas.microsoft.com/office/drawing/2014/main" id="{95E487B5-17D9-39AD-7156-C9BD42220368}"/>
              </a:ext>
            </a:extLst>
          </p:cNvPr>
          <p:cNvPicPr>
            <a:picLocks noChangeAspect="1"/>
          </p:cNvPicPr>
          <p:nvPr/>
        </p:nvPicPr>
        <p:blipFill>
          <a:blip r:embed="rId5"/>
          <a:stretch>
            <a:fillRect/>
          </a:stretch>
        </p:blipFill>
        <p:spPr>
          <a:xfrm>
            <a:off x="1942495" y="2264985"/>
            <a:ext cx="6444343" cy="42027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743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36B4B0C-09F9-9E7E-D472-C56DCA4BD48B}"/>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a:t>Scree Plot</a:t>
            </a:r>
            <a:endParaRPr lang="en-US">
              <a:ea typeface="+mj-ea"/>
              <a:cs typeface="+mj-cs"/>
            </a:endParaRP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463D3E-3D86-52BE-F511-905E5B80625D}"/>
              </a:ext>
            </a:extLst>
          </p:cNvPr>
          <p:cNvSpPr txBox="1"/>
          <p:nvPr/>
        </p:nvSpPr>
        <p:spPr>
          <a:xfrm>
            <a:off x="128423" y="2393890"/>
            <a:ext cx="9118621" cy="3845069"/>
          </a:xfrm>
          <a:prstGeom prst="rect">
            <a:avLst/>
          </a:prstGeom>
        </p:spPr>
        <p:txBody>
          <a:bodyPr vert="horz" lIns="91440" tIns="45720" rIns="91440" bIns="45720" rtlCol="0" anchor="ctr">
            <a:noAutofit/>
          </a:bodyPr>
          <a:lstStyle/>
          <a:p>
            <a:pPr>
              <a:lnSpc>
                <a:spcPct val="90000"/>
              </a:lnSpc>
              <a:spcAft>
                <a:spcPts val="600"/>
              </a:spcAft>
            </a:pPr>
            <a:endParaRPr lang="en-US" sz="1600" b="1">
              <a:cs typeface="Calibri" panose="020F0502020204030204"/>
            </a:endParaRPr>
          </a:p>
        </p:txBody>
      </p:sp>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59A1380-BE79-60A4-D2F1-5A89705CBC8C}"/>
              </a:ext>
            </a:extLst>
          </p:cNvPr>
          <p:cNvSpPr txBox="1">
            <a:spLocks/>
          </p:cNvSpPr>
          <p:nvPr/>
        </p:nvSpPr>
        <p:spPr>
          <a:xfrm>
            <a:off x="317500" y="64029"/>
            <a:ext cx="11535833" cy="50376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a:cs typeface="Calibri Light"/>
            </a:endParaRPr>
          </a:p>
        </p:txBody>
      </p:sp>
      <p:pic>
        <p:nvPicPr>
          <p:cNvPr id="4" name="Picture 4" descr="A picture containing text, clipart&#10;&#10;Description automatically generated">
            <a:extLst>
              <a:ext uri="{FF2B5EF4-FFF2-40B4-BE49-F238E27FC236}">
                <a16:creationId xmlns:a16="http://schemas.microsoft.com/office/drawing/2014/main" id="{75E244A5-76D6-BF6C-9B6B-EDE1727ABCB8}"/>
              </a:ext>
            </a:extLst>
          </p:cNvPr>
          <p:cNvPicPr>
            <a:picLocks noChangeAspect="1"/>
          </p:cNvPicPr>
          <p:nvPr/>
        </p:nvPicPr>
        <p:blipFill>
          <a:blip r:embed="rId2"/>
          <a:stretch>
            <a:fillRect/>
          </a:stretch>
        </p:blipFill>
        <p:spPr>
          <a:xfrm>
            <a:off x="10890704" y="5864376"/>
            <a:ext cx="933450" cy="838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Graphic 6" descr="Warning outline">
            <a:extLst>
              <a:ext uri="{FF2B5EF4-FFF2-40B4-BE49-F238E27FC236}">
                <a16:creationId xmlns:a16="http://schemas.microsoft.com/office/drawing/2014/main" id="{8068DA63-FD06-D85F-E67C-1FCCCA3B1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53800" y="120869"/>
            <a:ext cx="559676" cy="585952"/>
          </a:xfrm>
          <a:prstGeom prst="rect">
            <a:avLst/>
          </a:prstGeom>
        </p:spPr>
      </p:pic>
      <p:pic>
        <p:nvPicPr>
          <p:cNvPr id="7" name="Picture 8" descr="Chart, line chart&#10;&#10;Description automatically generated">
            <a:extLst>
              <a:ext uri="{FF2B5EF4-FFF2-40B4-BE49-F238E27FC236}">
                <a16:creationId xmlns:a16="http://schemas.microsoft.com/office/drawing/2014/main" id="{D2F98A5B-65D0-A19A-10CF-A30F80A892C4}"/>
              </a:ext>
            </a:extLst>
          </p:cNvPr>
          <p:cNvPicPr>
            <a:picLocks noChangeAspect="1"/>
          </p:cNvPicPr>
          <p:nvPr/>
        </p:nvPicPr>
        <p:blipFill>
          <a:blip r:embed="rId5"/>
          <a:stretch>
            <a:fillRect/>
          </a:stretch>
        </p:blipFill>
        <p:spPr>
          <a:xfrm>
            <a:off x="1957785" y="2234243"/>
            <a:ext cx="6811992" cy="42010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99516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36B4B0C-09F9-9E7E-D472-C56DCA4BD48B}"/>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a:t>Cluster Plot</a:t>
            </a:r>
            <a:endParaRPr lang="en-US">
              <a:ea typeface="+mj-ea"/>
              <a:cs typeface="+mj-cs"/>
            </a:endParaRP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463D3E-3D86-52BE-F511-905E5B80625D}"/>
              </a:ext>
            </a:extLst>
          </p:cNvPr>
          <p:cNvSpPr txBox="1"/>
          <p:nvPr/>
        </p:nvSpPr>
        <p:spPr>
          <a:xfrm>
            <a:off x="128423" y="2393890"/>
            <a:ext cx="9118621" cy="3845069"/>
          </a:xfrm>
          <a:prstGeom prst="rect">
            <a:avLst/>
          </a:prstGeom>
        </p:spPr>
        <p:txBody>
          <a:bodyPr vert="horz" lIns="91440" tIns="45720" rIns="91440" bIns="45720" rtlCol="0" anchor="ctr">
            <a:noAutofit/>
          </a:bodyPr>
          <a:lstStyle/>
          <a:p>
            <a:pPr>
              <a:lnSpc>
                <a:spcPct val="90000"/>
              </a:lnSpc>
              <a:spcAft>
                <a:spcPts val="600"/>
              </a:spcAft>
            </a:pPr>
            <a:endParaRPr lang="en-US" sz="1600" b="1">
              <a:cs typeface="Calibri" panose="020F0502020204030204"/>
            </a:endParaRPr>
          </a:p>
        </p:txBody>
      </p:sp>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59A1380-BE79-60A4-D2F1-5A89705CBC8C}"/>
              </a:ext>
            </a:extLst>
          </p:cNvPr>
          <p:cNvSpPr txBox="1">
            <a:spLocks/>
          </p:cNvSpPr>
          <p:nvPr/>
        </p:nvSpPr>
        <p:spPr>
          <a:xfrm>
            <a:off x="317500" y="64029"/>
            <a:ext cx="11535833" cy="50376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a:cs typeface="Calibri Light"/>
            </a:endParaRPr>
          </a:p>
        </p:txBody>
      </p:sp>
      <p:pic>
        <p:nvPicPr>
          <p:cNvPr id="4" name="Picture 4" descr="A picture containing text, clipart&#10;&#10;Description automatically generated">
            <a:extLst>
              <a:ext uri="{FF2B5EF4-FFF2-40B4-BE49-F238E27FC236}">
                <a16:creationId xmlns:a16="http://schemas.microsoft.com/office/drawing/2014/main" id="{75E244A5-76D6-BF6C-9B6B-EDE1727ABCB8}"/>
              </a:ext>
            </a:extLst>
          </p:cNvPr>
          <p:cNvPicPr>
            <a:picLocks noChangeAspect="1"/>
          </p:cNvPicPr>
          <p:nvPr/>
        </p:nvPicPr>
        <p:blipFill>
          <a:blip r:embed="rId2"/>
          <a:stretch>
            <a:fillRect/>
          </a:stretch>
        </p:blipFill>
        <p:spPr>
          <a:xfrm>
            <a:off x="10890704" y="5864376"/>
            <a:ext cx="933450" cy="838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Graphic 6" descr="Warning outline">
            <a:extLst>
              <a:ext uri="{FF2B5EF4-FFF2-40B4-BE49-F238E27FC236}">
                <a16:creationId xmlns:a16="http://schemas.microsoft.com/office/drawing/2014/main" id="{8068DA63-FD06-D85F-E67C-1FCCCA3B1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53800" y="120869"/>
            <a:ext cx="559676" cy="585952"/>
          </a:xfrm>
          <a:prstGeom prst="rect">
            <a:avLst/>
          </a:prstGeom>
        </p:spPr>
      </p:pic>
      <p:pic>
        <p:nvPicPr>
          <p:cNvPr id="2" name="Picture 6" descr="Chart, bubble chart&#10;&#10;Description automatically generated">
            <a:extLst>
              <a:ext uri="{FF2B5EF4-FFF2-40B4-BE49-F238E27FC236}">
                <a16:creationId xmlns:a16="http://schemas.microsoft.com/office/drawing/2014/main" id="{18AE7096-4E6C-B500-A1CF-79EAC879922C}"/>
              </a:ext>
            </a:extLst>
          </p:cNvPr>
          <p:cNvPicPr>
            <a:picLocks noChangeAspect="1"/>
          </p:cNvPicPr>
          <p:nvPr/>
        </p:nvPicPr>
        <p:blipFill>
          <a:blip r:embed="rId5"/>
          <a:stretch>
            <a:fillRect/>
          </a:stretch>
        </p:blipFill>
        <p:spPr>
          <a:xfrm>
            <a:off x="2245790" y="2223214"/>
            <a:ext cx="6250818" cy="42333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6032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36B4B0C-09F9-9E7E-D472-C56DCA4BD48B}"/>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kern="1200">
                <a:latin typeface="+mj-lt"/>
                <a:ea typeface="+mj-ea"/>
                <a:cs typeface="+mj-cs"/>
              </a:rPr>
              <a:t>Disclaimer</a:t>
            </a: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463D3E-3D86-52BE-F511-905E5B80625D}"/>
              </a:ext>
            </a:extLst>
          </p:cNvPr>
          <p:cNvSpPr txBox="1"/>
          <p:nvPr/>
        </p:nvSpPr>
        <p:spPr>
          <a:xfrm>
            <a:off x="805756" y="2393890"/>
            <a:ext cx="8441288" cy="3845069"/>
          </a:xfrm>
          <a:prstGeom prst="rect">
            <a:avLst/>
          </a:prstGeom>
        </p:spPr>
        <p:txBody>
          <a:bodyPr vert="horz" lIns="91440" tIns="45720" rIns="91440" bIns="45720" rtlCol="0" anchor="ctr">
            <a:noAutofit/>
          </a:bodyPr>
          <a:lstStyle/>
          <a:p>
            <a:pPr>
              <a:lnSpc>
                <a:spcPct val="90000"/>
              </a:lnSpc>
              <a:spcAft>
                <a:spcPts val="600"/>
              </a:spcAft>
            </a:pPr>
            <a:r>
              <a:rPr lang="en-US" sz="1600" b="1"/>
              <a:t>Assumption:</a:t>
            </a:r>
            <a:endParaRPr lang="en-US" sz="1600">
              <a:cs typeface="Calibri"/>
            </a:endParaRPr>
          </a:p>
          <a:p>
            <a:pPr indent="-228600">
              <a:lnSpc>
                <a:spcPct val="90000"/>
              </a:lnSpc>
              <a:spcAft>
                <a:spcPts val="600"/>
              </a:spcAft>
              <a:buFont typeface="Arial" panose="020B0604020202020204" pitchFamily="34" charset="0"/>
              <a:buChar char="•"/>
            </a:pPr>
            <a:r>
              <a:rPr lang="en-US" sz="1600"/>
              <a:t>  Our marketing campaigns focuses on wines and meats, as indicated by past campaign performance</a:t>
            </a:r>
            <a:endParaRPr lang="en-US" sz="1600">
              <a:cs typeface="Calibri"/>
            </a:endParaRPr>
          </a:p>
          <a:p>
            <a:pPr>
              <a:lnSpc>
                <a:spcPct val="90000"/>
              </a:lnSpc>
              <a:spcAft>
                <a:spcPts val="600"/>
              </a:spcAft>
            </a:pPr>
            <a:r>
              <a:rPr lang="en-US" sz="1600" b="1"/>
              <a:t>Modifications:</a:t>
            </a:r>
            <a:endParaRPr lang="en-US" sz="1600" b="1">
              <a:cs typeface="Calibri" panose="020F0502020204030204"/>
            </a:endParaRPr>
          </a:p>
          <a:p>
            <a:pPr indent="-228600">
              <a:lnSpc>
                <a:spcPct val="90000"/>
              </a:lnSpc>
              <a:spcAft>
                <a:spcPts val="600"/>
              </a:spcAft>
              <a:buFont typeface="Arial" panose="020B0604020202020204" pitchFamily="34" charset="0"/>
              <a:buChar char="•"/>
            </a:pPr>
            <a:r>
              <a:rPr lang="en-US" sz="1600"/>
              <a:t>  Calculated total product sales across all categories and campaign sales to understand customers’ total  spending</a:t>
            </a:r>
            <a:endParaRPr lang="en-US" sz="1600">
              <a:cs typeface="Calibri"/>
            </a:endParaRPr>
          </a:p>
          <a:p>
            <a:pPr indent="-228600">
              <a:lnSpc>
                <a:spcPct val="90000"/>
              </a:lnSpc>
              <a:spcAft>
                <a:spcPts val="600"/>
              </a:spcAft>
              <a:buFont typeface="Arial" panose="020B0604020202020204" pitchFamily="34" charset="0"/>
              <a:buChar char="•"/>
            </a:pPr>
            <a:r>
              <a:rPr lang="en-US" sz="1600"/>
              <a:t>  Evaluated the impact of tenure of the customer with “</a:t>
            </a:r>
            <a:r>
              <a:rPr lang="en-US" sz="1600" err="1"/>
              <a:t>GetAllMart</a:t>
            </a:r>
            <a:r>
              <a:rPr lang="en-US" sz="1600"/>
              <a:t>” to distinguish between new and existing customers, determine loyalty, and understand purchase trends for targeted offers</a:t>
            </a:r>
            <a:endParaRPr lang="en-US" sz="1600">
              <a:cs typeface="Calibri"/>
            </a:endParaRPr>
          </a:p>
          <a:p>
            <a:pPr indent="-228600">
              <a:lnSpc>
                <a:spcPct val="90000"/>
              </a:lnSpc>
              <a:spcAft>
                <a:spcPts val="600"/>
              </a:spcAft>
              <a:buFont typeface="Arial" panose="020B0604020202020204" pitchFamily="34" charset="0"/>
              <a:buChar char="•"/>
            </a:pPr>
            <a:r>
              <a:rPr lang="en-US" sz="1600"/>
              <a:t>   Estimated Household Size by considering the Marital Status, number of kids &amp; teens at home as marketing spends are usually dependent on the household demographics</a:t>
            </a:r>
            <a:endParaRPr lang="en-US" sz="1600">
              <a:cs typeface="Calibri"/>
            </a:endParaRPr>
          </a:p>
        </p:txBody>
      </p:sp>
      <p:pic>
        <p:nvPicPr>
          <p:cNvPr id="10" name="Picture 9" descr="Medicine bottles on shelf">
            <a:extLst>
              <a:ext uri="{FF2B5EF4-FFF2-40B4-BE49-F238E27FC236}">
                <a16:creationId xmlns:a16="http://schemas.microsoft.com/office/drawing/2014/main" id="{F303D1CF-D46F-C3B4-45D0-9FDAFAAB6325}"/>
              </a:ext>
            </a:extLst>
          </p:cNvPr>
          <p:cNvPicPr>
            <a:picLocks noChangeAspect="1"/>
          </p:cNvPicPr>
          <p:nvPr/>
        </p:nvPicPr>
        <p:blipFill rotWithShape="1">
          <a:blip r:embed="rId2"/>
          <a:srcRect t="7696" r="-2" b="7907"/>
          <a:stretch/>
        </p:blipFill>
        <p:spPr>
          <a:xfrm>
            <a:off x="9334483" y="3245050"/>
            <a:ext cx="2521983" cy="213935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59A1380-BE79-60A4-D2F1-5A89705CBC8C}"/>
              </a:ext>
            </a:extLst>
          </p:cNvPr>
          <p:cNvSpPr txBox="1">
            <a:spLocks/>
          </p:cNvSpPr>
          <p:nvPr/>
        </p:nvSpPr>
        <p:spPr>
          <a:xfrm>
            <a:off x="317500" y="64029"/>
            <a:ext cx="11535833" cy="50376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a:cs typeface="Calibri Light"/>
            </a:endParaRPr>
          </a:p>
        </p:txBody>
      </p:sp>
      <p:pic>
        <p:nvPicPr>
          <p:cNvPr id="4" name="Picture 4" descr="A picture containing text, clipart&#10;&#10;Description automatically generated">
            <a:extLst>
              <a:ext uri="{FF2B5EF4-FFF2-40B4-BE49-F238E27FC236}">
                <a16:creationId xmlns:a16="http://schemas.microsoft.com/office/drawing/2014/main" id="{75E244A5-76D6-BF6C-9B6B-EDE1727ABCB8}"/>
              </a:ext>
            </a:extLst>
          </p:cNvPr>
          <p:cNvPicPr>
            <a:picLocks noChangeAspect="1"/>
          </p:cNvPicPr>
          <p:nvPr/>
        </p:nvPicPr>
        <p:blipFill>
          <a:blip r:embed="rId3"/>
          <a:stretch>
            <a:fillRect/>
          </a:stretch>
        </p:blipFill>
        <p:spPr>
          <a:xfrm>
            <a:off x="10890704" y="5864376"/>
            <a:ext cx="933450" cy="838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Graphic 6" descr="Warning outline">
            <a:extLst>
              <a:ext uri="{FF2B5EF4-FFF2-40B4-BE49-F238E27FC236}">
                <a16:creationId xmlns:a16="http://schemas.microsoft.com/office/drawing/2014/main" id="{8068DA63-FD06-D85F-E67C-1FCCCA3B16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53800" y="120869"/>
            <a:ext cx="559676" cy="585952"/>
          </a:xfrm>
          <a:prstGeom prst="rect">
            <a:avLst/>
          </a:prstGeom>
        </p:spPr>
      </p:pic>
    </p:spTree>
    <p:extLst>
      <p:ext uri="{BB962C8B-B14F-4D97-AF65-F5344CB8AC3E}">
        <p14:creationId xmlns:p14="http://schemas.microsoft.com/office/powerpoint/2010/main" val="379406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69">
            <a:extLst>
              <a:ext uri="{FF2B5EF4-FFF2-40B4-BE49-F238E27FC236}">
                <a16:creationId xmlns:a16="http://schemas.microsoft.com/office/drawing/2014/main" id="{AB902CB9-C7DC-4673-B7D5-F22DCF0E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82B0B89-9F71-8E1E-E7C0-E939F721B03E}"/>
              </a:ext>
            </a:extLst>
          </p:cNvPr>
          <p:cNvSpPr txBox="1">
            <a:spLocks/>
          </p:cNvSpPr>
          <p:nvPr/>
        </p:nvSpPr>
        <p:spPr>
          <a:xfrm>
            <a:off x="587829" y="-678162"/>
            <a:ext cx="10537366" cy="1891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b="1"/>
              <a:t>Introduction to the Dataset</a:t>
            </a:r>
            <a:endParaRPr lang="en-US">
              <a:ea typeface="+mj-ea"/>
              <a:cs typeface="+mj-cs"/>
            </a:endParaRPr>
          </a:p>
        </p:txBody>
      </p:sp>
      <p:pic>
        <p:nvPicPr>
          <p:cNvPr id="11" name="Picture 11" descr="Icon&#10;&#10;Description automatically generated">
            <a:extLst>
              <a:ext uri="{FF2B5EF4-FFF2-40B4-BE49-F238E27FC236}">
                <a16:creationId xmlns:a16="http://schemas.microsoft.com/office/drawing/2014/main" id="{63D8396F-A0ED-B7DB-6BFC-0F03599D5CBC}"/>
              </a:ext>
            </a:extLst>
          </p:cNvPr>
          <p:cNvPicPr>
            <a:picLocks noChangeAspect="1"/>
          </p:cNvPicPr>
          <p:nvPr/>
        </p:nvPicPr>
        <p:blipFill rotWithShape="1">
          <a:blip r:embed="rId3"/>
          <a:srcRect l="3571" r="96" b="-8"/>
          <a:stretch/>
        </p:blipFill>
        <p:spPr>
          <a:xfrm>
            <a:off x="316261" y="4104850"/>
            <a:ext cx="2240380" cy="2240384"/>
          </a:xfrm>
          <a:prstGeom prst="rect">
            <a:avLst/>
          </a:prstGeom>
        </p:spPr>
      </p:pic>
      <p:pic>
        <p:nvPicPr>
          <p:cNvPr id="9" name="Picture 9" descr="A picture containing diagram&#10;&#10;Description automatically generated">
            <a:extLst>
              <a:ext uri="{FF2B5EF4-FFF2-40B4-BE49-F238E27FC236}">
                <a16:creationId xmlns:a16="http://schemas.microsoft.com/office/drawing/2014/main" id="{5355ACCC-7E6E-62C3-867F-65806A306495}"/>
              </a:ext>
            </a:extLst>
          </p:cNvPr>
          <p:cNvPicPr>
            <a:picLocks noChangeAspect="1"/>
          </p:cNvPicPr>
          <p:nvPr/>
        </p:nvPicPr>
        <p:blipFill rotWithShape="1">
          <a:blip r:embed="rId4"/>
          <a:srcRect l="13113" r="1642" b="5"/>
          <a:stretch/>
        </p:blipFill>
        <p:spPr>
          <a:xfrm>
            <a:off x="6317012" y="4042164"/>
            <a:ext cx="2240365" cy="2240384"/>
          </a:xfrm>
          <a:prstGeom prst="rect">
            <a:avLst/>
          </a:prstGeom>
        </p:spPr>
      </p:pic>
      <p:pic>
        <p:nvPicPr>
          <p:cNvPr id="3" name="Picture 4" descr="A picture containing text, clipart&#10;&#10;Description automatically generated">
            <a:extLst>
              <a:ext uri="{FF2B5EF4-FFF2-40B4-BE49-F238E27FC236}">
                <a16:creationId xmlns:a16="http://schemas.microsoft.com/office/drawing/2014/main" id="{27A9E8A5-62B7-2505-117E-695605B66D65}"/>
              </a:ext>
            </a:extLst>
          </p:cNvPr>
          <p:cNvPicPr>
            <a:picLocks noChangeAspect="1"/>
          </p:cNvPicPr>
          <p:nvPr/>
        </p:nvPicPr>
        <p:blipFill>
          <a:blip r:embed="rId5"/>
          <a:stretch>
            <a:fillRect/>
          </a:stretch>
        </p:blipFill>
        <p:spPr>
          <a:xfrm>
            <a:off x="10890704" y="5864376"/>
            <a:ext cx="933450" cy="838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Graphic 6" descr="Target Audience with solid fill">
            <a:extLst>
              <a:ext uri="{FF2B5EF4-FFF2-40B4-BE49-F238E27FC236}">
                <a16:creationId xmlns:a16="http://schemas.microsoft.com/office/drawing/2014/main" id="{03BC5A96-AEA7-14DA-0AB1-E4DFE6660DD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6145" y="2628"/>
            <a:ext cx="914400" cy="914400"/>
          </a:xfrm>
          <a:prstGeom prst="rect">
            <a:avLst/>
          </a:prstGeom>
        </p:spPr>
      </p:pic>
      <p:sp>
        <p:nvSpPr>
          <p:cNvPr id="13" name="TextBox 12">
            <a:extLst>
              <a:ext uri="{FF2B5EF4-FFF2-40B4-BE49-F238E27FC236}">
                <a16:creationId xmlns:a16="http://schemas.microsoft.com/office/drawing/2014/main" id="{5CFF1D9F-DD58-0C62-138D-535C7A850FDB}"/>
              </a:ext>
            </a:extLst>
          </p:cNvPr>
          <p:cNvSpPr txBox="1"/>
          <p:nvPr/>
        </p:nvSpPr>
        <p:spPr>
          <a:xfrm>
            <a:off x="6069724" y="21874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15" name="Picture 15">
            <a:extLst>
              <a:ext uri="{FF2B5EF4-FFF2-40B4-BE49-F238E27FC236}">
                <a16:creationId xmlns:a16="http://schemas.microsoft.com/office/drawing/2014/main" id="{6FB31FE5-8F8B-EBA1-8A97-EF72296AF74A}"/>
              </a:ext>
            </a:extLst>
          </p:cNvPr>
          <p:cNvPicPr>
            <a:picLocks noChangeAspect="1"/>
          </p:cNvPicPr>
          <p:nvPr/>
        </p:nvPicPr>
        <p:blipFill>
          <a:blip r:embed="rId8"/>
          <a:stretch>
            <a:fillRect/>
          </a:stretch>
        </p:blipFill>
        <p:spPr>
          <a:xfrm>
            <a:off x="3139587" y="1541642"/>
            <a:ext cx="2283374" cy="2309649"/>
          </a:xfrm>
          <a:prstGeom prst="rect">
            <a:avLst/>
          </a:prstGeom>
        </p:spPr>
      </p:pic>
      <p:pic>
        <p:nvPicPr>
          <p:cNvPr id="2" name="Picture 5">
            <a:extLst>
              <a:ext uri="{FF2B5EF4-FFF2-40B4-BE49-F238E27FC236}">
                <a16:creationId xmlns:a16="http://schemas.microsoft.com/office/drawing/2014/main" id="{51781DF4-1DC6-5740-14A8-F7EB8821BCC5}"/>
              </a:ext>
            </a:extLst>
          </p:cNvPr>
          <p:cNvPicPr>
            <a:picLocks noChangeAspect="1"/>
          </p:cNvPicPr>
          <p:nvPr/>
        </p:nvPicPr>
        <p:blipFill>
          <a:blip r:embed="rId9"/>
          <a:stretch>
            <a:fillRect/>
          </a:stretch>
        </p:blipFill>
        <p:spPr>
          <a:xfrm>
            <a:off x="9520120" y="1486463"/>
            <a:ext cx="2204546" cy="22308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2F5AA35B-F85C-18E2-C8FC-D7772584361A}"/>
              </a:ext>
            </a:extLst>
          </p:cNvPr>
          <p:cNvSpPr txBox="1"/>
          <p:nvPr/>
        </p:nvSpPr>
        <p:spPr>
          <a:xfrm>
            <a:off x="310805" y="2372710"/>
            <a:ext cx="2268732"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Customers</a:t>
            </a:r>
            <a:endParaRPr lang="en-US">
              <a:cs typeface="Calibri"/>
            </a:endParaRPr>
          </a:p>
          <a:p>
            <a:pPr marL="285750" indent="-285750">
              <a:buFont typeface="Arial"/>
              <a:buChar char="•"/>
            </a:pPr>
            <a:r>
              <a:rPr lang="en-US">
                <a:cs typeface="Calibri"/>
              </a:rPr>
              <a:t>Demographics</a:t>
            </a:r>
          </a:p>
          <a:p>
            <a:pPr marL="285750" indent="-285750">
              <a:buFont typeface="Arial"/>
              <a:buChar char="•"/>
            </a:pPr>
            <a:r>
              <a:rPr lang="en-US">
                <a:cs typeface="Calibri"/>
              </a:rPr>
              <a:t>Purchasing behavior</a:t>
            </a:r>
          </a:p>
        </p:txBody>
      </p:sp>
      <p:sp>
        <p:nvSpPr>
          <p:cNvPr id="7" name="TextBox 6">
            <a:extLst>
              <a:ext uri="{FF2B5EF4-FFF2-40B4-BE49-F238E27FC236}">
                <a16:creationId xmlns:a16="http://schemas.microsoft.com/office/drawing/2014/main" id="{BF7047BA-CE8D-AEE1-6E05-E1694EAC3C1C}"/>
              </a:ext>
            </a:extLst>
          </p:cNvPr>
          <p:cNvSpPr txBox="1"/>
          <p:nvPr/>
        </p:nvSpPr>
        <p:spPr>
          <a:xfrm>
            <a:off x="3482302" y="4111420"/>
            <a:ext cx="2137353"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Products</a:t>
            </a:r>
            <a:endParaRPr lang="en-US" b="1">
              <a:cs typeface="Calibri"/>
            </a:endParaRPr>
          </a:p>
          <a:p>
            <a:pPr marL="285750" indent="-285750">
              <a:buFont typeface="Arial"/>
              <a:buChar char="•"/>
            </a:pPr>
            <a:r>
              <a:rPr lang="en-US">
                <a:cs typeface="Calibri"/>
              </a:rPr>
              <a:t>Wine</a:t>
            </a:r>
            <a:endParaRPr lang="en-US" b="1">
              <a:cs typeface="Calibri"/>
            </a:endParaRPr>
          </a:p>
          <a:p>
            <a:pPr marL="285750" indent="-285750">
              <a:buFont typeface="Arial"/>
              <a:buChar char="•"/>
            </a:pPr>
            <a:r>
              <a:rPr lang="en-US">
                <a:cs typeface="Calibri"/>
              </a:rPr>
              <a:t>Fruits</a:t>
            </a:r>
            <a:endParaRPr lang="en-US" b="1">
              <a:cs typeface="Calibri"/>
            </a:endParaRPr>
          </a:p>
          <a:p>
            <a:pPr marL="285750" indent="-285750">
              <a:buFont typeface="Arial"/>
              <a:buChar char="•"/>
            </a:pPr>
            <a:r>
              <a:rPr lang="en-US">
                <a:cs typeface="Calibri"/>
              </a:rPr>
              <a:t>Meat</a:t>
            </a:r>
            <a:endParaRPr lang="en-US" b="1">
              <a:cs typeface="Calibri"/>
            </a:endParaRPr>
          </a:p>
          <a:p>
            <a:pPr marL="285750" indent="-285750">
              <a:buFont typeface="Arial"/>
              <a:buChar char="•"/>
            </a:pPr>
            <a:r>
              <a:rPr lang="en-US">
                <a:cs typeface="Calibri"/>
              </a:rPr>
              <a:t>Fish</a:t>
            </a:r>
            <a:endParaRPr lang="en-US" b="1">
              <a:cs typeface="Calibri"/>
            </a:endParaRPr>
          </a:p>
          <a:p>
            <a:pPr marL="285750" indent="-285750">
              <a:buFont typeface="Arial"/>
              <a:buChar char="•"/>
            </a:pPr>
            <a:r>
              <a:rPr lang="en-US">
                <a:cs typeface="Calibri"/>
              </a:rPr>
              <a:t>Sweets</a:t>
            </a:r>
            <a:endParaRPr lang="en-US" b="1">
              <a:cs typeface="Calibri"/>
            </a:endParaRPr>
          </a:p>
          <a:p>
            <a:pPr marL="285750" indent="-285750">
              <a:buFont typeface="Arial"/>
              <a:buChar char="•"/>
            </a:pPr>
            <a:r>
              <a:rPr lang="en-US">
                <a:cs typeface="Calibri"/>
              </a:rPr>
              <a:t>Gold products</a:t>
            </a:r>
            <a:endParaRPr lang="en-US" b="1">
              <a:cs typeface="Calibri"/>
            </a:endParaRPr>
          </a:p>
        </p:txBody>
      </p:sp>
      <p:sp>
        <p:nvSpPr>
          <p:cNvPr id="10" name="TextBox 9">
            <a:extLst>
              <a:ext uri="{FF2B5EF4-FFF2-40B4-BE49-F238E27FC236}">
                <a16:creationId xmlns:a16="http://schemas.microsoft.com/office/drawing/2014/main" id="{E47CBB63-1A46-7427-803C-81B44B75E94D}"/>
              </a:ext>
            </a:extLst>
          </p:cNvPr>
          <p:cNvSpPr txBox="1"/>
          <p:nvPr/>
        </p:nvSpPr>
        <p:spPr>
          <a:xfrm>
            <a:off x="6207109" y="2367080"/>
            <a:ext cx="268914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Promotions</a:t>
            </a:r>
          </a:p>
          <a:p>
            <a:pPr marL="457200" indent="-457200">
              <a:buFont typeface="Arial"/>
              <a:buChar char="•"/>
            </a:pPr>
            <a:r>
              <a:rPr lang="en-US">
                <a:cs typeface="Calibri"/>
              </a:rPr>
              <a:t>Discount</a:t>
            </a:r>
          </a:p>
          <a:p>
            <a:pPr marL="457200" indent="-457200">
              <a:buFont typeface="Arial"/>
              <a:buChar char="•"/>
            </a:pPr>
            <a:r>
              <a:rPr lang="en-US">
                <a:cs typeface="Calibri"/>
              </a:rPr>
              <a:t>Marketing Campaigns</a:t>
            </a:r>
          </a:p>
        </p:txBody>
      </p:sp>
      <p:sp>
        <p:nvSpPr>
          <p:cNvPr id="12" name="TextBox 11">
            <a:extLst>
              <a:ext uri="{FF2B5EF4-FFF2-40B4-BE49-F238E27FC236}">
                <a16:creationId xmlns:a16="http://schemas.microsoft.com/office/drawing/2014/main" id="{6B2D4E59-4157-A9D3-7A5B-92F378E4F18E}"/>
              </a:ext>
            </a:extLst>
          </p:cNvPr>
          <p:cNvSpPr txBox="1"/>
          <p:nvPr/>
        </p:nvSpPr>
        <p:spPr>
          <a:xfrm>
            <a:off x="9960427" y="4099409"/>
            <a:ext cx="186145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Place</a:t>
            </a:r>
          </a:p>
          <a:p>
            <a:pPr marL="285750" indent="-285750">
              <a:buFont typeface="Arial"/>
              <a:buChar char="•"/>
            </a:pPr>
            <a:r>
              <a:rPr lang="en-US">
                <a:cs typeface="Calibri"/>
              </a:rPr>
              <a:t>Websites</a:t>
            </a:r>
          </a:p>
          <a:p>
            <a:pPr marL="285750" indent="-285750">
              <a:buFont typeface="Arial"/>
              <a:buChar char="•"/>
            </a:pPr>
            <a:r>
              <a:rPr lang="en-US">
                <a:cs typeface="Calibri"/>
              </a:rPr>
              <a:t>Catalogue</a:t>
            </a:r>
          </a:p>
          <a:p>
            <a:pPr marL="285750" indent="-285750">
              <a:buFont typeface="Arial"/>
              <a:buChar char="•"/>
            </a:pPr>
            <a:r>
              <a:rPr lang="en-US">
                <a:cs typeface="Calibri"/>
              </a:rPr>
              <a:t>Stores</a:t>
            </a:r>
          </a:p>
          <a:p>
            <a:pPr marL="285750" indent="-285750">
              <a:buFont typeface="Arial"/>
              <a:buChar char="•"/>
            </a:pPr>
            <a:r>
              <a:rPr lang="en-US">
                <a:cs typeface="Calibri"/>
              </a:rPr>
              <a:t>Web-visits</a:t>
            </a:r>
          </a:p>
        </p:txBody>
      </p:sp>
    </p:spTree>
    <p:extLst>
      <p:ext uri="{BB962C8B-B14F-4D97-AF65-F5344CB8AC3E}">
        <p14:creationId xmlns:p14="http://schemas.microsoft.com/office/powerpoint/2010/main" val="271086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36B4B0C-09F9-9E7E-D472-C56DCA4BD48B}"/>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a:t>Objective</a:t>
            </a:r>
            <a:endParaRPr lang="en-US" sz="4800" b="1" kern="1200">
              <a:latin typeface="+mj-lt"/>
              <a:ea typeface="+mj-ea"/>
              <a:cs typeface="+mj-cs"/>
            </a:endParaRP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463D3E-3D86-52BE-F511-905E5B80625D}"/>
              </a:ext>
            </a:extLst>
          </p:cNvPr>
          <p:cNvSpPr txBox="1"/>
          <p:nvPr/>
        </p:nvSpPr>
        <p:spPr>
          <a:xfrm>
            <a:off x="128423" y="2108140"/>
            <a:ext cx="9118621" cy="4151985"/>
          </a:xfrm>
          <a:prstGeom prst="rect">
            <a:avLst/>
          </a:prstGeom>
        </p:spPr>
        <p:txBody>
          <a:bodyPr vert="horz" lIns="91440" tIns="45720" rIns="91440" bIns="45720" rtlCol="0" anchor="ctr">
            <a:noAutofit/>
          </a:bodyPr>
          <a:lstStyle/>
          <a:p>
            <a:pPr marL="57150">
              <a:lnSpc>
                <a:spcPct val="90000"/>
              </a:lnSpc>
              <a:spcAft>
                <a:spcPts val="600"/>
              </a:spcAft>
            </a:pPr>
            <a:endParaRPr lang="en-US">
              <a:cs typeface="Calibri"/>
            </a:endParaRPr>
          </a:p>
          <a:p>
            <a:pPr marL="285750" indent="-228600">
              <a:lnSpc>
                <a:spcPct val="90000"/>
              </a:lnSpc>
              <a:spcAft>
                <a:spcPts val="600"/>
              </a:spcAft>
              <a:buFont typeface="Arial,Sans-Serif"/>
              <a:buChar char="•"/>
            </a:pPr>
            <a:r>
              <a:rPr lang="en-US" sz="2800"/>
              <a:t>Analyze customer behavior and purchasing patterns </a:t>
            </a:r>
            <a:br>
              <a:rPr lang="en-US" sz="2800"/>
            </a:br>
            <a:endParaRPr lang="en-US" sz="2800">
              <a:cs typeface="Calibri"/>
            </a:endParaRPr>
          </a:p>
          <a:p>
            <a:pPr marL="285750" indent="-228600">
              <a:lnSpc>
                <a:spcPct val="90000"/>
              </a:lnSpc>
              <a:spcAft>
                <a:spcPts val="600"/>
              </a:spcAft>
              <a:buFont typeface="Arial,Sans-Serif"/>
              <a:buChar char="•"/>
            </a:pPr>
            <a:r>
              <a:rPr lang="en-US" sz="2800">
                <a:cs typeface="Calibri"/>
              </a:rPr>
              <a:t>Understand the segments where current strategy is working</a:t>
            </a:r>
            <a:br>
              <a:rPr lang="en-US" sz="2800">
                <a:cs typeface="Calibri"/>
              </a:rPr>
            </a:br>
            <a:endParaRPr lang="en-US" sz="2800">
              <a:cs typeface="Calibri"/>
            </a:endParaRPr>
          </a:p>
          <a:p>
            <a:pPr marL="285750" indent="-228600">
              <a:lnSpc>
                <a:spcPct val="90000"/>
              </a:lnSpc>
              <a:spcAft>
                <a:spcPts val="600"/>
              </a:spcAft>
              <a:buFont typeface="Arial,Sans-Serif"/>
              <a:buChar char="•"/>
            </a:pPr>
            <a:r>
              <a:rPr lang="en-US" sz="2800"/>
              <a:t>Diversify the market strategy to improve profitability </a:t>
            </a:r>
            <a:br>
              <a:rPr lang="en-US" sz="2800"/>
            </a:br>
            <a:endParaRPr lang="en-US" sz="2800">
              <a:ea typeface="+mn-lt"/>
              <a:cs typeface="+mn-lt"/>
            </a:endParaRPr>
          </a:p>
          <a:p>
            <a:pPr marL="285750" indent="-228600">
              <a:lnSpc>
                <a:spcPct val="90000"/>
              </a:lnSpc>
              <a:spcAft>
                <a:spcPts val="600"/>
              </a:spcAft>
              <a:buFont typeface="Arial,Sans-Serif"/>
              <a:buChar char="•"/>
            </a:pPr>
            <a:r>
              <a:rPr lang="en-US" sz="2800">
                <a:ea typeface="+mn-lt"/>
                <a:cs typeface="+mn-lt"/>
              </a:rPr>
              <a:t>Provide actionable recommendations</a:t>
            </a:r>
            <a:endParaRPr lang="en-US" sz="2800">
              <a:cs typeface="Calibri"/>
            </a:endParaRPr>
          </a:p>
        </p:txBody>
      </p:sp>
      <p:pic>
        <p:nvPicPr>
          <p:cNvPr id="10" name="Picture 9" descr="Medicine bottles on shelf">
            <a:extLst>
              <a:ext uri="{FF2B5EF4-FFF2-40B4-BE49-F238E27FC236}">
                <a16:creationId xmlns:a16="http://schemas.microsoft.com/office/drawing/2014/main" id="{F303D1CF-D46F-C3B4-45D0-9FDAFAAB6325}"/>
              </a:ext>
            </a:extLst>
          </p:cNvPr>
          <p:cNvPicPr>
            <a:picLocks noChangeAspect="1"/>
          </p:cNvPicPr>
          <p:nvPr/>
        </p:nvPicPr>
        <p:blipFill rotWithShape="1">
          <a:blip r:embed="rId3"/>
          <a:srcRect t="7696" r="-2" b="7907"/>
          <a:stretch/>
        </p:blipFill>
        <p:spPr>
          <a:xfrm>
            <a:off x="9334483" y="3245050"/>
            <a:ext cx="2521983" cy="213935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59A1380-BE79-60A4-D2F1-5A89705CBC8C}"/>
              </a:ext>
            </a:extLst>
          </p:cNvPr>
          <p:cNvSpPr txBox="1">
            <a:spLocks/>
          </p:cNvSpPr>
          <p:nvPr/>
        </p:nvSpPr>
        <p:spPr>
          <a:xfrm>
            <a:off x="317500" y="64029"/>
            <a:ext cx="11535833" cy="50376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a:cs typeface="Calibri Light"/>
            </a:endParaRPr>
          </a:p>
        </p:txBody>
      </p:sp>
      <p:pic>
        <p:nvPicPr>
          <p:cNvPr id="4" name="Picture 4" descr="A picture containing text, clipart&#10;&#10;Description automatically generated">
            <a:extLst>
              <a:ext uri="{FF2B5EF4-FFF2-40B4-BE49-F238E27FC236}">
                <a16:creationId xmlns:a16="http://schemas.microsoft.com/office/drawing/2014/main" id="{75E244A5-76D6-BF6C-9B6B-EDE1727ABCB8}"/>
              </a:ext>
            </a:extLst>
          </p:cNvPr>
          <p:cNvPicPr>
            <a:picLocks noChangeAspect="1"/>
          </p:cNvPicPr>
          <p:nvPr/>
        </p:nvPicPr>
        <p:blipFill>
          <a:blip r:embed="rId4"/>
          <a:stretch>
            <a:fillRect/>
          </a:stretch>
        </p:blipFill>
        <p:spPr>
          <a:xfrm>
            <a:off x="10890704" y="5864376"/>
            <a:ext cx="933450" cy="838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Graphic 6" descr="Warning outline">
            <a:extLst>
              <a:ext uri="{FF2B5EF4-FFF2-40B4-BE49-F238E27FC236}">
                <a16:creationId xmlns:a16="http://schemas.microsoft.com/office/drawing/2014/main" id="{8068DA63-FD06-D85F-E67C-1FCCCA3B16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53800" y="120869"/>
            <a:ext cx="559676" cy="585952"/>
          </a:xfrm>
          <a:prstGeom prst="rect">
            <a:avLst/>
          </a:prstGeom>
        </p:spPr>
      </p:pic>
    </p:spTree>
    <p:extLst>
      <p:ext uri="{BB962C8B-B14F-4D97-AF65-F5344CB8AC3E}">
        <p14:creationId xmlns:p14="http://schemas.microsoft.com/office/powerpoint/2010/main" val="455791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3B9699-D62A-E921-FA05-FB6C2F509304}"/>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b="1"/>
              <a:t>Findings from Exploratory Data Analysis</a:t>
            </a:r>
          </a:p>
        </p:txBody>
      </p:sp>
      <p:sp>
        <p:nvSpPr>
          <p:cNvPr id="29" name="Rectangle 28">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10;&#10;Description automatically generated">
            <a:extLst>
              <a:ext uri="{FF2B5EF4-FFF2-40B4-BE49-F238E27FC236}">
                <a16:creationId xmlns:a16="http://schemas.microsoft.com/office/drawing/2014/main" id="{8C44FC0F-54A8-A6A0-19CB-CA3B7BEB4C2B}"/>
              </a:ext>
            </a:extLst>
          </p:cNvPr>
          <p:cNvPicPr>
            <a:picLocks noChangeAspect="1"/>
          </p:cNvPicPr>
          <p:nvPr/>
        </p:nvPicPr>
        <p:blipFill rotWithShape="1">
          <a:blip r:embed="rId3"/>
          <a:srcRect l="2174" t="7492" r="5217"/>
          <a:stretch/>
        </p:blipFill>
        <p:spPr>
          <a:xfrm>
            <a:off x="175642" y="2604460"/>
            <a:ext cx="5153102" cy="3436001"/>
          </a:xfrm>
          <a:prstGeom prst="rect">
            <a:avLst/>
          </a:prstGeom>
          <a:ln>
            <a:solidFill>
              <a:schemeClr val="tx1"/>
            </a:solidFill>
          </a:ln>
        </p:spPr>
      </p:pic>
      <p:sp>
        <p:nvSpPr>
          <p:cNvPr id="7" name="TextBox 6">
            <a:extLst>
              <a:ext uri="{FF2B5EF4-FFF2-40B4-BE49-F238E27FC236}">
                <a16:creationId xmlns:a16="http://schemas.microsoft.com/office/drawing/2014/main" id="{B0D88FBA-E6DB-8990-BD87-AD4EB22BC5A3}"/>
              </a:ext>
            </a:extLst>
          </p:cNvPr>
          <p:cNvSpPr txBox="1"/>
          <p:nvPr/>
        </p:nvSpPr>
        <p:spPr>
          <a:xfrm>
            <a:off x="5328744" y="2294709"/>
            <a:ext cx="5967811" cy="39442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400"/>
              <a:t>Weak positive correlation between Customer Seniority and Revenue</a:t>
            </a:r>
            <a:br>
              <a:rPr lang="en-US" sz="2400"/>
            </a:br>
            <a:endParaRPr lang="en-US" sz="2400">
              <a:cs typeface="Calibri"/>
            </a:endParaRPr>
          </a:p>
          <a:p>
            <a:pPr marL="285750" indent="-228600">
              <a:lnSpc>
                <a:spcPct val="90000"/>
              </a:lnSpc>
              <a:spcAft>
                <a:spcPts val="600"/>
              </a:spcAft>
              <a:buFont typeface="Arial" panose="020B0604020202020204" pitchFamily="34" charset="0"/>
              <a:buChar char="•"/>
            </a:pPr>
            <a:r>
              <a:rPr lang="en-US" sz="2400"/>
              <a:t>Lack of correlation between Age and Revenue</a:t>
            </a:r>
            <a:br>
              <a:rPr lang="en-US" sz="2400"/>
            </a:br>
            <a:endParaRPr lang="en-US" sz="2400">
              <a:cs typeface="Calibri"/>
            </a:endParaRPr>
          </a:p>
          <a:p>
            <a:pPr marL="285750" indent="-228600">
              <a:lnSpc>
                <a:spcPct val="90000"/>
              </a:lnSpc>
              <a:spcAft>
                <a:spcPts val="600"/>
              </a:spcAft>
              <a:buFont typeface="Arial" panose="020B0604020202020204" pitchFamily="34" charset="0"/>
              <a:buChar char="•"/>
            </a:pPr>
            <a:r>
              <a:rPr lang="en-US" sz="2400"/>
              <a:t>Negative correlation between Household Size and Non campaign Revenue</a:t>
            </a:r>
            <a:endParaRPr lang="en-US" sz="2400">
              <a:cs typeface="Calibri"/>
            </a:endParaRPr>
          </a:p>
        </p:txBody>
      </p:sp>
      <p:sp>
        <p:nvSpPr>
          <p:cNvPr id="33" name="Rectangle 32">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clipart&#10;&#10;Description automatically generated">
            <a:extLst>
              <a:ext uri="{FF2B5EF4-FFF2-40B4-BE49-F238E27FC236}">
                <a16:creationId xmlns:a16="http://schemas.microsoft.com/office/drawing/2014/main" id="{1BE4884F-18F3-0093-E03D-79EE62C3698A}"/>
              </a:ext>
            </a:extLst>
          </p:cNvPr>
          <p:cNvPicPr>
            <a:picLocks noChangeAspect="1"/>
          </p:cNvPicPr>
          <p:nvPr/>
        </p:nvPicPr>
        <p:blipFill>
          <a:blip r:embed="rId4"/>
          <a:stretch>
            <a:fillRect/>
          </a:stretch>
        </p:blipFill>
        <p:spPr>
          <a:xfrm>
            <a:off x="10890704" y="5864376"/>
            <a:ext cx="933450" cy="838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Graphic 7" descr="Teacher with solid fill">
            <a:extLst>
              <a:ext uri="{FF2B5EF4-FFF2-40B4-BE49-F238E27FC236}">
                <a16:creationId xmlns:a16="http://schemas.microsoft.com/office/drawing/2014/main" id="{AA96BF08-D766-8193-62EF-34644F15D6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77903" y="-76200"/>
            <a:ext cx="914400" cy="914400"/>
          </a:xfrm>
          <a:prstGeom prst="rect">
            <a:avLst/>
          </a:prstGeom>
        </p:spPr>
      </p:pic>
    </p:spTree>
    <p:extLst>
      <p:ext uri="{BB962C8B-B14F-4D97-AF65-F5344CB8AC3E}">
        <p14:creationId xmlns:p14="http://schemas.microsoft.com/office/powerpoint/2010/main" val="26574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5" name="Rectangle 4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3B9699-D62A-E921-FA05-FB6C2F509304}"/>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a:t>Findings from Exploratory Data Analysis Contd.</a:t>
            </a:r>
          </a:p>
        </p:txBody>
      </p:sp>
      <p:sp>
        <p:nvSpPr>
          <p:cNvPr id="47" name="Rectangle 4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descr="Chart, histogram&#10;&#10;Description automatically generated">
            <a:extLst>
              <a:ext uri="{FF2B5EF4-FFF2-40B4-BE49-F238E27FC236}">
                <a16:creationId xmlns:a16="http://schemas.microsoft.com/office/drawing/2014/main" id="{BD6278F3-AD25-7AC8-A51A-399C542A0227}"/>
              </a:ext>
            </a:extLst>
          </p:cNvPr>
          <p:cNvPicPr>
            <a:picLocks noChangeAspect="1"/>
          </p:cNvPicPr>
          <p:nvPr/>
        </p:nvPicPr>
        <p:blipFill rotWithShape="1">
          <a:blip r:embed="rId3"/>
          <a:srcRect t="6079" b="7295"/>
          <a:stretch/>
        </p:blipFill>
        <p:spPr>
          <a:xfrm>
            <a:off x="135418" y="2595655"/>
            <a:ext cx="6009974" cy="3449118"/>
          </a:xfrm>
          <a:prstGeom prst="rect">
            <a:avLst/>
          </a:prstGeom>
          <a:ln>
            <a:solidFill>
              <a:schemeClr val="tx1"/>
            </a:solidFill>
          </a:ln>
        </p:spPr>
      </p:pic>
      <p:sp>
        <p:nvSpPr>
          <p:cNvPr id="9" name="TextBox 8">
            <a:extLst>
              <a:ext uri="{FF2B5EF4-FFF2-40B4-BE49-F238E27FC236}">
                <a16:creationId xmlns:a16="http://schemas.microsoft.com/office/drawing/2014/main" id="{B76CCE3C-DACA-E089-68F7-42853C953D5B}"/>
              </a:ext>
            </a:extLst>
          </p:cNvPr>
          <p:cNvSpPr txBox="1"/>
          <p:nvPr/>
        </p:nvSpPr>
        <p:spPr>
          <a:xfrm>
            <a:off x="6399082" y="2543338"/>
            <a:ext cx="5537757" cy="36941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b="1"/>
              <a:t>  </a:t>
            </a:r>
            <a:r>
              <a:rPr lang="en-US" sz="2400"/>
              <a:t> Campaign Performance indicative of spend in Wine &amp; Meat categories</a:t>
            </a:r>
            <a:br>
              <a:rPr lang="en-US" sz="2400"/>
            </a:br>
            <a:endParaRPr lang="en-US" sz="2400">
              <a:cs typeface="Calibri"/>
            </a:endParaRPr>
          </a:p>
          <a:p>
            <a:pPr indent="-228600">
              <a:lnSpc>
                <a:spcPct val="90000"/>
              </a:lnSpc>
              <a:spcAft>
                <a:spcPts val="600"/>
              </a:spcAft>
              <a:buFont typeface="Arial" panose="020B0604020202020204" pitchFamily="34" charset="0"/>
              <a:buChar char="•"/>
            </a:pPr>
            <a:r>
              <a:rPr lang="en-US" sz="2400"/>
              <a:t>    Non campaign performance largely positive with all product categories</a:t>
            </a:r>
            <a:endParaRPr lang="en-US" sz="2400">
              <a:cs typeface="Calibri"/>
            </a:endParaRPr>
          </a:p>
          <a:p>
            <a:pPr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endParaRPr lang="en-US"/>
          </a:p>
        </p:txBody>
      </p:sp>
      <p:pic>
        <p:nvPicPr>
          <p:cNvPr id="5" name="Picture 4" descr="A picture containing text, clipart&#10;&#10;Description automatically generated">
            <a:extLst>
              <a:ext uri="{FF2B5EF4-FFF2-40B4-BE49-F238E27FC236}">
                <a16:creationId xmlns:a16="http://schemas.microsoft.com/office/drawing/2014/main" id="{C99B18EE-85A3-9FAB-8235-537EF6D12CF4}"/>
              </a:ext>
            </a:extLst>
          </p:cNvPr>
          <p:cNvPicPr>
            <a:picLocks noChangeAspect="1"/>
          </p:cNvPicPr>
          <p:nvPr/>
        </p:nvPicPr>
        <p:blipFill>
          <a:blip r:embed="rId4"/>
          <a:stretch>
            <a:fillRect/>
          </a:stretch>
        </p:blipFill>
        <p:spPr>
          <a:xfrm>
            <a:off x="10890704" y="5864376"/>
            <a:ext cx="933450" cy="838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Graphic 6" descr="Search Inventory outline">
            <a:extLst>
              <a:ext uri="{FF2B5EF4-FFF2-40B4-BE49-F238E27FC236}">
                <a16:creationId xmlns:a16="http://schemas.microsoft.com/office/drawing/2014/main" id="{2BA3781E-39F7-C743-1FB8-F7CDF1D24F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17317" y="81455"/>
            <a:ext cx="914400" cy="914400"/>
          </a:xfrm>
          <a:prstGeom prst="rect">
            <a:avLst/>
          </a:prstGeom>
        </p:spPr>
      </p:pic>
    </p:spTree>
    <p:extLst>
      <p:ext uri="{BB962C8B-B14F-4D97-AF65-F5344CB8AC3E}">
        <p14:creationId xmlns:p14="http://schemas.microsoft.com/office/powerpoint/2010/main" val="1224885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36B4B0C-09F9-9E7E-D472-C56DCA4BD48B}"/>
              </a:ext>
            </a:extLst>
          </p:cNvPr>
          <p:cNvSpPr txBox="1">
            <a:spLocks/>
          </p:cNvSpPr>
          <p:nvPr/>
        </p:nvSpPr>
        <p:spPr>
          <a:xfrm>
            <a:off x="793662" y="411120"/>
            <a:ext cx="7249671" cy="12742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a:t>Campaign Response Trends</a:t>
            </a:r>
            <a:endParaRPr lang="en-US">
              <a:ea typeface="+mj-ea"/>
              <a:cs typeface="+mj-cs"/>
            </a:endParaRP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463D3E-3D86-52BE-F511-905E5B80625D}"/>
              </a:ext>
            </a:extLst>
          </p:cNvPr>
          <p:cNvSpPr txBox="1"/>
          <p:nvPr/>
        </p:nvSpPr>
        <p:spPr>
          <a:xfrm>
            <a:off x="128423" y="2393890"/>
            <a:ext cx="9118621" cy="3845069"/>
          </a:xfrm>
          <a:prstGeom prst="rect">
            <a:avLst/>
          </a:prstGeom>
        </p:spPr>
        <p:txBody>
          <a:bodyPr vert="horz" lIns="91440" tIns="45720" rIns="91440" bIns="45720" rtlCol="0" anchor="ctr">
            <a:noAutofit/>
          </a:bodyPr>
          <a:lstStyle/>
          <a:p>
            <a:pPr>
              <a:lnSpc>
                <a:spcPct val="90000"/>
              </a:lnSpc>
              <a:spcAft>
                <a:spcPts val="600"/>
              </a:spcAft>
            </a:pPr>
            <a:endParaRPr lang="en-US" sz="1600" b="1">
              <a:cs typeface="Calibri" panose="020F0502020204030204"/>
            </a:endParaRPr>
          </a:p>
        </p:txBody>
      </p:sp>
      <p:pic>
        <p:nvPicPr>
          <p:cNvPr id="10" name="Picture 9" descr="Medicine bottles on shelf">
            <a:extLst>
              <a:ext uri="{FF2B5EF4-FFF2-40B4-BE49-F238E27FC236}">
                <a16:creationId xmlns:a16="http://schemas.microsoft.com/office/drawing/2014/main" id="{F303D1CF-D46F-C3B4-45D0-9FDAFAAB6325}"/>
              </a:ext>
            </a:extLst>
          </p:cNvPr>
          <p:cNvPicPr>
            <a:picLocks noChangeAspect="1"/>
          </p:cNvPicPr>
          <p:nvPr/>
        </p:nvPicPr>
        <p:blipFill rotWithShape="1">
          <a:blip r:embed="rId3"/>
          <a:srcRect t="7696" r="-2" b="7907"/>
          <a:stretch/>
        </p:blipFill>
        <p:spPr>
          <a:xfrm>
            <a:off x="9334483" y="3245050"/>
            <a:ext cx="2521983" cy="213935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59A1380-BE79-60A4-D2F1-5A89705CBC8C}"/>
              </a:ext>
            </a:extLst>
          </p:cNvPr>
          <p:cNvSpPr txBox="1">
            <a:spLocks/>
          </p:cNvSpPr>
          <p:nvPr/>
        </p:nvSpPr>
        <p:spPr>
          <a:xfrm>
            <a:off x="317500" y="64029"/>
            <a:ext cx="11535833" cy="50376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a:cs typeface="Calibri Light"/>
            </a:endParaRPr>
          </a:p>
        </p:txBody>
      </p:sp>
      <p:pic>
        <p:nvPicPr>
          <p:cNvPr id="4" name="Picture 4" descr="A picture containing text, clipart&#10;&#10;Description automatically generated">
            <a:extLst>
              <a:ext uri="{FF2B5EF4-FFF2-40B4-BE49-F238E27FC236}">
                <a16:creationId xmlns:a16="http://schemas.microsoft.com/office/drawing/2014/main" id="{75E244A5-76D6-BF6C-9B6B-EDE1727ABCB8}"/>
              </a:ext>
            </a:extLst>
          </p:cNvPr>
          <p:cNvPicPr>
            <a:picLocks noChangeAspect="1"/>
          </p:cNvPicPr>
          <p:nvPr/>
        </p:nvPicPr>
        <p:blipFill>
          <a:blip r:embed="rId4"/>
          <a:stretch>
            <a:fillRect/>
          </a:stretch>
        </p:blipFill>
        <p:spPr>
          <a:xfrm>
            <a:off x="10890704" y="5864376"/>
            <a:ext cx="933450" cy="838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Graphic 6" descr="Warning outline">
            <a:extLst>
              <a:ext uri="{FF2B5EF4-FFF2-40B4-BE49-F238E27FC236}">
                <a16:creationId xmlns:a16="http://schemas.microsoft.com/office/drawing/2014/main" id="{8068DA63-FD06-D85F-E67C-1FCCCA3B16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53800" y="120869"/>
            <a:ext cx="559676" cy="585952"/>
          </a:xfrm>
          <a:prstGeom prst="rect">
            <a:avLst/>
          </a:prstGeom>
        </p:spPr>
      </p:pic>
      <p:pic>
        <p:nvPicPr>
          <p:cNvPr id="12" name="Picture 12" descr="Chart, histogram&#10;&#10;Description automatically generated">
            <a:extLst>
              <a:ext uri="{FF2B5EF4-FFF2-40B4-BE49-F238E27FC236}">
                <a16:creationId xmlns:a16="http://schemas.microsoft.com/office/drawing/2014/main" id="{357578D3-25F3-39C1-5740-B4E5A518DD3B}"/>
              </a:ext>
            </a:extLst>
          </p:cNvPr>
          <p:cNvPicPr>
            <a:picLocks noChangeAspect="1"/>
          </p:cNvPicPr>
          <p:nvPr/>
        </p:nvPicPr>
        <p:blipFill>
          <a:blip r:embed="rId7"/>
          <a:stretch>
            <a:fillRect/>
          </a:stretch>
        </p:blipFill>
        <p:spPr>
          <a:xfrm>
            <a:off x="793662" y="2253955"/>
            <a:ext cx="6812968" cy="3985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7370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36B4B0C-09F9-9E7E-D472-C56DCA4BD48B}"/>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a:t>Customer Seniority</a:t>
            </a:r>
            <a:endParaRPr lang="en-US">
              <a:ea typeface="+mj-ea"/>
              <a:cs typeface="+mj-cs"/>
            </a:endParaRP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463D3E-3D86-52BE-F511-905E5B80625D}"/>
              </a:ext>
            </a:extLst>
          </p:cNvPr>
          <p:cNvSpPr txBox="1"/>
          <p:nvPr/>
        </p:nvSpPr>
        <p:spPr>
          <a:xfrm>
            <a:off x="128423" y="2393890"/>
            <a:ext cx="9118621" cy="3845069"/>
          </a:xfrm>
          <a:prstGeom prst="rect">
            <a:avLst/>
          </a:prstGeom>
        </p:spPr>
        <p:txBody>
          <a:bodyPr vert="horz" lIns="91440" tIns="45720" rIns="91440" bIns="45720" rtlCol="0" anchor="ctr">
            <a:noAutofit/>
          </a:bodyPr>
          <a:lstStyle/>
          <a:p>
            <a:pPr>
              <a:lnSpc>
                <a:spcPct val="90000"/>
              </a:lnSpc>
              <a:spcAft>
                <a:spcPts val="600"/>
              </a:spcAft>
            </a:pPr>
            <a:endParaRPr lang="en-US" sz="1600" b="1">
              <a:cs typeface="Calibri" panose="020F0502020204030204"/>
            </a:endParaRPr>
          </a:p>
        </p:txBody>
      </p:sp>
      <p:pic>
        <p:nvPicPr>
          <p:cNvPr id="10" name="Picture 9" descr="Medicine bottles on shelf">
            <a:extLst>
              <a:ext uri="{FF2B5EF4-FFF2-40B4-BE49-F238E27FC236}">
                <a16:creationId xmlns:a16="http://schemas.microsoft.com/office/drawing/2014/main" id="{F303D1CF-D46F-C3B4-45D0-9FDAFAAB6325}"/>
              </a:ext>
            </a:extLst>
          </p:cNvPr>
          <p:cNvPicPr>
            <a:picLocks noChangeAspect="1"/>
          </p:cNvPicPr>
          <p:nvPr/>
        </p:nvPicPr>
        <p:blipFill rotWithShape="1">
          <a:blip r:embed="rId2"/>
          <a:srcRect t="7696" r="-2" b="7907"/>
          <a:stretch/>
        </p:blipFill>
        <p:spPr>
          <a:xfrm>
            <a:off x="9334483" y="3245050"/>
            <a:ext cx="2521983" cy="213935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59A1380-BE79-60A4-D2F1-5A89705CBC8C}"/>
              </a:ext>
            </a:extLst>
          </p:cNvPr>
          <p:cNvSpPr txBox="1">
            <a:spLocks/>
          </p:cNvSpPr>
          <p:nvPr/>
        </p:nvSpPr>
        <p:spPr>
          <a:xfrm>
            <a:off x="317500" y="64029"/>
            <a:ext cx="11535833" cy="50376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a:cs typeface="Calibri Light"/>
            </a:endParaRPr>
          </a:p>
        </p:txBody>
      </p:sp>
      <p:pic>
        <p:nvPicPr>
          <p:cNvPr id="4" name="Picture 4" descr="A picture containing text, clipart&#10;&#10;Description automatically generated">
            <a:extLst>
              <a:ext uri="{FF2B5EF4-FFF2-40B4-BE49-F238E27FC236}">
                <a16:creationId xmlns:a16="http://schemas.microsoft.com/office/drawing/2014/main" id="{75E244A5-76D6-BF6C-9B6B-EDE1727ABCB8}"/>
              </a:ext>
            </a:extLst>
          </p:cNvPr>
          <p:cNvPicPr>
            <a:picLocks noChangeAspect="1"/>
          </p:cNvPicPr>
          <p:nvPr/>
        </p:nvPicPr>
        <p:blipFill>
          <a:blip r:embed="rId3"/>
          <a:stretch>
            <a:fillRect/>
          </a:stretch>
        </p:blipFill>
        <p:spPr>
          <a:xfrm>
            <a:off x="10890704" y="5864376"/>
            <a:ext cx="933450" cy="838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Graphic 6" descr="Warning outline">
            <a:extLst>
              <a:ext uri="{FF2B5EF4-FFF2-40B4-BE49-F238E27FC236}">
                <a16:creationId xmlns:a16="http://schemas.microsoft.com/office/drawing/2014/main" id="{8068DA63-FD06-D85F-E67C-1FCCCA3B16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57429" y="120018"/>
            <a:ext cx="559676" cy="585952"/>
          </a:xfrm>
          <a:prstGeom prst="rect">
            <a:avLst/>
          </a:prstGeom>
        </p:spPr>
      </p:pic>
      <p:pic>
        <p:nvPicPr>
          <p:cNvPr id="7" name="Picture 8" descr="Chart, box and whisker chart&#10;&#10;Description automatically generated">
            <a:extLst>
              <a:ext uri="{FF2B5EF4-FFF2-40B4-BE49-F238E27FC236}">
                <a16:creationId xmlns:a16="http://schemas.microsoft.com/office/drawing/2014/main" id="{40F0A30D-7021-05BD-859E-FBDCDF1CA52C}"/>
              </a:ext>
            </a:extLst>
          </p:cNvPr>
          <p:cNvPicPr>
            <a:picLocks noChangeAspect="1"/>
          </p:cNvPicPr>
          <p:nvPr/>
        </p:nvPicPr>
        <p:blipFill>
          <a:blip r:embed="rId6"/>
          <a:stretch>
            <a:fillRect/>
          </a:stretch>
        </p:blipFill>
        <p:spPr>
          <a:xfrm>
            <a:off x="563638" y="2266944"/>
            <a:ext cx="7649028" cy="4016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3648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3B9699-D62A-E921-FA05-FB6C2F509304}"/>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kern="1200">
                <a:solidFill>
                  <a:schemeClr val="tx1"/>
                </a:solidFill>
                <a:latin typeface="+mj-lt"/>
                <a:ea typeface="+mj-ea"/>
                <a:cs typeface="+mj-cs"/>
              </a:rPr>
              <a:t>Findings from Cluster Analysis</a:t>
            </a:r>
          </a:p>
        </p:txBody>
      </p:sp>
      <p:sp>
        <p:nvSpPr>
          <p:cNvPr id="75" name="Rectangle 7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able&#10;&#10;Description automatically generated">
            <a:extLst>
              <a:ext uri="{FF2B5EF4-FFF2-40B4-BE49-F238E27FC236}">
                <a16:creationId xmlns:a16="http://schemas.microsoft.com/office/drawing/2014/main" id="{CBFE6B1B-8C9C-7BED-0146-AEBEEF20E698}"/>
              </a:ext>
            </a:extLst>
          </p:cNvPr>
          <p:cNvPicPr>
            <a:picLocks noChangeAspect="1"/>
          </p:cNvPicPr>
          <p:nvPr/>
        </p:nvPicPr>
        <p:blipFill rotWithShape="1">
          <a:blip r:embed="rId3"/>
          <a:srcRect r="2" b="2819"/>
          <a:stretch/>
        </p:blipFill>
        <p:spPr>
          <a:xfrm>
            <a:off x="454466" y="1090655"/>
            <a:ext cx="7766161" cy="47737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9" name="Rectangle 7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clipart&#10;&#10;Description automatically generated">
            <a:extLst>
              <a:ext uri="{FF2B5EF4-FFF2-40B4-BE49-F238E27FC236}">
                <a16:creationId xmlns:a16="http://schemas.microsoft.com/office/drawing/2014/main" id="{54C1F6EC-6B54-BA2A-0B0E-3377AF4E6D3B}"/>
              </a:ext>
            </a:extLst>
          </p:cNvPr>
          <p:cNvPicPr>
            <a:picLocks noChangeAspect="1"/>
          </p:cNvPicPr>
          <p:nvPr/>
        </p:nvPicPr>
        <p:blipFill>
          <a:blip r:embed="rId4"/>
          <a:stretch>
            <a:fillRect/>
          </a:stretch>
        </p:blipFill>
        <p:spPr>
          <a:xfrm>
            <a:off x="10890704" y="5864376"/>
            <a:ext cx="933450" cy="838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Graphic 7" descr="Presentation with pie chart with solid fill">
            <a:extLst>
              <a:ext uri="{FF2B5EF4-FFF2-40B4-BE49-F238E27FC236}">
                <a16:creationId xmlns:a16="http://schemas.microsoft.com/office/drawing/2014/main" id="{B17C2DEB-3819-772E-0F9A-9DD7D944A7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02007" y="94593"/>
            <a:ext cx="914400" cy="914400"/>
          </a:xfrm>
          <a:prstGeom prst="rect">
            <a:avLst/>
          </a:prstGeom>
        </p:spPr>
      </p:pic>
    </p:spTree>
    <p:extLst>
      <p:ext uri="{BB962C8B-B14F-4D97-AF65-F5344CB8AC3E}">
        <p14:creationId xmlns:p14="http://schemas.microsoft.com/office/powerpoint/2010/main" val="135624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Rectangle 46">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3B9699-D62A-E921-FA05-FB6C2F509304}"/>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a:cs typeface="Calibri Light"/>
              </a:rPr>
              <a:t>Relationship between Revenue and Income</a:t>
            </a:r>
          </a:p>
        </p:txBody>
      </p:sp>
      <p:sp>
        <p:nvSpPr>
          <p:cNvPr id="49" name="Rectangle 48">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B76CCE3C-DACA-E089-68F7-42853C953D5B}"/>
              </a:ext>
            </a:extLst>
          </p:cNvPr>
          <p:cNvSpPr txBox="1"/>
          <p:nvPr/>
        </p:nvSpPr>
        <p:spPr>
          <a:xfrm>
            <a:off x="7401777" y="2453834"/>
            <a:ext cx="3879499" cy="36941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Many customers have low spending and are concentrated below $30,000</a:t>
            </a:r>
            <a:br>
              <a:rPr lang="en-US" sz="2000"/>
            </a:br>
            <a:endParaRPr lang="en-US" sz="2000">
              <a:cs typeface="Calibri"/>
            </a:endParaRPr>
          </a:p>
          <a:p>
            <a:pPr indent="-228600">
              <a:lnSpc>
                <a:spcPct val="90000"/>
              </a:lnSpc>
              <a:spcAft>
                <a:spcPts val="600"/>
              </a:spcAft>
              <a:buFont typeface="Arial" panose="020B0604020202020204" pitchFamily="34" charset="0"/>
              <a:buChar char="•"/>
            </a:pPr>
            <a:r>
              <a:rPr lang="en-US" sz="2000"/>
              <a:t>Customers above $45,000 threshold indicate higher purchasing power with increase in Revenue</a:t>
            </a:r>
            <a:endParaRPr lang="en-US" sz="2000">
              <a:cs typeface="Calibri"/>
            </a:endParaRPr>
          </a:p>
        </p:txBody>
      </p:sp>
      <p:pic>
        <p:nvPicPr>
          <p:cNvPr id="5" name="Picture 4" descr="A picture containing text, clipart&#10;&#10;Description automatically generated">
            <a:extLst>
              <a:ext uri="{FF2B5EF4-FFF2-40B4-BE49-F238E27FC236}">
                <a16:creationId xmlns:a16="http://schemas.microsoft.com/office/drawing/2014/main" id="{03D4648D-7F19-B4F8-16AF-DECA70B86339}"/>
              </a:ext>
            </a:extLst>
          </p:cNvPr>
          <p:cNvPicPr>
            <a:picLocks noChangeAspect="1"/>
          </p:cNvPicPr>
          <p:nvPr/>
        </p:nvPicPr>
        <p:blipFill>
          <a:blip r:embed="rId3"/>
          <a:stretch>
            <a:fillRect/>
          </a:stretch>
        </p:blipFill>
        <p:spPr>
          <a:xfrm>
            <a:off x="10890704" y="5864376"/>
            <a:ext cx="933450" cy="838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Graphic 6" descr="Scatterplot with solid fill">
            <a:extLst>
              <a:ext uri="{FF2B5EF4-FFF2-40B4-BE49-F238E27FC236}">
                <a16:creationId xmlns:a16="http://schemas.microsoft.com/office/drawing/2014/main" id="{592C25FC-C5B9-B69C-FEAB-A6B2A1D196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07110" y="94593"/>
            <a:ext cx="914400" cy="914400"/>
          </a:xfrm>
          <a:prstGeom prst="rect">
            <a:avLst/>
          </a:prstGeom>
        </p:spPr>
      </p:pic>
      <p:pic>
        <p:nvPicPr>
          <p:cNvPr id="7" name="Picture 7" descr="Chart, scatter chart&#10;&#10;Description automatically generated">
            <a:extLst>
              <a:ext uri="{FF2B5EF4-FFF2-40B4-BE49-F238E27FC236}">
                <a16:creationId xmlns:a16="http://schemas.microsoft.com/office/drawing/2014/main" id="{3CD14500-5CC2-FAD6-F20D-CF243392B42C}"/>
              </a:ext>
            </a:extLst>
          </p:cNvPr>
          <p:cNvPicPr>
            <a:picLocks noChangeAspect="1"/>
          </p:cNvPicPr>
          <p:nvPr/>
        </p:nvPicPr>
        <p:blipFill rotWithShape="1">
          <a:blip r:embed="rId6"/>
          <a:srcRect t="5069"/>
          <a:stretch/>
        </p:blipFill>
        <p:spPr>
          <a:xfrm>
            <a:off x="503162" y="2499015"/>
            <a:ext cx="6589485" cy="3817600"/>
          </a:xfrm>
          <a:prstGeom prst="rect">
            <a:avLst/>
          </a:prstGeom>
          <a:ln>
            <a:solidFill>
              <a:schemeClr val="tx1"/>
            </a:solidFill>
          </a:ln>
        </p:spPr>
      </p:pic>
    </p:spTree>
    <p:extLst>
      <p:ext uri="{BB962C8B-B14F-4D97-AF65-F5344CB8AC3E}">
        <p14:creationId xmlns:p14="http://schemas.microsoft.com/office/powerpoint/2010/main" val="405161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3DF1D38C9BA441B319DB4700DC4B95" ma:contentTypeVersion="2" ma:contentTypeDescription="Create a new document." ma:contentTypeScope="" ma:versionID="12a096ce5d1b08197b6da263b2cc2c84">
  <xsd:schema xmlns:xsd="http://www.w3.org/2001/XMLSchema" xmlns:xs="http://www.w3.org/2001/XMLSchema" xmlns:p="http://schemas.microsoft.com/office/2006/metadata/properties" xmlns:ns2="f16e35fe-6d4d-40b8-a4dd-51a1bc8b9114" targetNamespace="http://schemas.microsoft.com/office/2006/metadata/properties" ma:root="true" ma:fieldsID="b64132a3b48890dbf9f207af26db38df" ns2:_="">
    <xsd:import namespace="f16e35fe-6d4d-40b8-a4dd-51a1bc8b911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6e35fe-6d4d-40b8-a4dd-51a1bc8b9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7CB38E-FE6C-40AB-9F7A-47E7A81EDDAF}">
  <ds:schemaRefs>
    <ds:schemaRef ds:uri="f16e35fe-6d4d-40b8-a4dd-51a1bc8b911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2D9E081-BDE8-404F-B535-BB13F37B0E94}">
  <ds:schemaRefs>
    <ds:schemaRef ds:uri="f16e35fe-6d4d-40b8-a4dd-51a1bc8b911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0D37D75-ABDC-4A28-935F-56B4AC4191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Targeted Marketing for GetAllMart</vt:lpstr>
      <vt:lpstr>PowerPoint Presentation</vt:lpstr>
      <vt:lpstr>PowerPoint Presentation</vt:lpstr>
      <vt:lpstr>Findings from Exploratory Data Analysis</vt:lpstr>
      <vt:lpstr>Findings from Exploratory Data Analysis Contd.</vt:lpstr>
      <vt:lpstr>PowerPoint Presentation</vt:lpstr>
      <vt:lpstr>PowerPoint Presentation</vt:lpstr>
      <vt:lpstr>Findings from Cluster Analysis</vt:lpstr>
      <vt:lpstr>Relationship between Revenue and Income</vt:lpstr>
      <vt:lpstr>Recommendations for each cluster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racha</dc:creator>
  <cp:revision>1</cp:revision>
  <dcterms:created xsi:type="dcterms:W3CDTF">2023-04-18T20:32:12Z</dcterms:created>
  <dcterms:modified xsi:type="dcterms:W3CDTF">2023-04-20T23:09:31Z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0x0101007C3DF1D38C9BA441B319DB4700DC4B95</vt:lpwstr>
  </property>
</Properties>
</file>