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notesMasterIdLst>
    <p:notesMasterId r:id="rId29"/>
  </p:notesMasterIdLst>
  <p:sldIdLst>
    <p:sldId id="256" r:id="rId4"/>
    <p:sldId id="257" r:id="rId5"/>
    <p:sldId id="269" r:id="rId6"/>
    <p:sldId id="271" r:id="rId7"/>
    <p:sldId id="278" r:id="rId8"/>
    <p:sldId id="265" r:id="rId9"/>
    <p:sldId id="258" r:id="rId10"/>
    <p:sldId id="259" r:id="rId11"/>
    <p:sldId id="260" r:id="rId12"/>
    <p:sldId id="261" r:id="rId13"/>
    <p:sldId id="287" r:id="rId14"/>
    <p:sldId id="270" r:id="rId15"/>
    <p:sldId id="272" r:id="rId16"/>
    <p:sldId id="273" r:id="rId17"/>
    <p:sldId id="274" r:id="rId18"/>
    <p:sldId id="275" r:id="rId19"/>
    <p:sldId id="276" r:id="rId20"/>
    <p:sldId id="281" r:id="rId21"/>
    <p:sldId id="284" r:id="rId22"/>
    <p:sldId id="283" r:id="rId23"/>
    <p:sldId id="279" r:id="rId24"/>
    <p:sldId id="280" r:id="rId25"/>
    <p:sldId id="285" r:id="rId26"/>
    <p:sldId id="282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93302-F848-40F6-968A-F2345F2E8D30}" v="2206" dt="2022-11-10T22:05:51.368"/>
    <p1510:client id="{63D82409-BC8F-465B-9955-A5DB2B038530}" v="1373" dt="2022-11-10T22:04:52.277"/>
    <p1510:client id="{F523F02D-3E57-48C7-9DAA-81320BEFA39C}" v="935" dt="2022-11-10T21:53:36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rcy, Caroline" userId="S::csearcy@smu.edu::797492cc-0778-42ba-8656-06ecc81ab25b" providerId="AD" clId="Web-{3C793302-F848-40F6-968A-F2345F2E8D30}"/>
    <pc:docChg chg="addSld delSld modSld sldOrd">
      <pc:chgData name="Searcy, Caroline" userId="S::csearcy@smu.edu::797492cc-0778-42ba-8656-06ecc81ab25b" providerId="AD" clId="Web-{3C793302-F848-40F6-968A-F2345F2E8D30}" dt="2022-11-10T22:05:49.665" v="1894" actId="20577"/>
      <pc:docMkLst>
        <pc:docMk/>
      </pc:docMkLst>
      <pc:sldChg chg="addSp modSp">
        <pc:chgData name="Searcy, Caroline" userId="S::csearcy@smu.edu::797492cc-0778-42ba-8656-06ecc81ab25b" providerId="AD" clId="Web-{3C793302-F848-40F6-968A-F2345F2E8D30}" dt="2022-11-10T22:05:49.665" v="1894" actId="20577"/>
        <pc:sldMkLst>
          <pc:docMk/>
          <pc:sldMk cId="2062397083" sldId="256"/>
        </pc:sldMkLst>
        <pc:spChg chg="mod">
          <ac:chgData name="Searcy, Caroline" userId="S::csearcy@smu.edu::797492cc-0778-42ba-8656-06ecc81ab25b" providerId="AD" clId="Web-{3C793302-F848-40F6-968A-F2345F2E8D30}" dt="2022-11-10T22:05:49.665" v="1894" actId="20577"/>
          <ac:spMkLst>
            <pc:docMk/>
            <pc:sldMk cId="2062397083" sldId="256"/>
            <ac:spMk id="3" creationId="{C53A86DA-B8B7-9914-BEB3-002EAD875D80}"/>
          </ac:spMkLst>
        </pc:spChg>
        <pc:spChg chg="add mod">
          <ac:chgData name="Searcy, Caroline" userId="S::csearcy@smu.edu::797492cc-0778-42ba-8656-06ecc81ab25b" providerId="AD" clId="Web-{3C793302-F848-40F6-968A-F2345F2E8D30}" dt="2022-11-10T21:51:03.812" v="1883" actId="1076"/>
          <ac:spMkLst>
            <pc:docMk/>
            <pc:sldMk cId="2062397083" sldId="256"/>
            <ac:spMk id="4" creationId="{062E6DCA-CB88-9366-86B2-F9AD1BB26A1B}"/>
          </ac:spMkLst>
        </pc:spChg>
      </pc:sldChg>
      <pc:sldChg chg="addSp modSp mod setBg">
        <pc:chgData name="Searcy, Caroline" userId="S::csearcy@smu.edu::797492cc-0778-42ba-8656-06ecc81ab25b" providerId="AD" clId="Web-{3C793302-F848-40F6-968A-F2345F2E8D30}" dt="2022-11-10T20:49:47.256" v="811"/>
        <pc:sldMkLst>
          <pc:docMk/>
          <pc:sldMk cId="836228094" sldId="257"/>
        </pc:sldMkLst>
        <pc:spChg chg="mod">
          <ac:chgData name="Searcy, Caroline" userId="S::csearcy@smu.edu::797492cc-0778-42ba-8656-06ecc81ab25b" providerId="AD" clId="Web-{3C793302-F848-40F6-968A-F2345F2E8D30}" dt="2022-11-10T20:49:47.256" v="811"/>
          <ac:spMkLst>
            <pc:docMk/>
            <pc:sldMk cId="836228094" sldId="257"/>
            <ac:spMk id="2" creationId="{72331A6D-020B-8490-77CD-741D8716B078}"/>
          </ac:spMkLst>
        </pc:spChg>
        <pc:spChg chg="mod">
          <ac:chgData name="Searcy, Caroline" userId="S::csearcy@smu.edu::797492cc-0778-42ba-8656-06ecc81ab25b" providerId="AD" clId="Web-{3C793302-F848-40F6-968A-F2345F2E8D30}" dt="2022-11-10T20:49:47.256" v="811"/>
          <ac:spMkLst>
            <pc:docMk/>
            <pc:sldMk cId="836228094" sldId="257"/>
            <ac:spMk id="3" creationId="{AAA6149F-9CB5-B00C-E67E-4805B8F6DE9D}"/>
          </ac:spMkLst>
        </pc:spChg>
        <pc:spChg chg="add">
          <ac:chgData name="Searcy, Caroline" userId="S::csearcy@smu.edu::797492cc-0778-42ba-8656-06ecc81ab25b" providerId="AD" clId="Web-{3C793302-F848-40F6-968A-F2345F2E8D30}" dt="2022-11-10T20:49:47.256" v="811"/>
          <ac:spMkLst>
            <pc:docMk/>
            <pc:sldMk cId="836228094" sldId="257"/>
            <ac:spMk id="8" creationId="{1A59258C-AAC2-41CD-973C-7439B122A3FF}"/>
          </ac:spMkLst>
        </pc:spChg>
        <pc:spChg chg="add">
          <ac:chgData name="Searcy, Caroline" userId="S::csearcy@smu.edu::797492cc-0778-42ba-8656-06ecc81ab25b" providerId="AD" clId="Web-{3C793302-F848-40F6-968A-F2345F2E8D30}" dt="2022-11-10T20:49:47.256" v="811"/>
          <ac:spMkLst>
            <pc:docMk/>
            <pc:sldMk cId="836228094" sldId="257"/>
            <ac:spMk id="10" creationId="{54516B72-0116-42B2-82A2-B11218A36636}"/>
          </ac:spMkLst>
        </pc:spChg>
        <pc:spChg chg="add">
          <ac:chgData name="Searcy, Caroline" userId="S::csearcy@smu.edu::797492cc-0778-42ba-8656-06ecc81ab25b" providerId="AD" clId="Web-{3C793302-F848-40F6-968A-F2345F2E8D30}" dt="2022-11-10T20:49:47.256" v="811"/>
          <ac:spMkLst>
            <pc:docMk/>
            <pc:sldMk cId="836228094" sldId="257"/>
            <ac:spMk id="12" creationId="{7CDB507F-21B7-4C27-B0FC-D9C465C6DB44}"/>
          </ac:spMkLst>
        </pc:spChg>
        <pc:spChg chg="add">
          <ac:chgData name="Searcy, Caroline" userId="S::csearcy@smu.edu::797492cc-0778-42ba-8656-06ecc81ab25b" providerId="AD" clId="Web-{3C793302-F848-40F6-968A-F2345F2E8D30}" dt="2022-11-10T20:49:47.256" v="811"/>
          <ac:spMkLst>
            <pc:docMk/>
            <pc:sldMk cId="836228094" sldId="257"/>
            <ac:spMk id="14" creationId="{7AB1AE17-B7A3-4363-95CD-25441E2FF1F3}"/>
          </ac:spMkLst>
        </pc:spChg>
      </pc:sldChg>
      <pc:sldChg chg="addSp delSp modSp">
        <pc:chgData name="Searcy, Caroline" userId="S::csearcy@smu.edu::797492cc-0778-42ba-8656-06ecc81ab25b" providerId="AD" clId="Web-{3C793302-F848-40F6-968A-F2345F2E8D30}" dt="2022-11-10T20:43:48.089" v="652" actId="1076"/>
        <pc:sldMkLst>
          <pc:docMk/>
          <pc:sldMk cId="1584021072" sldId="258"/>
        </pc:sldMkLst>
        <pc:spChg chg="mod">
          <ac:chgData name="Searcy, Caroline" userId="S::csearcy@smu.edu::797492cc-0778-42ba-8656-06ecc81ab25b" providerId="AD" clId="Web-{3C793302-F848-40F6-968A-F2345F2E8D30}" dt="2022-11-10T20:43:36.261" v="649"/>
          <ac:spMkLst>
            <pc:docMk/>
            <pc:sldMk cId="1584021072" sldId="258"/>
            <ac:spMk id="2" creationId="{CA5FA7FF-8CDA-2B1A-B7AE-57C6F4AC23EB}"/>
          </ac:spMkLst>
        </pc:spChg>
        <pc:spChg chg="mod">
          <ac:chgData name="Searcy, Caroline" userId="S::csearcy@smu.edu::797492cc-0778-42ba-8656-06ecc81ab25b" providerId="AD" clId="Web-{3C793302-F848-40F6-968A-F2345F2E8D30}" dt="2022-11-10T20:43:36.261" v="649"/>
          <ac:spMkLst>
            <pc:docMk/>
            <pc:sldMk cId="1584021072" sldId="258"/>
            <ac:spMk id="3" creationId="{765329F8-3563-96CA-54E4-1D8D5BE15DCE}"/>
          </ac:spMkLst>
        </pc:spChg>
        <pc:spChg chg="del">
          <ac:chgData name="Searcy, Caroline" userId="S::csearcy@smu.edu::797492cc-0778-42ba-8656-06ecc81ab25b" providerId="AD" clId="Web-{3C793302-F848-40F6-968A-F2345F2E8D30}" dt="2022-11-10T20:43:36.261" v="649"/>
          <ac:spMkLst>
            <pc:docMk/>
            <pc:sldMk cId="1584021072" sldId="258"/>
            <ac:spMk id="11" creationId="{8F404549-B4DC-481C-926C-DED3EF1C585B}"/>
          </ac:spMkLst>
        </pc:spChg>
        <pc:spChg chg="del">
          <ac:chgData name="Searcy, Caroline" userId="S::csearcy@smu.edu::797492cc-0778-42ba-8656-06ecc81ab25b" providerId="AD" clId="Web-{3C793302-F848-40F6-968A-F2345F2E8D30}" dt="2022-11-10T20:43:36.261" v="649"/>
          <ac:spMkLst>
            <pc:docMk/>
            <pc:sldMk cId="1584021072" sldId="258"/>
            <ac:spMk id="13" creationId="{1E8FD5CD-351E-4B06-8B78-BD5102D00908}"/>
          </ac:spMkLst>
        </pc:spChg>
        <pc:spChg chg="add">
          <ac:chgData name="Searcy, Caroline" userId="S::csearcy@smu.edu::797492cc-0778-42ba-8656-06ecc81ab25b" providerId="AD" clId="Web-{3C793302-F848-40F6-968A-F2345F2E8D30}" dt="2022-11-10T20:43:36.261" v="649"/>
          <ac:spMkLst>
            <pc:docMk/>
            <pc:sldMk cId="1584021072" sldId="258"/>
            <ac:spMk id="18" creationId="{48E96387-12F1-45E4-9322-ABBF2EE040E9}"/>
          </ac:spMkLst>
        </pc:spChg>
        <pc:spChg chg="add">
          <ac:chgData name="Searcy, Caroline" userId="S::csearcy@smu.edu::797492cc-0778-42ba-8656-06ecc81ab25b" providerId="AD" clId="Web-{3C793302-F848-40F6-968A-F2345F2E8D30}" dt="2022-11-10T20:43:36.261" v="649"/>
          <ac:spMkLst>
            <pc:docMk/>
            <pc:sldMk cId="1584021072" sldId="258"/>
            <ac:spMk id="20" creationId="{A9F421DD-DE4E-4547-A904-3F80E25E3F35}"/>
          </ac:spMkLst>
        </pc:spChg>
        <pc:spChg chg="add">
          <ac:chgData name="Searcy, Caroline" userId="S::csearcy@smu.edu::797492cc-0778-42ba-8656-06ecc81ab25b" providerId="AD" clId="Web-{3C793302-F848-40F6-968A-F2345F2E8D30}" dt="2022-11-10T20:43:36.261" v="649"/>
          <ac:spMkLst>
            <pc:docMk/>
            <pc:sldMk cId="1584021072" sldId="258"/>
            <ac:spMk id="22" creationId="{09985DEC-1215-4209-9708-B45CC977402E}"/>
          </ac:spMkLst>
        </pc:spChg>
        <pc:spChg chg="add">
          <ac:chgData name="Searcy, Caroline" userId="S::csearcy@smu.edu::797492cc-0778-42ba-8656-06ecc81ab25b" providerId="AD" clId="Web-{3C793302-F848-40F6-968A-F2345F2E8D30}" dt="2022-11-10T20:43:36.261" v="649"/>
          <ac:spMkLst>
            <pc:docMk/>
            <pc:sldMk cId="1584021072" sldId="258"/>
            <ac:spMk id="24" creationId="{90EB7086-616E-4D44-94BE-D0F763561782}"/>
          </ac:spMkLst>
        </pc:spChg>
        <pc:spChg chg="add">
          <ac:chgData name="Searcy, Caroline" userId="S::csearcy@smu.edu::797492cc-0778-42ba-8656-06ecc81ab25b" providerId="AD" clId="Web-{3C793302-F848-40F6-968A-F2345F2E8D30}" dt="2022-11-10T20:43:36.261" v="649"/>
          <ac:spMkLst>
            <pc:docMk/>
            <pc:sldMk cId="1584021072" sldId="258"/>
            <ac:spMk id="26" creationId="{066AE2FE-036E-44DB-8A9A-8E3261C9F484}"/>
          </ac:spMkLst>
        </pc:spChg>
        <pc:picChg chg="mod">
          <ac:chgData name="Searcy, Caroline" userId="S::csearcy@smu.edu::797492cc-0778-42ba-8656-06ecc81ab25b" providerId="AD" clId="Web-{3C793302-F848-40F6-968A-F2345F2E8D30}" dt="2022-11-10T20:43:48.089" v="652" actId="1076"/>
          <ac:picMkLst>
            <pc:docMk/>
            <pc:sldMk cId="1584021072" sldId="258"/>
            <ac:picMk id="6" creationId="{D5D625D8-E60E-D7BC-0984-E3480C56A266}"/>
          </ac:picMkLst>
        </pc:picChg>
      </pc:sldChg>
      <pc:sldChg chg="addSp delSp modSp addAnim delAnim">
        <pc:chgData name="Searcy, Caroline" userId="S::csearcy@smu.edu::797492cc-0778-42ba-8656-06ecc81ab25b" providerId="AD" clId="Web-{3C793302-F848-40F6-968A-F2345F2E8D30}" dt="2022-11-10T21:07:28.176" v="1038" actId="14100"/>
        <pc:sldMkLst>
          <pc:docMk/>
          <pc:sldMk cId="1849827099" sldId="259"/>
        </pc:sldMkLst>
        <pc:spChg chg="mod">
          <ac:chgData name="Searcy, Caroline" userId="S::csearcy@smu.edu::797492cc-0778-42ba-8656-06ecc81ab25b" providerId="AD" clId="Web-{3C793302-F848-40F6-968A-F2345F2E8D30}" dt="2022-11-10T21:06:43.003" v="1007" actId="20577"/>
          <ac:spMkLst>
            <pc:docMk/>
            <pc:sldMk cId="1849827099" sldId="259"/>
            <ac:spMk id="2" creationId="{9A0AE870-7A13-C554-9A84-794695A50799}"/>
          </ac:spMkLst>
        </pc:spChg>
        <pc:spChg chg="mod">
          <ac:chgData name="Searcy, Caroline" userId="S::csearcy@smu.edu::797492cc-0778-42ba-8656-06ecc81ab25b" providerId="AD" clId="Web-{3C793302-F848-40F6-968A-F2345F2E8D30}" dt="2022-11-10T21:07:07.597" v="1032" actId="1076"/>
          <ac:spMkLst>
            <pc:docMk/>
            <pc:sldMk cId="1849827099" sldId="259"/>
            <ac:spMk id="8" creationId="{D3F6A28A-A1CE-50F7-F969-BB3ABC26F9AB}"/>
          </ac:spMkLst>
        </pc:spChg>
        <pc:spChg chg="del">
          <ac:chgData name="Searcy, Caroline" userId="S::csearcy@smu.edu::797492cc-0778-42ba-8656-06ecc81ab25b" providerId="AD" clId="Web-{3C793302-F848-40F6-968A-F2345F2E8D30}" dt="2022-11-10T20:46:01.468" v="698"/>
          <ac:spMkLst>
            <pc:docMk/>
            <pc:sldMk cId="1849827099" sldId="259"/>
            <ac:spMk id="9" creationId="{61747065-B496-8ABB-3E74-14025E434878}"/>
          </ac:spMkLst>
        </pc:spChg>
        <pc:spChg chg="del">
          <ac:chgData name="Searcy, Caroline" userId="S::csearcy@smu.edu::797492cc-0778-42ba-8656-06ecc81ab25b" providerId="AD" clId="Web-{3C793302-F848-40F6-968A-F2345F2E8D30}" dt="2022-11-10T20:46:01.468" v="698"/>
          <ac:spMkLst>
            <pc:docMk/>
            <pc:sldMk cId="1849827099" sldId="259"/>
            <ac:spMk id="12" creationId="{8F404549-B4DC-481C-926C-DED3EF1C585B}"/>
          </ac:spMkLst>
        </pc:spChg>
        <pc:spChg chg="del">
          <ac:chgData name="Searcy, Caroline" userId="S::csearcy@smu.edu::797492cc-0778-42ba-8656-06ecc81ab25b" providerId="AD" clId="Web-{3C793302-F848-40F6-968A-F2345F2E8D30}" dt="2022-11-10T20:46:01.468" v="698"/>
          <ac:spMkLst>
            <pc:docMk/>
            <pc:sldMk cId="1849827099" sldId="259"/>
            <ac:spMk id="14" creationId="{1E8FD5CD-351E-4B06-8B78-BD5102D00908}"/>
          </ac:spMkLst>
        </pc:spChg>
        <pc:spChg chg="add del">
          <ac:chgData name="Searcy, Caroline" userId="S::csearcy@smu.edu::797492cc-0778-42ba-8656-06ecc81ab25b" providerId="AD" clId="Web-{3C793302-F848-40F6-968A-F2345F2E8D30}" dt="2022-11-10T21:06:22.018" v="970"/>
          <ac:spMkLst>
            <pc:docMk/>
            <pc:sldMk cId="1849827099" sldId="259"/>
            <ac:spMk id="19" creationId="{48E96387-12F1-45E4-9322-ABBF2EE040E9}"/>
          </ac:spMkLst>
        </pc:spChg>
        <pc:spChg chg="add del">
          <ac:chgData name="Searcy, Caroline" userId="S::csearcy@smu.edu::797492cc-0778-42ba-8656-06ecc81ab25b" providerId="AD" clId="Web-{3C793302-F848-40F6-968A-F2345F2E8D30}" dt="2022-11-10T21:06:22.018" v="970"/>
          <ac:spMkLst>
            <pc:docMk/>
            <pc:sldMk cId="1849827099" sldId="259"/>
            <ac:spMk id="21" creationId="{A9F421DD-DE4E-4547-A904-3F80E25E3F35}"/>
          </ac:spMkLst>
        </pc:spChg>
        <pc:spChg chg="add del">
          <ac:chgData name="Searcy, Caroline" userId="S::csearcy@smu.edu::797492cc-0778-42ba-8656-06ecc81ab25b" providerId="AD" clId="Web-{3C793302-F848-40F6-968A-F2345F2E8D30}" dt="2022-11-10T21:06:22.018" v="970"/>
          <ac:spMkLst>
            <pc:docMk/>
            <pc:sldMk cId="1849827099" sldId="259"/>
            <ac:spMk id="23" creationId="{09985DEC-1215-4209-9708-B45CC977402E}"/>
          </ac:spMkLst>
        </pc:spChg>
        <pc:spChg chg="add del">
          <ac:chgData name="Searcy, Caroline" userId="S::csearcy@smu.edu::797492cc-0778-42ba-8656-06ecc81ab25b" providerId="AD" clId="Web-{3C793302-F848-40F6-968A-F2345F2E8D30}" dt="2022-11-10T21:06:22.018" v="970"/>
          <ac:spMkLst>
            <pc:docMk/>
            <pc:sldMk cId="1849827099" sldId="259"/>
            <ac:spMk id="25" creationId="{90EB7086-616E-4D44-94BE-D0F763561782}"/>
          </ac:spMkLst>
        </pc:spChg>
        <pc:spChg chg="add del">
          <ac:chgData name="Searcy, Caroline" userId="S::csearcy@smu.edu::797492cc-0778-42ba-8656-06ecc81ab25b" providerId="AD" clId="Web-{3C793302-F848-40F6-968A-F2345F2E8D30}" dt="2022-11-10T21:06:22.018" v="970"/>
          <ac:spMkLst>
            <pc:docMk/>
            <pc:sldMk cId="1849827099" sldId="259"/>
            <ac:spMk id="27" creationId="{066AE2FE-036E-44DB-8A9A-8E3261C9F484}"/>
          </ac:spMkLst>
        </pc:spChg>
        <pc:spChg chg="add del">
          <ac:chgData name="Searcy, Caroline" userId="S::csearcy@smu.edu::797492cc-0778-42ba-8656-06ecc81ab25b" providerId="AD" clId="Web-{3C793302-F848-40F6-968A-F2345F2E8D30}" dt="2022-11-10T21:06:22.018" v="970"/>
          <ac:spMkLst>
            <pc:docMk/>
            <pc:sldMk cId="1849827099" sldId="259"/>
            <ac:spMk id="32" creationId="{3B8D86C3-654F-448A-8350-5B0A82A67085}"/>
          </ac:spMkLst>
        </pc:spChg>
        <pc:picChg chg="add mod ord">
          <ac:chgData name="Searcy, Caroline" userId="S::csearcy@smu.edu::797492cc-0778-42ba-8656-06ecc81ab25b" providerId="AD" clId="Web-{3C793302-F848-40F6-968A-F2345F2E8D30}" dt="2022-11-10T21:07:16.754" v="1034" actId="1076"/>
          <ac:picMkLst>
            <pc:docMk/>
            <pc:sldMk cId="1849827099" sldId="259"/>
            <ac:picMk id="6" creationId="{3644570B-86BD-1A2C-D912-D7F95C7BBF93}"/>
          </ac:picMkLst>
        </pc:picChg>
        <pc:picChg chg="mod">
          <ac:chgData name="Searcy, Caroline" userId="S::csearcy@smu.edu::797492cc-0778-42ba-8656-06ecc81ab25b" providerId="AD" clId="Web-{3C793302-F848-40F6-968A-F2345F2E8D30}" dt="2022-11-10T21:07:28.176" v="1038" actId="14100"/>
          <ac:picMkLst>
            <pc:docMk/>
            <pc:sldMk cId="1849827099" sldId="259"/>
            <ac:picMk id="7" creationId="{CA3404DA-14AC-8497-DEA8-1FE04E6812D3}"/>
          </ac:picMkLst>
        </pc:picChg>
      </pc:sldChg>
      <pc:sldChg chg="modSp">
        <pc:chgData name="Searcy, Caroline" userId="S::csearcy@smu.edu::797492cc-0778-42ba-8656-06ecc81ab25b" providerId="AD" clId="Web-{3C793302-F848-40F6-968A-F2345F2E8D30}" dt="2022-11-10T20:53:23.590" v="818" actId="20577"/>
        <pc:sldMkLst>
          <pc:docMk/>
          <pc:sldMk cId="3035212882" sldId="260"/>
        </pc:sldMkLst>
        <pc:spChg chg="mod">
          <ac:chgData name="Searcy, Caroline" userId="S::csearcy@smu.edu::797492cc-0778-42ba-8656-06ecc81ab25b" providerId="AD" clId="Web-{3C793302-F848-40F6-968A-F2345F2E8D30}" dt="2022-11-10T20:53:23.590" v="818" actId="20577"/>
          <ac:spMkLst>
            <pc:docMk/>
            <pc:sldMk cId="3035212882" sldId="260"/>
            <ac:spMk id="3" creationId="{837CC89E-E1E6-CC3B-F6F7-4E99CA14C515}"/>
          </ac:spMkLst>
        </pc:spChg>
      </pc:sldChg>
      <pc:sldChg chg="addSp modSp mod setBg">
        <pc:chgData name="Searcy, Caroline" userId="S::csearcy@smu.edu::797492cc-0778-42ba-8656-06ecc81ab25b" providerId="AD" clId="Web-{3C793302-F848-40F6-968A-F2345F2E8D30}" dt="2022-11-10T20:30:05.082" v="601" actId="20577"/>
        <pc:sldMkLst>
          <pc:docMk/>
          <pc:sldMk cId="2234458505" sldId="261"/>
        </pc:sldMkLst>
        <pc:spChg chg="mod">
          <ac:chgData name="Searcy, Caroline" userId="S::csearcy@smu.edu::797492cc-0778-42ba-8656-06ecc81ab25b" providerId="AD" clId="Web-{3C793302-F848-40F6-968A-F2345F2E8D30}" dt="2022-11-10T20:28:40.126" v="593" actId="1076"/>
          <ac:spMkLst>
            <pc:docMk/>
            <pc:sldMk cId="2234458505" sldId="261"/>
            <ac:spMk id="2" creationId="{3C17A49C-FD44-06DF-8F37-74CF41554ED0}"/>
          </ac:spMkLst>
        </pc:spChg>
        <pc:spChg chg="mod">
          <ac:chgData name="Searcy, Caroline" userId="S::csearcy@smu.edu::797492cc-0778-42ba-8656-06ecc81ab25b" providerId="AD" clId="Web-{3C793302-F848-40F6-968A-F2345F2E8D30}" dt="2022-11-10T20:30:05.082" v="601" actId="20577"/>
          <ac:spMkLst>
            <pc:docMk/>
            <pc:sldMk cId="2234458505" sldId="261"/>
            <ac:spMk id="3" creationId="{823EBA1C-0763-90F1-7E4F-1D689C1544FD}"/>
          </ac:spMkLst>
        </pc:spChg>
        <pc:spChg chg="add">
          <ac:chgData name="Searcy, Caroline" userId="S::csearcy@smu.edu::797492cc-0778-42ba-8656-06ecc81ab25b" providerId="AD" clId="Web-{3C793302-F848-40F6-968A-F2345F2E8D30}" dt="2022-11-10T20:27:41.234" v="577"/>
          <ac:spMkLst>
            <pc:docMk/>
            <pc:sldMk cId="2234458505" sldId="261"/>
            <ac:spMk id="8" creationId="{1A59258C-AAC2-41CD-973C-7439B122A3FF}"/>
          </ac:spMkLst>
        </pc:spChg>
        <pc:spChg chg="add">
          <ac:chgData name="Searcy, Caroline" userId="S::csearcy@smu.edu::797492cc-0778-42ba-8656-06ecc81ab25b" providerId="AD" clId="Web-{3C793302-F848-40F6-968A-F2345F2E8D30}" dt="2022-11-10T20:27:41.234" v="577"/>
          <ac:spMkLst>
            <pc:docMk/>
            <pc:sldMk cId="2234458505" sldId="261"/>
            <ac:spMk id="10" creationId="{54516B72-0116-42B2-82A2-B11218A36636}"/>
          </ac:spMkLst>
        </pc:spChg>
        <pc:spChg chg="add">
          <ac:chgData name="Searcy, Caroline" userId="S::csearcy@smu.edu::797492cc-0778-42ba-8656-06ecc81ab25b" providerId="AD" clId="Web-{3C793302-F848-40F6-968A-F2345F2E8D30}" dt="2022-11-10T20:27:41.234" v="577"/>
          <ac:spMkLst>
            <pc:docMk/>
            <pc:sldMk cId="2234458505" sldId="261"/>
            <ac:spMk id="12" creationId="{7CDB507F-21B7-4C27-B0FC-D9C465C6DB44}"/>
          </ac:spMkLst>
        </pc:spChg>
        <pc:spChg chg="add">
          <ac:chgData name="Searcy, Caroline" userId="S::csearcy@smu.edu::797492cc-0778-42ba-8656-06ecc81ab25b" providerId="AD" clId="Web-{3C793302-F848-40F6-968A-F2345F2E8D30}" dt="2022-11-10T20:27:41.234" v="577"/>
          <ac:spMkLst>
            <pc:docMk/>
            <pc:sldMk cId="2234458505" sldId="261"/>
            <ac:spMk id="14" creationId="{7AB1AE17-B7A3-4363-95CD-25441E2FF1F3}"/>
          </ac:spMkLst>
        </pc:spChg>
      </pc:sldChg>
      <pc:sldChg chg="del">
        <pc:chgData name="Searcy, Caroline" userId="S::csearcy@smu.edu::797492cc-0778-42ba-8656-06ecc81ab25b" providerId="AD" clId="Web-{3C793302-F848-40F6-968A-F2345F2E8D30}" dt="2022-11-10T20:45:04.169" v="653"/>
        <pc:sldMkLst>
          <pc:docMk/>
          <pc:sldMk cId="1259368700" sldId="263"/>
        </pc:sldMkLst>
      </pc:sldChg>
      <pc:sldChg chg="modSp">
        <pc:chgData name="Searcy, Caroline" userId="S::csearcy@smu.edu::797492cc-0778-42ba-8656-06ecc81ab25b" providerId="AD" clId="Web-{3C793302-F848-40F6-968A-F2345F2E8D30}" dt="2022-11-10T21:12:30.200" v="1046" actId="20577"/>
        <pc:sldMkLst>
          <pc:docMk/>
          <pc:sldMk cId="2826246686" sldId="264"/>
        </pc:sldMkLst>
        <pc:spChg chg="mod">
          <ac:chgData name="Searcy, Caroline" userId="S::csearcy@smu.edu::797492cc-0778-42ba-8656-06ecc81ab25b" providerId="AD" clId="Web-{3C793302-F848-40F6-968A-F2345F2E8D30}" dt="2022-11-10T21:12:30.200" v="1046" actId="20577"/>
          <ac:spMkLst>
            <pc:docMk/>
            <pc:sldMk cId="2826246686" sldId="264"/>
            <ac:spMk id="3" creationId="{FB6BC2D9-FA89-17B5-32CC-AE43D4F48BD5}"/>
          </ac:spMkLst>
        </pc:spChg>
      </pc:sldChg>
      <pc:sldChg chg="addSp modSp mod setBg">
        <pc:chgData name="Searcy, Caroline" userId="S::csearcy@smu.edu::797492cc-0778-42ba-8656-06ecc81ab25b" providerId="AD" clId="Web-{3C793302-F848-40F6-968A-F2345F2E8D30}" dt="2022-11-10T20:50:11.803" v="813" actId="1076"/>
        <pc:sldMkLst>
          <pc:docMk/>
          <pc:sldMk cId="2552482149" sldId="265"/>
        </pc:sldMkLst>
        <pc:spChg chg="mod">
          <ac:chgData name="Searcy, Caroline" userId="S::csearcy@smu.edu::797492cc-0778-42ba-8656-06ecc81ab25b" providerId="AD" clId="Web-{3C793302-F848-40F6-968A-F2345F2E8D30}" dt="2022-11-10T20:50:05.834" v="812"/>
          <ac:spMkLst>
            <pc:docMk/>
            <pc:sldMk cId="2552482149" sldId="265"/>
            <ac:spMk id="2" creationId="{7E12628E-0377-B228-7FE8-259EABC7DA39}"/>
          </ac:spMkLst>
        </pc:spChg>
        <pc:spChg chg="mod">
          <ac:chgData name="Searcy, Caroline" userId="S::csearcy@smu.edu::797492cc-0778-42ba-8656-06ecc81ab25b" providerId="AD" clId="Web-{3C793302-F848-40F6-968A-F2345F2E8D30}" dt="2022-11-10T20:50:11.803" v="813" actId="1076"/>
          <ac:spMkLst>
            <pc:docMk/>
            <pc:sldMk cId="2552482149" sldId="265"/>
            <ac:spMk id="3" creationId="{AB5572E6-D3FB-BE67-FEA6-971E29AFF0CC}"/>
          </ac:spMkLst>
        </pc:spChg>
        <pc:spChg chg="add">
          <ac:chgData name="Searcy, Caroline" userId="S::csearcy@smu.edu::797492cc-0778-42ba-8656-06ecc81ab25b" providerId="AD" clId="Web-{3C793302-F848-40F6-968A-F2345F2E8D30}" dt="2022-11-10T20:50:05.834" v="812"/>
          <ac:spMkLst>
            <pc:docMk/>
            <pc:sldMk cId="2552482149" sldId="265"/>
            <ac:spMk id="9" creationId="{8F404549-B4DC-481C-926C-DED3EF1C585B}"/>
          </ac:spMkLst>
        </pc:spChg>
        <pc:spChg chg="add">
          <ac:chgData name="Searcy, Caroline" userId="S::csearcy@smu.edu::797492cc-0778-42ba-8656-06ecc81ab25b" providerId="AD" clId="Web-{3C793302-F848-40F6-968A-F2345F2E8D30}" dt="2022-11-10T20:50:05.834" v="812"/>
          <ac:spMkLst>
            <pc:docMk/>
            <pc:sldMk cId="2552482149" sldId="265"/>
            <ac:spMk id="11" creationId="{1E8FD5CD-351E-4B06-8B78-BD5102D00908}"/>
          </ac:spMkLst>
        </pc:spChg>
        <pc:graphicFrameChg chg="mod">
          <ac:chgData name="Searcy, Caroline" userId="S::csearcy@smu.edu::797492cc-0778-42ba-8656-06ecc81ab25b" providerId="AD" clId="Web-{3C793302-F848-40F6-968A-F2345F2E8D30}" dt="2022-11-10T20:50:05.834" v="812"/>
          <ac:graphicFrameMkLst>
            <pc:docMk/>
            <pc:sldMk cId="2552482149" sldId="265"/>
            <ac:graphicFrameMk id="4" creationId="{529D410F-5C61-C3C5-6BFD-FEA94DEC4406}"/>
          </ac:graphicFrameMkLst>
        </pc:graphicFrameChg>
      </pc:sldChg>
      <pc:sldChg chg="addSp delSp modSp del">
        <pc:chgData name="Searcy, Caroline" userId="S::csearcy@smu.edu::797492cc-0778-42ba-8656-06ecc81ab25b" providerId="AD" clId="Web-{3C793302-F848-40F6-968A-F2345F2E8D30}" dt="2022-11-10T21:07:30.895" v="1039"/>
        <pc:sldMkLst>
          <pc:docMk/>
          <pc:sldMk cId="3302577010" sldId="266"/>
        </pc:sldMkLst>
        <pc:spChg chg="mod ord">
          <ac:chgData name="Searcy, Caroline" userId="S::csearcy@smu.edu::797492cc-0778-42ba-8656-06ecc81ab25b" providerId="AD" clId="Web-{3C793302-F848-40F6-968A-F2345F2E8D30}" dt="2022-11-10T20:46:29.844" v="699"/>
          <ac:spMkLst>
            <pc:docMk/>
            <pc:sldMk cId="3302577010" sldId="266"/>
            <ac:spMk id="2" creationId="{BC9065E8-FC28-959B-C6ED-B622A8055889}"/>
          </ac:spMkLst>
        </pc:spChg>
        <pc:spChg chg="del">
          <ac:chgData name="Searcy, Caroline" userId="S::csearcy@smu.edu::797492cc-0778-42ba-8656-06ecc81ab25b" providerId="AD" clId="Web-{3C793302-F848-40F6-968A-F2345F2E8D30}" dt="2022-11-10T20:30:16.066" v="602"/>
          <ac:spMkLst>
            <pc:docMk/>
            <pc:sldMk cId="3302577010" sldId="266"/>
            <ac:spMk id="3" creationId="{CCCBE6B2-67E6-F3FF-7E53-6C012F7C4F4E}"/>
          </ac:spMkLst>
        </pc:spChg>
        <pc:spChg chg="add del mod">
          <ac:chgData name="Searcy, Caroline" userId="S::csearcy@smu.edu::797492cc-0778-42ba-8656-06ecc81ab25b" providerId="AD" clId="Web-{3C793302-F848-40F6-968A-F2345F2E8D30}" dt="2022-11-10T20:30:41.505" v="606"/>
          <ac:spMkLst>
            <pc:docMk/>
            <pc:sldMk cId="3302577010" sldId="266"/>
            <ac:spMk id="7" creationId="{4977B9D6-D19E-09AE-46FE-459E86E1C987}"/>
          </ac:spMkLst>
        </pc:spChg>
        <pc:spChg chg="del">
          <ac:chgData name="Searcy, Caroline" userId="S::csearcy@smu.edu::797492cc-0778-42ba-8656-06ecc81ab25b" providerId="AD" clId="Web-{3C793302-F848-40F6-968A-F2345F2E8D30}" dt="2022-11-10T20:46:29.844" v="699"/>
          <ac:spMkLst>
            <pc:docMk/>
            <pc:sldMk cId="3302577010" sldId="266"/>
            <ac:spMk id="18" creationId="{8F404549-B4DC-481C-926C-DED3EF1C585B}"/>
          </ac:spMkLst>
        </pc:spChg>
        <pc:spChg chg="del">
          <ac:chgData name="Searcy, Caroline" userId="S::csearcy@smu.edu::797492cc-0778-42ba-8656-06ecc81ab25b" providerId="AD" clId="Web-{3C793302-F848-40F6-968A-F2345F2E8D30}" dt="2022-11-10T20:46:29.844" v="699"/>
          <ac:spMkLst>
            <pc:docMk/>
            <pc:sldMk cId="3302577010" sldId="266"/>
            <ac:spMk id="20" creationId="{1E8FD5CD-351E-4B06-8B78-BD5102D00908}"/>
          </ac:spMkLst>
        </pc:spChg>
        <pc:spChg chg="add">
          <ac:chgData name="Searcy, Caroline" userId="S::csearcy@smu.edu::797492cc-0778-42ba-8656-06ecc81ab25b" providerId="AD" clId="Web-{3C793302-F848-40F6-968A-F2345F2E8D30}" dt="2022-11-10T20:46:29.844" v="699"/>
          <ac:spMkLst>
            <pc:docMk/>
            <pc:sldMk cId="3302577010" sldId="266"/>
            <ac:spMk id="25" creationId="{48E96387-12F1-45E4-9322-ABBF2EE040E9}"/>
          </ac:spMkLst>
        </pc:spChg>
        <pc:spChg chg="add">
          <ac:chgData name="Searcy, Caroline" userId="S::csearcy@smu.edu::797492cc-0778-42ba-8656-06ecc81ab25b" providerId="AD" clId="Web-{3C793302-F848-40F6-968A-F2345F2E8D30}" dt="2022-11-10T20:46:29.844" v="699"/>
          <ac:spMkLst>
            <pc:docMk/>
            <pc:sldMk cId="3302577010" sldId="266"/>
            <ac:spMk id="27" creationId="{A9F421DD-DE4E-4547-A904-3F80E25E3F35}"/>
          </ac:spMkLst>
        </pc:spChg>
        <pc:spChg chg="add">
          <ac:chgData name="Searcy, Caroline" userId="S::csearcy@smu.edu::797492cc-0778-42ba-8656-06ecc81ab25b" providerId="AD" clId="Web-{3C793302-F848-40F6-968A-F2345F2E8D30}" dt="2022-11-10T20:46:29.844" v="699"/>
          <ac:spMkLst>
            <pc:docMk/>
            <pc:sldMk cId="3302577010" sldId="266"/>
            <ac:spMk id="29" creationId="{09985DEC-1215-4209-9708-B45CC977402E}"/>
          </ac:spMkLst>
        </pc:spChg>
        <pc:spChg chg="add">
          <ac:chgData name="Searcy, Caroline" userId="S::csearcy@smu.edu::797492cc-0778-42ba-8656-06ecc81ab25b" providerId="AD" clId="Web-{3C793302-F848-40F6-968A-F2345F2E8D30}" dt="2022-11-10T20:46:29.844" v="699"/>
          <ac:spMkLst>
            <pc:docMk/>
            <pc:sldMk cId="3302577010" sldId="266"/>
            <ac:spMk id="31" creationId="{90EB7086-616E-4D44-94BE-D0F763561782}"/>
          </ac:spMkLst>
        </pc:spChg>
        <pc:spChg chg="add">
          <ac:chgData name="Searcy, Caroline" userId="S::csearcy@smu.edu::797492cc-0778-42ba-8656-06ecc81ab25b" providerId="AD" clId="Web-{3C793302-F848-40F6-968A-F2345F2E8D30}" dt="2022-11-10T20:46:29.844" v="699"/>
          <ac:spMkLst>
            <pc:docMk/>
            <pc:sldMk cId="3302577010" sldId="266"/>
            <ac:spMk id="33" creationId="{99D7C13F-A74A-458C-BD0A-E94D29F59A8A}"/>
          </ac:spMkLst>
        </pc:spChg>
        <pc:spChg chg="add">
          <ac:chgData name="Searcy, Caroline" userId="S::csearcy@smu.edu::797492cc-0778-42ba-8656-06ecc81ab25b" providerId="AD" clId="Web-{3C793302-F848-40F6-968A-F2345F2E8D30}" dt="2022-11-10T20:46:29.844" v="699"/>
          <ac:spMkLst>
            <pc:docMk/>
            <pc:sldMk cId="3302577010" sldId="266"/>
            <ac:spMk id="35" creationId="{4EA0D2BB-E66C-43E1-9553-F0782C709386}"/>
          </ac:spMkLst>
        </pc:spChg>
        <pc:picChg chg="mod">
          <ac:chgData name="Searcy, Caroline" userId="S::csearcy@smu.edu::797492cc-0778-42ba-8656-06ecc81ab25b" providerId="AD" clId="Web-{3C793302-F848-40F6-968A-F2345F2E8D30}" dt="2022-11-10T20:46:40.016" v="701" actId="1076"/>
          <ac:picMkLst>
            <pc:docMk/>
            <pc:sldMk cId="3302577010" sldId="266"/>
            <ac:picMk id="8" creationId="{6543B6AD-83A0-5BD7-612E-B74ED9976DE0}"/>
          </ac:picMkLst>
        </pc:picChg>
      </pc:sldChg>
      <pc:sldChg chg="modSp del">
        <pc:chgData name="Searcy, Caroline" userId="S::csearcy@smu.edu::797492cc-0778-42ba-8656-06ecc81ab25b" providerId="AD" clId="Web-{3C793302-F848-40F6-968A-F2345F2E8D30}" dt="2022-11-10T20:29:28.784" v="594"/>
        <pc:sldMkLst>
          <pc:docMk/>
          <pc:sldMk cId="674317294" sldId="268"/>
        </pc:sldMkLst>
        <pc:spChg chg="mod">
          <ac:chgData name="Searcy, Caroline" userId="S::csearcy@smu.edu::797492cc-0778-42ba-8656-06ecc81ab25b" providerId="AD" clId="Web-{3C793302-F848-40F6-968A-F2345F2E8D30}" dt="2022-11-10T20:25:29.386" v="506" actId="20577"/>
          <ac:spMkLst>
            <pc:docMk/>
            <pc:sldMk cId="674317294" sldId="268"/>
            <ac:spMk id="3" creationId="{CCCBE6B2-67E6-F3FF-7E53-6C012F7C4F4E}"/>
          </ac:spMkLst>
        </pc:spChg>
      </pc:sldChg>
      <pc:sldChg chg="addSp delSp modSp new mod ord setBg">
        <pc:chgData name="Searcy, Caroline" userId="S::csearcy@smu.edu::797492cc-0778-42ba-8656-06ecc81ab25b" providerId="AD" clId="Web-{3C793302-F848-40F6-968A-F2345F2E8D30}" dt="2022-11-10T21:27:35.476" v="1231" actId="1076"/>
        <pc:sldMkLst>
          <pc:docMk/>
          <pc:sldMk cId="3083013776" sldId="269"/>
        </pc:sldMkLst>
        <pc:spChg chg="mod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2" creationId="{3C5729D4-D25E-6AA6-E9A4-9348ACABE4DC}"/>
          </ac:spMkLst>
        </pc:spChg>
        <pc:spChg chg="del">
          <ac:chgData name="Searcy, Caroline" userId="S::csearcy@smu.edu::797492cc-0778-42ba-8656-06ecc81ab25b" providerId="AD" clId="Web-{3C793302-F848-40F6-968A-F2345F2E8D30}" dt="2022-11-10T19:07:08.720" v="12"/>
          <ac:spMkLst>
            <pc:docMk/>
            <pc:sldMk cId="3083013776" sldId="269"/>
            <ac:spMk id="3" creationId="{F32D1456-7650-31EA-DB92-8659435E36B5}"/>
          </ac:spMkLst>
        </pc:spChg>
        <pc:spChg chg="add mod">
          <ac:chgData name="Searcy, Caroline" userId="S::csearcy@smu.edu::797492cc-0778-42ba-8656-06ecc81ab25b" providerId="AD" clId="Web-{3C793302-F848-40F6-968A-F2345F2E8D30}" dt="2022-11-10T19:12:22.589" v="188" actId="1076"/>
          <ac:spMkLst>
            <pc:docMk/>
            <pc:sldMk cId="3083013776" sldId="269"/>
            <ac:spMk id="9" creationId="{E829D32E-3306-C480-F90B-5036E0CF2D51}"/>
          </ac:spMkLst>
        </pc:spChg>
        <pc:spChg chg="add mod">
          <ac:chgData name="Searcy, Caroline" userId="S::csearcy@smu.edu::797492cc-0778-42ba-8656-06ecc81ab25b" providerId="AD" clId="Web-{3C793302-F848-40F6-968A-F2345F2E8D30}" dt="2022-11-10T19:13:39.060" v="200" actId="1076"/>
          <ac:spMkLst>
            <pc:docMk/>
            <pc:sldMk cId="3083013776" sldId="269"/>
            <ac:spMk id="10" creationId="{9AAB96F2-EC14-A633-4C46-675ADFD30D4B}"/>
          </ac:spMkLst>
        </pc:spChg>
        <pc:spChg chg="add del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11" creationId="{7A1EB241-0852-428A-8A50-67737CA93843}"/>
          </ac:spMkLst>
        </pc:spChg>
        <pc:spChg chg="add del mod">
          <ac:chgData name="Searcy, Caroline" userId="S::csearcy@smu.edu::797492cc-0778-42ba-8656-06ecc81ab25b" providerId="AD" clId="Web-{3C793302-F848-40F6-968A-F2345F2E8D30}" dt="2022-11-10T19:14:10.202" v="211"/>
          <ac:spMkLst>
            <pc:docMk/>
            <pc:sldMk cId="3083013776" sldId="269"/>
            <ac:spMk id="12" creationId="{0C0790F9-E019-4CCC-86E2-9A232D70DB72}"/>
          </ac:spMkLst>
        </pc:spChg>
        <pc:spChg chg="add del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13" creationId="{7A23EDC2-E1E5-4C5D-9C74-714516AF52DC}"/>
          </ac:spMkLst>
        </pc:spChg>
        <pc:spChg chg="add mod">
          <ac:chgData name="Searcy, Caroline" userId="S::csearcy@smu.edu::797492cc-0778-42ba-8656-06ecc81ab25b" providerId="AD" clId="Web-{3C793302-F848-40F6-968A-F2345F2E8D30}" dt="2022-11-10T19:14:34.546" v="228" actId="1076"/>
          <ac:spMkLst>
            <pc:docMk/>
            <pc:sldMk cId="3083013776" sldId="269"/>
            <ac:spMk id="14" creationId="{A7D538F5-37C3-0412-0E37-FB5030F0D458}"/>
          </ac:spMkLst>
        </pc:spChg>
        <pc:spChg chg="add del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15" creationId="{B2781548-0E4F-4401-A909-82EDF50DBED7}"/>
          </ac:spMkLst>
        </pc:spChg>
        <pc:spChg chg="add del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17" creationId="{33030110-5A0B-4476-9070-A890E1987977}"/>
          </ac:spMkLst>
        </pc:spChg>
        <pc:spChg chg="add del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19" creationId="{4EAEB5B0-780F-43B2-99A4-7BFB4FACC614}"/>
          </ac:spMkLst>
        </pc:spChg>
        <pc:spChg chg="add del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21" creationId="{5A6BE90F-C14C-4A57-94B7-DE68CD2F525E}"/>
          </ac:spMkLst>
        </pc:spChg>
        <pc:spChg chg="add del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23" creationId="{EB9F518E-BABF-4AF2-BB4B-F66CF75B4B5E}"/>
          </ac:spMkLst>
        </pc:spChg>
        <pc:spChg chg="add del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25" creationId="{1D1DCD65-4B84-4395-99D2-521E6E5F44FA}"/>
          </ac:spMkLst>
        </pc:spChg>
        <pc:spChg chg="add mod">
          <ac:chgData name="Searcy, Caroline" userId="S::csearcy@smu.edu::797492cc-0778-42ba-8656-06ecc81ab25b" providerId="AD" clId="Web-{3C793302-F848-40F6-968A-F2345F2E8D30}" dt="2022-11-10T21:27:35.476" v="1231" actId="1076"/>
          <ac:spMkLst>
            <pc:docMk/>
            <pc:sldMk cId="3083013776" sldId="269"/>
            <ac:spMk id="29" creationId="{ACA41667-2120-4729-85E6-0661D2A1ACCE}"/>
          </ac:spMkLst>
        </pc:spChg>
        <pc:spChg chg="add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32" creationId="{0C1F6B00-30FF-455F-8A86-682BDAB0E904}"/>
          </ac:spMkLst>
        </pc:spChg>
        <pc:spChg chg="add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34" creationId="{2561E8E6-AA1F-4231-B807-0A5C932E64BC}"/>
          </ac:spMkLst>
        </pc:spChg>
        <pc:spChg chg="add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36" creationId="{42AAD8A7-0F68-4CE2-8E37-98629D1C4132}"/>
          </ac:spMkLst>
        </pc:spChg>
        <pc:spChg chg="add">
          <ac:chgData name="Searcy, Caroline" userId="S::csearcy@smu.edu::797492cc-0778-42ba-8656-06ecc81ab25b" providerId="AD" clId="Web-{3C793302-F848-40F6-968A-F2345F2E8D30}" dt="2022-11-10T19:08:53.770" v="23"/>
          <ac:spMkLst>
            <pc:docMk/>
            <pc:sldMk cId="3083013776" sldId="269"/>
            <ac:spMk id="38" creationId="{2DFDF5BA-2109-45EC-AA28-9585297F9A92}"/>
          </ac:spMkLst>
        </pc:spChg>
        <pc:picChg chg="add mod ord">
          <ac:chgData name="Searcy, Caroline" userId="S::csearcy@smu.edu::797492cc-0778-42ba-8656-06ecc81ab25b" providerId="AD" clId="Web-{3C793302-F848-40F6-968A-F2345F2E8D30}" dt="2022-11-10T19:09:52.663" v="31" actId="1076"/>
          <ac:picMkLst>
            <pc:docMk/>
            <pc:sldMk cId="3083013776" sldId="269"/>
            <ac:picMk id="4" creationId="{F0A7F2E8-9955-F293-10ED-6CB01E775182}"/>
          </ac:picMkLst>
        </pc:picChg>
        <pc:picChg chg="add del mod">
          <ac:chgData name="Searcy, Caroline" userId="S::csearcy@smu.edu::797492cc-0778-42ba-8656-06ecc81ab25b" providerId="AD" clId="Web-{3C793302-F848-40F6-968A-F2345F2E8D30}" dt="2022-11-10T19:07:18.299" v="15"/>
          <ac:picMkLst>
            <pc:docMk/>
            <pc:sldMk cId="3083013776" sldId="269"/>
            <ac:picMk id="5" creationId="{0A12291A-A4D2-04DB-B684-078252B01BD5}"/>
          </ac:picMkLst>
        </pc:picChg>
        <pc:picChg chg="add mod ord">
          <ac:chgData name="Searcy, Caroline" userId="S::csearcy@smu.edu::797492cc-0778-42ba-8656-06ecc81ab25b" providerId="AD" clId="Web-{3C793302-F848-40F6-968A-F2345F2E8D30}" dt="2022-11-10T19:13:41.498" v="201" actId="1076"/>
          <ac:picMkLst>
            <pc:docMk/>
            <pc:sldMk cId="3083013776" sldId="269"/>
            <ac:picMk id="6" creationId="{F9F1E69F-030A-5971-A121-8AE01673CE55}"/>
          </ac:picMkLst>
        </pc:picChg>
        <pc:cxnChg chg="add del mod">
          <ac:chgData name="Searcy, Caroline" userId="S::csearcy@smu.edu::797492cc-0778-42ba-8656-06ecc81ab25b" providerId="AD" clId="Web-{3C793302-F848-40F6-968A-F2345F2E8D30}" dt="2022-11-10T19:08:24.363" v="21"/>
          <ac:cxnSpMkLst>
            <pc:docMk/>
            <pc:sldMk cId="3083013776" sldId="269"/>
            <ac:cxnSpMk id="7" creationId="{C5A67B7C-A4E2-BBB0-79A6-34F86DF9F583}"/>
          </ac:cxnSpMkLst>
        </pc:cxnChg>
        <pc:cxnChg chg="add mod">
          <ac:chgData name="Searcy, Caroline" userId="S::csearcy@smu.edu::797492cc-0778-42ba-8656-06ecc81ab25b" providerId="AD" clId="Web-{3C793302-F848-40F6-968A-F2345F2E8D30}" dt="2022-11-10T19:16:04.189" v="238" actId="14100"/>
          <ac:cxnSpMkLst>
            <pc:docMk/>
            <pc:sldMk cId="3083013776" sldId="269"/>
            <ac:cxnSpMk id="8" creationId="{80E946CD-2280-6094-1625-B6C101ADCB51}"/>
          </ac:cxnSpMkLst>
        </pc:cxnChg>
      </pc:sldChg>
      <pc:sldChg chg="addSp delSp modSp new mod setBg setClrOvrMap">
        <pc:chgData name="Searcy, Caroline" userId="S::csearcy@smu.edu::797492cc-0778-42ba-8656-06ecc81ab25b" providerId="AD" clId="Web-{3C793302-F848-40F6-968A-F2345F2E8D30}" dt="2022-11-10T19:40:45.733" v="378" actId="20577"/>
        <pc:sldMkLst>
          <pc:docMk/>
          <pc:sldMk cId="2173979870" sldId="271"/>
        </pc:sldMkLst>
        <pc:spChg chg="mod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2" creationId="{57B53A99-04CE-57D2-799D-B662CFD76A1A}"/>
          </ac:spMkLst>
        </pc:spChg>
        <pc:spChg chg="add del mod">
          <ac:chgData name="Searcy, Caroline" userId="S::csearcy@smu.edu::797492cc-0778-42ba-8656-06ecc81ab25b" providerId="AD" clId="Web-{3C793302-F848-40F6-968A-F2345F2E8D30}" dt="2022-11-10T19:21:22.074" v="360"/>
          <ac:spMkLst>
            <pc:docMk/>
            <pc:sldMk cId="2173979870" sldId="271"/>
            <ac:spMk id="3" creationId="{F8441144-55EE-CB4C-2413-0BEB63D4743C}"/>
          </ac:spMkLst>
        </pc:spChg>
        <pc:spChg chg="add del">
          <ac:chgData name="Searcy, Caroline" userId="S::csearcy@smu.edu::797492cc-0778-42ba-8656-06ecc81ab25b" providerId="AD" clId="Web-{3C793302-F848-40F6-968A-F2345F2E8D30}" dt="2022-11-10T19:21:05.308" v="357"/>
          <ac:spMkLst>
            <pc:docMk/>
            <pc:sldMk cId="2173979870" sldId="271"/>
            <ac:spMk id="9" creationId="{CE8BCA1D-ACDF-4D63-9AA0-366C4F8553DD}"/>
          </ac:spMkLst>
        </pc:spChg>
        <pc:spChg chg="add del">
          <ac:chgData name="Searcy, Caroline" userId="S::csearcy@smu.edu::797492cc-0778-42ba-8656-06ecc81ab25b" providerId="AD" clId="Web-{3C793302-F848-40F6-968A-F2345F2E8D30}" dt="2022-11-10T19:21:05.308" v="357"/>
          <ac:spMkLst>
            <pc:docMk/>
            <pc:sldMk cId="2173979870" sldId="271"/>
            <ac:spMk id="11" creationId="{5DB82E3F-D9C4-42E7-AABF-D760C2F5615B}"/>
          </ac:spMkLst>
        </pc:spChg>
        <pc:spChg chg="add del">
          <ac:chgData name="Searcy, Caroline" userId="S::csearcy@smu.edu::797492cc-0778-42ba-8656-06ecc81ab25b" providerId="AD" clId="Web-{3C793302-F848-40F6-968A-F2345F2E8D30}" dt="2022-11-10T19:21:05.308" v="357"/>
          <ac:spMkLst>
            <pc:docMk/>
            <pc:sldMk cId="2173979870" sldId="271"/>
            <ac:spMk id="13" creationId="{5F145784-B126-48E6-B33B-0BEA2EBF1884}"/>
          </ac:spMkLst>
        </pc:spChg>
        <pc:spChg chg="add del">
          <ac:chgData name="Searcy, Caroline" userId="S::csearcy@smu.edu::797492cc-0778-42ba-8656-06ecc81ab25b" providerId="AD" clId="Web-{3C793302-F848-40F6-968A-F2345F2E8D30}" dt="2022-11-10T19:21:05.308" v="357"/>
          <ac:spMkLst>
            <pc:docMk/>
            <pc:sldMk cId="2173979870" sldId="271"/>
            <ac:spMk id="15" creationId="{06AD7FED-ECA8-4F84-9067-C1B1E9610F13}"/>
          </ac:spMkLst>
        </pc:spChg>
        <pc:spChg chg="add del">
          <ac:chgData name="Searcy, Caroline" userId="S::csearcy@smu.edu::797492cc-0778-42ba-8656-06ecc81ab25b" providerId="AD" clId="Web-{3C793302-F848-40F6-968A-F2345F2E8D30}" dt="2022-11-10T19:21:05.308" v="357"/>
          <ac:spMkLst>
            <pc:docMk/>
            <pc:sldMk cId="2173979870" sldId="271"/>
            <ac:spMk id="17" creationId="{74DF12F2-5059-41AC-A8BD-D5E115CDC266}"/>
          </ac:spMkLst>
        </pc:spChg>
        <pc:spChg chg="add del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21" creationId="{CE8BCA1D-ACDF-4D63-9AA0-366C4F8553DD}"/>
          </ac:spMkLst>
        </pc:spChg>
        <pc:spChg chg="add del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22" creationId="{5DB82E3F-D9C4-42E7-AABF-D760C2F5615B}"/>
          </ac:spMkLst>
        </pc:spChg>
        <pc:spChg chg="add del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23" creationId="{5F145784-B126-48E6-B33B-0BEA2EBF1884}"/>
          </ac:spMkLst>
        </pc:spChg>
        <pc:spChg chg="add del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24" creationId="{06AD7FED-ECA8-4F84-9067-C1B1E9610F13}"/>
          </ac:spMkLst>
        </pc:spChg>
        <pc:spChg chg="add del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25" creationId="{74DF12F2-5059-41AC-A8BD-D5E115CDC266}"/>
          </ac:spMkLst>
        </pc:spChg>
        <pc:spChg chg="add del">
          <ac:chgData name="Searcy, Caroline" userId="S::csearcy@smu.edu::797492cc-0778-42ba-8656-06ecc81ab25b" providerId="AD" clId="Web-{3C793302-F848-40F6-968A-F2345F2E8D30}" dt="2022-11-10T19:23:06.858" v="367"/>
          <ac:spMkLst>
            <pc:docMk/>
            <pc:sldMk cId="2173979870" sldId="271"/>
            <ac:spMk id="31" creationId="{BFDA9692-ECDC-4B59-86B2-8C90FDE1A055}"/>
          </ac:spMkLst>
        </pc:spChg>
        <pc:spChg chg="add del">
          <ac:chgData name="Searcy, Caroline" userId="S::csearcy@smu.edu::797492cc-0778-42ba-8656-06ecc81ab25b" providerId="AD" clId="Web-{3C793302-F848-40F6-968A-F2345F2E8D30}" dt="2022-11-10T19:23:06.858" v="367"/>
          <ac:spMkLst>
            <pc:docMk/>
            <pc:sldMk cId="2173979870" sldId="271"/>
            <ac:spMk id="33" creationId="{12C05506-42A1-49C0-9D87-081CCD9023D6}"/>
          </ac:spMkLst>
        </pc:spChg>
        <pc:spChg chg="add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35" creationId="{F2C26AE0-EBFE-438D-AA3D-CAA6DAC633B9}"/>
          </ac:spMkLst>
        </pc:spChg>
        <pc:spChg chg="add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36" creationId="{66274610-0B8D-4F68-A77F-F6160E3C80BB}"/>
          </ac:spMkLst>
        </pc:spChg>
        <pc:spChg chg="add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37" creationId="{828057AF-D878-40E9-BA0D-638F35F0554E}"/>
          </ac:spMkLst>
        </pc:spChg>
        <pc:spChg chg="add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38" creationId="{A8820321-1BC7-42E1-B710-A84C5A220CD9}"/>
          </ac:spMkLst>
        </pc:spChg>
        <pc:spChg chg="add">
          <ac:chgData name="Searcy, Caroline" userId="S::csearcy@smu.edu::797492cc-0778-42ba-8656-06ecc81ab25b" providerId="AD" clId="Web-{3C793302-F848-40F6-968A-F2345F2E8D30}" dt="2022-11-10T19:23:06.905" v="368"/>
          <ac:spMkLst>
            <pc:docMk/>
            <pc:sldMk cId="2173979870" sldId="271"/>
            <ac:spMk id="39" creationId="{10E46F63-BF3A-400A-A34D-308744F04A8A}"/>
          </ac:spMkLst>
        </pc:spChg>
        <pc:graphicFrameChg chg="add del">
          <ac:chgData name="Searcy, Caroline" userId="S::csearcy@smu.edu::797492cc-0778-42ba-8656-06ecc81ab25b" providerId="AD" clId="Web-{3C793302-F848-40F6-968A-F2345F2E8D30}" dt="2022-11-10T19:21:05.308" v="357"/>
          <ac:graphicFrameMkLst>
            <pc:docMk/>
            <pc:sldMk cId="2173979870" sldId="271"/>
            <ac:graphicFrameMk id="5" creationId="{8150E4B4-F9C5-F7BE-8CF0-469EDEC771CB}"/>
          </ac:graphicFrameMkLst>
        </pc:graphicFrameChg>
        <pc:graphicFrameChg chg="add del">
          <ac:chgData name="Searcy, Caroline" userId="S::csearcy@smu.edu::797492cc-0778-42ba-8656-06ecc81ab25b" providerId="AD" clId="Web-{3C793302-F848-40F6-968A-F2345F2E8D30}" dt="2022-11-10T19:21:22.027" v="359"/>
          <ac:graphicFrameMkLst>
            <pc:docMk/>
            <pc:sldMk cId="2173979870" sldId="271"/>
            <ac:graphicFrameMk id="19" creationId="{76CBEB1E-76D8-5A87-02A1-5B43F8369823}"/>
          </ac:graphicFrameMkLst>
        </pc:graphicFrameChg>
        <pc:graphicFrameChg chg="add mod modGraphic">
          <ac:chgData name="Searcy, Caroline" userId="S::csearcy@smu.edu::797492cc-0778-42ba-8656-06ecc81ab25b" providerId="AD" clId="Web-{3C793302-F848-40F6-968A-F2345F2E8D30}" dt="2022-11-10T19:40:45.733" v="378" actId="20577"/>
          <ac:graphicFrameMkLst>
            <pc:docMk/>
            <pc:sldMk cId="2173979870" sldId="271"/>
            <ac:graphicFrameMk id="26" creationId="{8150E4B4-F9C5-F7BE-8CF0-469EDEC771CB}"/>
          </ac:graphicFrameMkLst>
        </pc:graphicFrameChg>
      </pc:sldChg>
      <pc:sldChg chg="new del">
        <pc:chgData name="Searcy, Caroline" userId="S::csearcy@smu.edu::797492cc-0778-42ba-8656-06ecc81ab25b" providerId="AD" clId="Web-{3C793302-F848-40F6-968A-F2345F2E8D30}" dt="2022-11-10T19:15:07.250" v="231"/>
        <pc:sldMkLst>
          <pc:docMk/>
          <pc:sldMk cId="3816018339" sldId="271"/>
        </pc:sldMkLst>
      </pc:sldChg>
      <pc:sldChg chg="delSp modSp">
        <pc:chgData name="Searcy, Caroline" userId="S::csearcy@smu.edu::797492cc-0778-42ba-8656-06ecc81ab25b" providerId="AD" clId="Web-{3C793302-F848-40F6-968A-F2345F2E8D30}" dt="2022-11-10T21:03:30.466" v="948" actId="1076"/>
        <pc:sldMkLst>
          <pc:docMk/>
          <pc:sldMk cId="2575033342" sldId="275"/>
        </pc:sldMkLst>
        <pc:picChg chg="mod">
          <ac:chgData name="Searcy, Caroline" userId="S::csearcy@smu.edu::797492cc-0778-42ba-8656-06ecc81ab25b" providerId="AD" clId="Web-{3C793302-F848-40F6-968A-F2345F2E8D30}" dt="2022-11-10T21:03:19.200" v="944" actId="14100"/>
          <ac:picMkLst>
            <pc:docMk/>
            <pc:sldMk cId="2575033342" sldId="275"/>
            <ac:picMk id="5" creationId="{3661C7A3-EFBE-32BF-F902-CC22722947DD}"/>
          </ac:picMkLst>
        </pc:picChg>
        <pc:picChg chg="mod">
          <ac:chgData name="Searcy, Caroline" userId="S::csearcy@smu.edu::797492cc-0778-42ba-8656-06ecc81ab25b" providerId="AD" clId="Web-{3C793302-F848-40F6-968A-F2345F2E8D30}" dt="2022-11-10T21:03:21.107" v="945" actId="1076"/>
          <ac:picMkLst>
            <pc:docMk/>
            <pc:sldMk cId="2575033342" sldId="275"/>
            <ac:picMk id="7" creationId="{64DE370F-C067-5592-D613-C2C87F22DFD6}"/>
          </ac:picMkLst>
        </pc:picChg>
        <pc:picChg chg="mod">
          <ac:chgData name="Searcy, Caroline" userId="S::csearcy@smu.edu::797492cc-0778-42ba-8656-06ecc81ab25b" providerId="AD" clId="Web-{3C793302-F848-40F6-968A-F2345F2E8D30}" dt="2022-11-10T21:03:24.560" v="947" actId="14100"/>
          <ac:picMkLst>
            <pc:docMk/>
            <pc:sldMk cId="2575033342" sldId="275"/>
            <ac:picMk id="9" creationId="{7335C256-46D9-6405-D07A-1547BEA5AE57}"/>
          </ac:picMkLst>
        </pc:picChg>
        <pc:picChg chg="del">
          <ac:chgData name="Searcy, Caroline" userId="S::csearcy@smu.edu::797492cc-0778-42ba-8656-06ecc81ab25b" providerId="AD" clId="Web-{3C793302-F848-40F6-968A-F2345F2E8D30}" dt="2022-11-10T21:03:03.106" v="938"/>
          <ac:picMkLst>
            <pc:docMk/>
            <pc:sldMk cId="2575033342" sldId="275"/>
            <ac:picMk id="11" creationId="{38FDC05E-A0CE-A937-B775-F067760BBA1F}"/>
          </ac:picMkLst>
        </pc:picChg>
        <pc:picChg chg="mod">
          <ac:chgData name="Searcy, Caroline" userId="S::csearcy@smu.edu::797492cc-0778-42ba-8656-06ecc81ab25b" providerId="AD" clId="Web-{3C793302-F848-40F6-968A-F2345F2E8D30}" dt="2022-11-10T21:03:30.466" v="948" actId="1076"/>
          <ac:picMkLst>
            <pc:docMk/>
            <pc:sldMk cId="2575033342" sldId="275"/>
            <ac:picMk id="13" creationId="{D9472DA1-D9CE-DDC3-E8B7-593C8E6A2600}"/>
          </ac:picMkLst>
        </pc:picChg>
      </pc:sldChg>
      <pc:sldChg chg="modSp">
        <pc:chgData name="Searcy, Caroline" userId="S::csearcy@smu.edu::797492cc-0778-42ba-8656-06ecc81ab25b" providerId="AD" clId="Web-{3C793302-F848-40F6-968A-F2345F2E8D30}" dt="2022-11-10T21:01:20.228" v="936" actId="20577"/>
        <pc:sldMkLst>
          <pc:docMk/>
          <pc:sldMk cId="67360235" sldId="278"/>
        </pc:sldMkLst>
        <pc:spChg chg="mod">
          <ac:chgData name="Searcy, Caroline" userId="S::csearcy@smu.edu::797492cc-0778-42ba-8656-06ecc81ab25b" providerId="AD" clId="Web-{3C793302-F848-40F6-968A-F2345F2E8D30}" dt="2022-11-10T21:01:20.228" v="936" actId="20577"/>
          <ac:spMkLst>
            <pc:docMk/>
            <pc:sldMk cId="67360235" sldId="278"/>
            <ac:spMk id="2" creationId="{CA5FA7FF-8CDA-2B1A-B7AE-57C6F4AC23EB}"/>
          </ac:spMkLst>
        </pc:spChg>
        <pc:spChg chg="mod">
          <ac:chgData name="Searcy, Caroline" userId="S::csearcy@smu.edu::797492cc-0778-42ba-8656-06ecc81ab25b" providerId="AD" clId="Web-{3C793302-F848-40F6-968A-F2345F2E8D30}" dt="2022-11-10T21:01:14.697" v="934" actId="1076"/>
          <ac:spMkLst>
            <pc:docMk/>
            <pc:sldMk cId="67360235" sldId="278"/>
            <ac:spMk id="3" creationId="{765329F8-3563-96CA-54E4-1D8D5BE15DCE}"/>
          </ac:spMkLst>
        </pc:spChg>
      </pc:sldChg>
      <pc:sldChg chg="addSp delSp modSp new">
        <pc:chgData name="Searcy, Caroline" userId="S::csearcy@smu.edu::797492cc-0778-42ba-8656-06ecc81ab25b" providerId="AD" clId="Web-{3C793302-F848-40F6-968A-F2345F2E8D30}" dt="2022-11-10T21:16:38.692" v="1095" actId="1076"/>
        <pc:sldMkLst>
          <pc:docMk/>
          <pc:sldMk cId="2661921306" sldId="282"/>
        </pc:sldMkLst>
        <pc:spChg chg="mod">
          <ac:chgData name="Searcy, Caroline" userId="S::csearcy@smu.edu::797492cc-0778-42ba-8656-06ecc81ab25b" providerId="AD" clId="Web-{3C793302-F848-40F6-968A-F2345F2E8D30}" dt="2022-11-10T21:16:28.113" v="1091" actId="20577"/>
          <ac:spMkLst>
            <pc:docMk/>
            <pc:sldMk cId="2661921306" sldId="282"/>
            <ac:spMk id="2" creationId="{DB397109-2D26-8FAF-0EC0-6F94D4821AAE}"/>
          </ac:spMkLst>
        </pc:spChg>
        <pc:spChg chg="del">
          <ac:chgData name="Searcy, Caroline" userId="S::csearcy@smu.edu::797492cc-0778-42ba-8656-06ecc81ab25b" providerId="AD" clId="Web-{3C793302-F848-40F6-968A-F2345F2E8D30}" dt="2022-11-10T21:16:30.004" v="1092"/>
          <ac:spMkLst>
            <pc:docMk/>
            <pc:sldMk cId="2661921306" sldId="282"/>
            <ac:spMk id="3" creationId="{CCAA1DAE-603C-1C33-5BE2-9AB5842F2E57}"/>
          </ac:spMkLst>
        </pc:spChg>
        <pc:picChg chg="add mod ord">
          <ac:chgData name="Searcy, Caroline" userId="S::csearcy@smu.edu::797492cc-0778-42ba-8656-06ecc81ab25b" providerId="AD" clId="Web-{3C793302-F848-40F6-968A-F2345F2E8D30}" dt="2022-11-10T21:16:38.692" v="1095" actId="1076"/>
          <ac:picMkLst>
            <pc:docMk/>
            <pc:sldMk cId="2661921306" sldId="282"/>
            <ac:picMk id="4" creationId="{ACFC85E1-85F2-257F-65DB-C3945F36D8A8}"/>
          </ac:picMkLst>
        </pc:picChg>
      </pc:sldChg>
      <pc:sldChg chg="addSp modSp new">
        <pc:chgData name="Searcy, Caroline" userId="S::csearcy@smu.edu::797492cc-0778-42ba-8656-06ecc81ab25b" providerId="AD" clId="Web-{3C793302-F848-40F6-968A-F2345F2E8D30}" dt="2022-11-10T21:27:16.241" v="1230" actId="1076"/>
        <pc:sldMkLst>
          <pc:docMk/>
          <pc:sldMk cId="1052385123" sldId="283"/>
        </pc:sldMkLst>
        <pc:spChg chg="mod">
          <ac:chgData name="Searcy, Caroline" userId="S::csearcy@smu.edu::797492cc-0778-42ba-8656-06ecc81ab25b" providerId="AD" clId="Web-{3C793302-F848-40F6-968A-F2345F2E8D30}" dt="2022-11-10T21:19:04.805" v="1146" actId="20577"/>
          <ac:spMkLst>
            <pc:docMk/>
            <pc:sldMk cId="1052385123" sldId="283"/>
            <ac:spMk id="2" creationId="{732FB0B3-4429-595D-568E-8E21DCAE209E}"/>
          </ac:spMkLst>
        </pc:spChg>
        <pc:spChg chg="mod">
          <ac:chgData name="Searcy, Caroline" userId="S::csearcy@smu.edu::797492cc-0778-42ba-8656-06ecc81ab25b" providerId="AD" clId="Web-{3C793302-F848-40F6-968A-F2345F2E8D30}" dt="2022-11-10T21:26:52.896" v="1222" actId="1076"/>
          <ac:spMkLst>
            <pc:docMk/>
            <pc:sldMk cId="1052385123" sldId="283"/>
            <ac:spMk id="3" creationId="{1273E1B2-39EB-D905-7428-FC881D1714C8}"/>
          </ac:spMkLst>
        </pc:spChg>
        <pc:spChg chg="add mod">
          <ac:chgData name="Searcy, Caroline" userId="S::csearcy@smu.edu::797492cc-0778-42ba-8656-06ecc81ab25b" providerId="AD" clId="Web-{3C793302-F848-40F6-968A-F2345F2E8D30}" dt="2022-11-10T21:27:05.553" v="1226" actId="1076"/>
          <ac:spMkLst>
            <pc:docMk/>
            <pc:sldMk cId="1052385123" sldId="283"/>
            <ac:spMk id="5" creationId="{3A4BC56C-1199-9796-3BF3-5A5F5046098B}"/>
          </ac:spMkLst>
        </pc:spChg>
        <pc:spChg chg="add mod">
          <ac:chgData name="Searcy, Caroline" userId="S::csearcy@smu.edu::797492cc-0778-42ba-8656-06ecc81ab25b" providerId="AD" clId="Web-{3C793302-F848-40F6-968A-F2345F2E8D30}" dt="2022-11-10T21:26:59.615" v="1224" actId="1076"/>
          <ac:spMkLst>
            <pc:docMk/>
            <pc:sldMk cId="1052385123" sldId="283"/>
            <ac:spMk id="7" creationId="{1E24C427-E898-89A7-BE1F-EC7FEEEAFDB4}"/>
          </ac:spMkLst>
        </pc:spChg>
        <pc:spChg chg="add mod">
          <ac:chgData name="Searcy, Caroline" userId="S::csearcy@smu.edu::797492cc-0778-42ba-8656-06ecc81ab25b" providerId="AD" clId="Web-{3C793302-F848-40F6-968A-F2345F2E8D30}" dt="2022-11-10T21:27:09.616" v="1228" actId="1076"/>
          <ac:spMkLst>
            <pc:docMk/>
            <pc:sldMk cId="1052385123" sldId="283"/>
            <ac:spMk id="9" creationId="{729E126F-3C38-8334-0623-2E2A3C6441A0}"/>
          </ac:spMkLst>
        </pc:spChg>
        <pc:picChg chg="add mod">
          <ac:chgData name="Searcy, Caroline" userId="S::csearcy@smu.edu::797492cc-0778-42ba-8656-06ecc81ab25b" providerId="AD" clId="Web-{3C793302-F848-40F6-968A-F2345F2E8D30}" dt="2022-11-10T21:26:54.506" v="1223" actId="1076"/>
          <ac:picMkLst>
            <pc:docMk/>
            <pc:sldMk cId="1052385123" sldId="283"/>
            <ac:picMk id="4" creationId="{25282CB8-DEE9-9D6C-A245-A881BCBB9E10}"/>
          </ac:picMkLst>
        </pc:picChg>
        <pc:picChg chg="add mod">
          <ac:chgData name="Searcy, Caroline" userId="S::csearcy@smu.edu::797492cc-0778-42ba-8656-06ecc81ab25b" providerId="AD" clId="Web-{3C793302-F848-40F6-968A-F2345F2E8D30}" dt="2022-11-10T21:27:07.006" v="1227" actId="1076"/>
          <ac:picMkLst>
            <pc:docMk/>
            <pc:sldMk cId="1052385123" sldId="283"/>
            <ac:picMk id="6" creationId="{90A95E11-0FBD-42DB-8236-365F8D842618}"/>
          </ac:picMkLst>
        </pc:picChg>
        <pc:picChg chg="add mod">
          <ac:chgData name="Searcy, Caroline" userId="S::csearcy@smu.edu::797492cc-0778-42ba-8656-06ecc81ab25b" providerId="AD" clId="Web-{3C793302-F848-40F6-968A-F2345F2E8D30}" dt="2022-11-10T21:27:01.272" v="1225" actId="1076"/>
          <ac:picMkLst>
            <pc:docMk/>
            <pc:sldMk cId="1052385123" sldId="283"/>
            <ac:picMk id="8" creationId="{DC826A0A-CCF5-AE31-38B1-4D153DFEF732}"/>
          </ac:picMkLst>
        </pc:picChg>
        <pc:picChg chg="add mod">
          <ac:chgData name="Searcy, Caroline" userId="S::csearcy@smu.edu::797492cc-0778-42ba-8656-06ecc81ab25b" providerId="AD" clId="Web-{3C793302-F848-40F6-968A-F2345F2E8D30}" dt="2022-11-10T21:27:16.241" v="1230" actId="1076"/>
          <ac:picMkLst>
            <pc:docMk/>
            <pc:sldMk cId="1052385123" sldId="283"/>
            <ac:picMk id="10" creationId="{34E52111-3E96-E429-21FB-C6A564EBFDC6}"/>
          </ac:picMkLst>
        </pc:picChg>
      </pc:sldChg>
      <pc:sldChg chg="addSp delSp modSp new">
        <pc:chgData name="Searcy, Caroline" userId="S::csearcy@smu.edu::797492cc-0778-42ba-8656-06ecc81ab25b" providerId="AD" clId="Web-{3C793302-F848-40F6-968A-F2345F2E8D30}" dt="2022-11-10T21:36:27.866" v="1828" actId="20577"/>
        <pc:sldMkLst>
          <pc:docMk/>
          <pc:sldMk cId="146112882" sldId="285"/>
        </pc:sldMkLst>
        <pc:spChg chg="mod">
          <ac:chgData name="Searcy, Caroline" userId="S::csearcy@smu.edu::797492cc-0778-42ba-8656-06ecc81ab25b" providerId="AD" clId="Web-{3C793302-F848-40F6-968A-F2345F2E8D30}" dt="2022-11-10T21:36:27.866" v="1828" actId="20577"/>
          <ac:spMkLst>
            <pc:docMk/>
            <pc:sldMk cId="146112882" sldId="285"/>
            <ac:spMk id="2" creationId="{5D2D105E-8524-95E9-CC68-29D40EC8851E}"/>
          </ac:spMkLst>
        </pc:spChg>
        <pc:spChg chg="del">
          <ac:chgData name="Searcy, Caroline" userId="S::csearcy@smu.edu::797492cc-0778-42ba-8656-06ecc81ab25b" providerId="AD" clId="Web-{3C793302-F848-40F6-968A-F2345F2E8D30}" dt="2022-11-10T21:30:38.965" v="1277"/>
          <ac:spMkLst>
            <pc:docMk/>
            <pc:sldMk cId="146112882" sldId="285"/>
            <ac:spMk id="3" creationId="{208BE6BE-AAFF-205B-29C7-97C38BA5C100}"/>
          </ac:spMkLst>
        </pc:spChg>
        <pc:spChg chg="add mod">
          <ac:chgData name="Searcy, Caroline" userId="S::csearcy@smu.edu::797492cc-0778-42ba-8656-06ecc81ab25b" providerId="AD" clId="Web-{3C793302-F848-40F6-968A-F2345F2E8D30}" dt="2022-11-10T21:36:11.928" v="1827" actId="1076"/>
          <ac:spMkLst>
            <pc:docMk/>
            <pc:sldMk cId="146112882" sldId="285"/>
            <ac:spMk id="8" creationId="{8F146726-080D-6856-695C-35EBAA14F5F3}"/>
          </ac:spMkLst>
        </pc:spChg>
        <pc:spChg chg="add mod">
          <ac:chgData name="Searcy, Caroline" userId="S::csearcy@smu.edu::797492cc-0778-42ba-8656-06ecc81ab25b" providerId="AD" clId="Web-{3C793302-F848-40F6-968A-F2345F2E8D30}" dt="2022-11-10T21:36:09.349" v="1826" actId="1076"/>
          <ac:spMkLst>
            <pc:docMk/>
            <pc:sldMk cId="146112882" sldId="285"/>
            <ac:spMk id="9" creationId="{A7C43119-D75F-5CCB-492A-97EDDE4DAF89}"/>
          </ac:spMkLst>
        </pc:spChg>
        <pc:graphicFrameChg chg="mod modGraphic">
          <ac:chgData name="Searcy, Caroline" userId="S::csearcy@smu.edu::797492cc-0778-42ba-8656-06ecc81ab25b" providerId="AD" clId="Web-{3C793302-F848-40F6-968A-F2345F2E8D30}" dt="2022-11-10T21:35:10.098" v="1705" actId="1076"/>
          <ac:graphicFrameMkLst>
            <pc:docMk/>
            <pc:sldMk cId="146112882" sldId="285"/>
            <ac:graphicFrameMk id="6" creationId="{E74C2563-F939-D2C6-C175-2F9FE6C81F2C}"/>
          </ac:graphicFrameMkLst>
        </pc:graphicFrameChg>
        <pc:picChg chg="add mod ord">
          <ac:chgData name="Searcy, Caroline" userId="S::csearcy@smu.edu::797492cc-0778-42ba-8656-06ecc81ab25b" providerId="AD" clId="Web-{3C793302-F848-40F6-968A-F2345F2E8D30}" dt="2022-11-10T21:30:53.106" v="1279" actId="14100"/>
          <ac:picMkLst>
            <pc:docMk/>
            <pc:sldMk cId="146112882" sldId="285"/>
            <ac:picMk id="4" creationId="{86717D78-7298-E1C0-4967-AD011A1409B9}"/>
          </ac:picMkLst>
        </pc:picChg>
      </pc:sldChg>
      <pc:sldChg chg="modSp new">
        <pc:chgData name="Searcy, Caroline" userId="S::csearcy@smu.edu::797492cc-0778-42ba-8656-06ecc81ab25b" providerId="AD" clId="Web-{3C793302-F848-40F6-968A-F2345F2E8D30}" dt="2022-11-10T21:34:43.831" v="1703" actId="20577"/>
        <pc:sldMkLst>
          <pc:docMk/>
          <pc:sldMk cId="237020753" sldId="286"/>
        </pc:sldMkLst>
        <pc:spChg chg="mod">
          <ac:chgData name="Searcy, Caroline" userId="S::csearcy@smu.edu::797492cc-0778-42ba-8656-06ecc81ab25b" providerId="AD" clId="Web-{3C793302-F848-40F6-968A-F2345F2E8D30}" dt="2022-11-10T21:32:26.593" v="1335" actId="20577"/>
          <ac:spMkLst>
            <pc:docMk/>
            <pc:sldMk cId="237020753" sldId="286"/>
            <ac:spMk id="2" creationId="{25EA4317-0739-A231-B9EF-0B8F787D36DA}"/>
          </ac:spMkLst>
        </pc:spChg>
        <pc:spChg chg="mod">
          <ac:chgData name="Searcy, Caroline" userId="S::csearcy@smu.edu::797492cc-0778-42ba-8656-06ecc81ab25b" providerId="AD" clId="Web-{3C793302-F848-40F6-968A-F2345F2E8D30}" dt="2022-11-10T21:34:43.831" v="1703" actId="20577"/>
          <ac:spMkLst>
            <pc:docMk/>
            <pc:sldMk cId="237020753" sldId="286"/>
            <ac:spMk id="3" creationId="{1D1E3B3E-A547-635E-0B1A-4351E169E511}"/>
          </ac:spMkLst>
        </pc:spChg>
      </pc:sldChg>
      <pc:sldChg chg="new del">
        <pc:chgData name="Searcy, Caroline" userId="S::csearcy@smu.edu::797492cc-0778-42ba-8656-06ecc81ab25b" providerId="AD" clId="Web-{3C793302-F848-40F6-968A-F2345F2E8D30}" dt="2022-11-10T21:31:42.045" v="1281"/>
        <pc:sldMkLst>
          <pc:docMk/>
          <pc:sldMk cId="2763938892" sldId="286"/>
        </pc:sldMkLst>
      </pc:sldChg>
      <pc:sldChg chg="addSp modSp mod setBg">
        <pc:chgData name="Searcy, Caroline" userId="S::csearcy@smu.edu::797492cc-0778-42ba-8656-06ecc81ab25b" providerId="AD" clId="Web-{3C793302-F848-40F6-968A-F2345F2E8D30}" dt="2022-11-10T21:51:51.189" v="1884"/>
        <pc:sldMkLst>
          <pc:docMk/>
          <pc:sldMk cId="340013062" sldId="287"/>
        </pc:sldMkLst>
        <pc:spChg chg="mod">
          <ac:chgData name="Searcy, Caroline" userId="S::csearcy@smu.edu::797492cc-0778-42ba-8656-06ecc81ab25b" providerId="AD" clId="Web-{3C793302-F848-40F6-968A-F2345F2E8D30}" dt="2022-11-10T21:51:51.189" v="1884"/>
          <ac:spMkLst>
            <pc:docMk/>
            <pc:sldMk cId="340013062" sldId="287"/>
            <ac:spMk id="2" creationId="{1819FE2B-C151-312E-4EC8-F0AC07245D8B}"/>
          </ac:spMkLst>
        </pc:spChg>
        <pc:spChg chg="mod">
          <ac:chgData name="Searcy, Caroline" userId="S::csearcy@smu.edu::797492cc-0778-42ba-8656-06ecc81ab25b" providerId="AD" clId="Web-{3C793302-F848-40F6-968A-F2345F2E8D30}" dt="2022-11-10T21:51:51.189" v="1884"/>
          <ac:spMkLst>
            <pc:docMk/>
            <pc:sldMk cId="340013062" sldId="287"/>
            <ac:spMk id="3" creationId="{EE467982-D054-12C8-6B84-08DA8E07E401}"/>
          </ac:spMkLst>
        </pc:spChg>
        <pc:spChg chg="add">
          <ac:chgData name="Searcy, Caroline" userId="S::csearcy@smu.edu::797492cc-0778-42ba-8656-06ecc81ab25b" providerId="AD" clId="Web-{3C793302-F848-40F6-968A-F2345F2E8D30}" dt="2022-11-10T21:51:51.189" v="1884"/>
          <ac:spMkLst>
            <pc:docMk/>
            <pc:sldMk cId="340013062" sldId="287"/>
            <ac:spMk id="10" creationId="{3FE9758B-E361-4084-8D9F-729FA6C4AD7E}"/>
          </ac:spMkLst>
        </pc:spChg>
        <pc:picChg chg="add">
          <ac:chgData name="Searcy, Caroline" userId="S::csearcy@smu.edu::797492cc-0778-42ba-8656-06ecc81ab25b" providerId="AD" clId="Web-{3C793302-F848-40F6-968A-F2345F2E8D30}" dt="2022-11-10T21:51:51.189" v="1884"/>
          <ac:picMkLst>
            <pc:docMk/>
            <pc:sldMk cId="340013062" sldId="287"/>
            <ac:picMk id="7" creationId="{64E084CC-D5CC-5BD6-1F0C-78D20B68FE97}"/>
          </ac:picMkLst>
        </pc:picChg>
      </pc:sldChg>
      <pc:sldChg chg="new del">
        <pc:chgData name="Searcy, Caroline" userId="S::csearcy@smu.edu::797492cc-0778-42ba-8656-06ecc81ab25b" providerId="AD" clId="Web-{3C793302-F848-40F6-968A-F2345F2E8D30}" dt="2022-11-10T21:45:05.474" v="1830"/>
        <pc:sldMkLst>
          <pc:docMk/>
          <pc:sldMk cId="324685356" sldId="288"/>
        </pc:sldMkLst>
      </pc:sldChg>
    </pc:docChg>
  </pc:docChgLst>
  <pc:docChgLst>
    <pc:chgData name="Khan, Sahar" userId="59af738d-d237-4da9-98e2-340e7fffaba9" providerId="ADAL" clId="{63D82409-BC8F-465B-9955-A5DB2B038530}"/>
    <pc:docChg chg="undo redo custSel addSld delSld modSld">
      <pc:chgData name="Khan, Sahar" userId="59af738d-d237-4da9-98e2-340e7fffaba9" providerId="ADAL" clId="{63D82409-BC8F-465B-9955-A5DB2B038530}" dt="2022-11-10T22:04:52.277" v="1377" actId="1036"/>
      <pc:docMkLst>
        <pc:docMk/>
      </pc:docMkLst>
      <pc:sldChg chg="addSp delSp modSp mod">
        <pc:chgData name="Khan, Sahar" userId="59af738d-d237-4da9-98e2-340e7fffaba9" providerId="ADAL" clId="{63D82409-BC8F-465B-9955-A5DB2B038530}" dt="2022-11-10T21:51:31.219" v="1361" actId="1076"/>
        <pc:sldMkLst>
          <pc:docMk/>
          <pc:sldMk cId="836228094" sldId="257"/>
        </pc:sldMkLst>
        <pc:spChg chg="mod">
          <ac:chgData name="Khan, Sahar" userId="59af738d-d237-4da9-98e2-340e7fffaba9" providerId="ADAL" clId="{63D82409-BC8F-465B-9955-A5DB2B038530}" dt="2022-11-10T21:51:31.219" v="1361" actId="1076"/>
          <ac:spMkLst>
            <pc:docMk/>
            <pc:sldMk cId="836228094" sldId="257"/>
            <ac:spMk id="2" creationId="{72331A6D-020B-8490-77CD-741D8716B078}"/>
          </ac:spMkLst>
        </pc:spChg>
        <pc:spChg chg="mod">
          <ac:chgData name="Khan, Sahar" userId="59af738d-d237-4da9-98e2-340e7fffaba9" providerId="ADAL" clId="{63D82409-BC8F-465B-9955-A5DB2B038530}" dt="2022-11-10T21:50:23.462" v="1354" actId="20577"/>
          <ac:spMkLst>
            <pc:docMk/>
            <pc:sldMk cId="836228094" sldId="257"/>
            <ac:spMk id="3" creationId="{AAA6149F-9CB5-B00C-E67E-4805B8F6DE9D}"/>
          </ac:spMkLst>
        </pc:spChg>
        <pc:spChg chg="add del mod">
          <ac:chgData name="Khan, Sahar" userId="59af738d-d237-4da9-98e2-340e7fffaba9" providerId="ADAL" clId="{63D82409-BC8F-465B-9955-A5DB2B038530}" dt="2022-11-10T21:50:47.052" v="1358"/>
          <ac:spMkLst>
            <pc:docMk/>
            <pc:sldMk cId="836228094" sldId="257"/>
            <ac:spMk id="5" creationId="{5FEA261E-A31B-F69A-4D8E-3C35EEDAE196}"/>
          </ac:spMkLst>
        </pc:spChg>
        <pc:spChg chg="add del mod">
          <ac:chgData name="Khan, Sahar" userId="59af738d-d237-4da9-98e2-340e7fffaba9" providerId="ADAL" clId="{63D82409-BC8F-465B-9955-A5DB2B038530}" dt="2022-11-10T21:50:47.053" v="1360"/>
          <ac:spMkLst>
            <pc:docMk/>
            <pc:sldMk cId="836228094" sldId="257"/>
            <ac:spMk id="6" creationId="{4B292593-BE6D-031E-F277-637DDBDD5A6C}"/>
          </ac:spMkLst>
        </pc:spChg>
        <pc:graphicFrameChg chg="add del mod">
          <ac:chgData name="Khan, Sahar" userId="59af738d-d237-4da9-98e2-340e7fffaba9" providerId="ADAL" clId="{63D82409-BC8F-465B-9955-A5DB2B038530}" dt="2022-11-10T19:05:47.634" v="3"/>
          <ac:graphicFrameMkLst>
            <pc:docMk/>
            <pc:sldMk cId="836228094" sldId="257"/>
            <ac:graphicFrameMk id="4" creationId="{949677A5-D39D-0661-C84C-72F21797FD8C}"/>
          </ac:graphicFrameMkLst>
        </pc:graphicFrameChg>
      </pc:sldChg>
      <pc:sldChg chg="addSp delSp modSp mod setBg">
        <pc:chgData name="Khan, Sahar" userId="59af738d-d237-4da9-98e2-340e7fffaba9" providerId="ADAL" clId="{63D82409-BC8F-465B-9955-A5DB2B038530}" dt="2022-11-10T21:04:30.510" v="938" actId="1076"/>
        <pc:sldMkLst>
          <pc:docMk/>
          <pc:sldMk cId="1584021072" sldId="258"/>
        </pc:sldMkLst>
        <pc:spChg chg="mod">
          <ac:chgData name="Khan, Sahar" userId="59af738d-d237-4da9-98e2-340e7fffaba9" providerId="ADAL" clId="{63D82409-BC8F-465B-9955-A5DB2B038530}" dt="2022-11-10T20:12:54.076" v="253" actId="20577"/>
          <ac:spMkLst>
            <pc:docMk/>
            <pc:sldMk cId="1584021072" sldId="258"/>
            <ac:spMk id="2" creationId="{CA5FA7FF-8CDA-2B1A-B7AE-57C6F4AC23EB}"/>
          </ac:spMkLst>
        </pc:spChg>
        <pc:spChg chg="mod">
          <ac:chgData name="Khan, Sahar" userId="59af738d-d237-4da9-98e2-340e7fffaba9" providerId="ADAL" clId="{63D82409-BC8F-465B-9955-A5DB2B038530}" dt="2022-11-10T20:12:42.394" v="239" actId="1076"/>
          <ac:spMkLst>
            <pc:docMk/>
            <pc:sldMk cId="1584021072" sldId="258"/>
            <ac:spMk id="3" creationId="{765329F8-3563-96CA-54E4-1D8D5BE15DCE}"/>
          </ac:spMkLst>
        </pc:spChg>
        <pc:spChg chg="add mod">
          <ac:chgData name="Khan, Sahar" userId="59af738d-d237-4da9-98e2-340e7fffaba9" providerId="ADAL" clId="{63D82409-BC8F-465B-9955-A5DB2B038530}" dt="2022-11-10T20:46:45.586" v="436" actId="313"/>
          <ac:spMkLst>
            <pc:docMk/>
            <pc:sldMk cId="1584021072" sldId="258"/>
            <ac:spMk id="7" creationId="{2054D759-151F-E120-9006-0FBA8062CC01}"/>
          </ac:spMkLst>
        </pc:spChg>
        <pc:spChg chg="add">
          <ac:chgData name="Khan, Sahar" userId="59af738d-d237-4da9-98e2-340e7fffaba9" providerId="ADAL" clId="{63D82409-BC8F-465B-9955-A5DB2B038530}" dt="2022-11-10T20:10:59.860" v="219" actId="26606"/>
          <ac:spMkLst>
            <pc:docMk/>
            <pc:sldMk cId="1584021072" sldId="258"/>
            <ac:spMk id="11" creationId="{8F404549-B4DC-481C-926C-DED3EF1C585B}"/>
          </ac:spMkLst>
        </pc:spChg>
        <pc:spChg chg="add">
          <ac:chgData name="Khan, Sahar" userId="59af738d-d237-4da9-98e2-340e7fffaba9" providerId="ADAL" clId="{63D82409-BC8F-465B-9955-A5DB2B038530}" dt="2022-11-10T20:10:59.860" v="219" actId="26606"/>
          <ac:spMkLst>
            <pc:docMk/>
            <pc:sldMk cId="1584021072" sldId="258"/>
            <ac:spMk id="13" creationId="{1E8FD5CD-351E-4B06-8B78-BD5102D00908}"/>
          </ac:spMkLst>
        </pc:spChg>
        <pc:picChg chg="del">
          <ac:chgData name="Khan, Sahar" userId="59af738d-d237-4da9-98e2-340e7fffaba9" providerId="ADAL" clId="{63D82409-BC8F-465B-9955-A5DB2B038530}" dt="2022-11-10T20:10:33.086" v="214" actId="478"/>
          <ac:picMkLst>
            <pc:docMk/>
            <pc:sldMk cId="1584021072" sldId="258"/>
            <ac:picMk id="5" creationId="{94D65D00-85D2-3EA4-CB66-15D43932E432}"/>
          </ac:picMkLst>
        </pc:picChg>
        <pc:picChg chg="add del mod modCrop">
          <ac:chgData name="Khan, Sahar" userId="59af738d-d237-4da9-98e2-340e7fffaba9" providerId="ADAL" clId="{63D82409-BC8F-465B-9955-A5DB2B038530}" dt="2022-11-10T21:04:16.472" v="934" actId="478"/>
          <ac:picMkLst>
            <pc:docMk/>
            <pc:sldMk cId="1584021072" sldId="258"/>
            <ac:picMk id="6" creationId="{D5D625D8-E60E-D7BC-0984-E3480C56A266}"/>
          </ac:picMkLst>
        </pc:picChg>
        <pc:picChg chg="add mod modCrop">
          <ac:chgData name="Khan, Sahar" userId="59af738d-d237-4da9-98e2-340e7fffaba9" providerId="ADAL" clId="{63D82409-BC8F-465B-9955-A5DB2B038530}" dt="2022-11-10T21:04:30.510" v="938" actId="1076"/>
          <ac:picMkLst>
            <pc:docMk/>
            <pc:sldMk cId="1584021072" sldId="258"/>
            <ac:picMk id="9" creationId="{AB327643-1301-783C-1F89-E896F3B7FEFB}"/>
          </ac:picMkLst>
        </pc:picChg>
      </pc:sldChg>
      <pc:sldChg chg="addSp delSp modSp mod setBg">
        <pc:chgData name="Khan, Sahar" userId="59af738d-d237-4da9-98e2-340e7fffaba9" providerId="ADAL" clId="{63D82409-BC8F-465B-9955-A5DB2B038530}" dt="2022-11-10T22:04:52.277" v="1377" actId="1036"/>
        <pc:sldMkLst>
          <pc:docMk/>
          <pc:sldMk cId="1849827099" sldId="259"/>
        </pc:sldMkLst>
        <pc:spChg chg="mod">
          <ac:chgData name="Khan, Sahar" userId="59af738d-d237-4da9-98e2-340e7fffaba9" providerId="ADAL" clId="{63D82409-BC8F-465B-9955-A5DB2B038530}" dt="2022-11-10T20:51:33.650" v="711" actId="20577"/>
          <ac:spMkLst>
            <pc:docMk/>
            <pc:sldMk cId="1849827099" sldId="259"/>
            <ac:spMk id="2" creationId="{9A0AE870-7A13-C554-9A84-794695A50799}"/>
          </ac:spMkLst>
        </pc:spChg>
        <pc:spChg chg="del mod">
          <ac:chgData name="Khan, Sahar" userId="59af738d-d237-4da9-98e2-340e7fffaba9" providerId="ADAL" clId="{63D82409-BC8F-465B-9955-A5DB2B038530}" dt="2022-11-10T20:12:11.917" v="221" actId="22"/>
          <ac:spMkLst>
            <pc:docMk/>
            <pc:sldMk cId="1849827099" sldId="259"/>
            <ac:spMk id="3" creationId="{F37A4555-2E22-637E-1817-D49B5D3A5501}"/>
          </ac:spMkLst>
        </pc:spChg>
        <pc:spChg chg="add del mod">
          <ac:chgData name="Khan, Sahar" userId="59af738d-d237-4da9-98e2-340e7fffaba9" providerId="ADAL" clId="{63D82409-BC8F-465B-9955-A5DB2B038530}" dt="2022-11-10T20:51:34.331" v="712" actId="21"/>
          <ac:spMkLst>
            <pc:docMk/>
            <pc:sldMk cId="1849827099" sldId="259"/>
            <ac:spMk id="8" creationId="{D3F6A28A-A1CE-50F7-F969-BB3ABC26F9AB}"/>
          </ac:spMkLst>
        </pc:spChg>
        <pc:spChg chg="add">
          <ac:chgData name="Khan, Sahar" userId="59af738d-d237-4da9-98e2-340e7fffaba9" providerId="ADAL" clId="{63D82409-BC8F-465B-9955-A5DB2B038530}" dt="2022-11-10T20:12:26.808" v="224" actId="26606"/>
          <ac:spMkLst>
            <pc:docMk/>
            <pc:sldMk cId="1849827099" sldId="259"/>
            <ac:spMk id="9" creationId="{61747065-B496-8ABB-3E74-14025E434878}"/>
          </ac:spMkLst>
        </pc:spChg>
        <pc:spChg chg="add">
          <ac:chgData name="Khan, Sahar" userId="59af738d-d237-4da9-98e2-340e7fffaba9" providerId="ADAL" clId="{63D82409-BC8F-465B-9955-A5DB2B038530}" dt="2022-11-10T20:12:26.808" v="224" actId="26606"/>
          <ac:spMkLst>
            <pc:docMk/>
            <pc:sldMk cId="1849827099" sldId="259"/>
            <ac:spMk id="12" creationId="{8F404549-B4DC-481C-926C-DED3EF1C585B}"/>
          </ac:spMkLst>
        </pc:spChg>
        <pc:spChg chg="add">
          <ac:chgData name="Khan, Sahar" userId="59af738d-d237-4da9-98e2-340e7fffaba9" providerId="ADAL" clId="{63D82409-BC8F-465B-9955-A5DB2B038530}" dt="2022-11-10T20:12:26.808" v="224" actId="26606"/>
          <ac:spMkLst>
            <pc:docMk/>
            <pc:sldMk cId="1849827099" sldId="259"/>
            <ac:spMk id="14" creationId="{1E8FD5CD-351E-4B06-8B78-BD5102D00908}"/>
          </ac:spMkLst>
        </pc:spChg>
        <pc:picChg chg="add del mod ord">
          <ac:chgData name="Khan, Sahar" userId="59af738d-d237-4da9-98e2-340e7fffaba9" providerId="ADAL" clId="{63D82409-BC8F-465B-9955-A5DB2B038530}" dt="2022-11-10T20:13:56.305" v="256" actId="478"/>
          <ac:picMkLst>
            <pc:docMk/>
            <pc:sldMk cId="1849827099" sldId="259"/>
            <ac:picMk id="5" creationId="{ED8BAA45-8F72-F040-D156-4C2341430D2D}"/>
          </ac:picMkLst>
        </pc:picChg>
        <pc:picChg chg="mod">
          <ac:chgData name="Khan, Sahar" userId="59af738d-d237-4da9-98e2-340e7fffaba9" providerId="ADAL" clId="{63D82409-BC8F-465B-9955-A5DB2B038530}" dt="2022-11-10T22:04:52.277" v="1377" actId="1036"/>
          <ac:picMkLst>
            <pc:docMk/>
            <pc:sldMk cId="1849827099" sldId="259"/>
            <ac:picMk id="6" creationId="{3644570B-86BD-1A2C-D912-D7F95C7BBF93}"/>
          </ac:picMkLst>
        </pc:picChg>
        <pc:picChg chg="add mod modCrop">
          <ac:chgData name="Khan, Sahar" userId="59af738d-d237-4da9-98e2-340e7fffaba9" providerId="ADAL" clId="{63D82409-BC8F-465B-9955-A5DB2B038530}" dt="2022-11-10T20:46:57.610" v="437" actId="1076"/>
          <ac:picMkLst>
            <pc:docMk/>
            <pc:sldMk cId="1849827099" sldId="259"/>
            <ac:picMk id="7" creationId="{CA3404DA-14AC-8497-DEA8-1FE04E6812D3}"/>
          </ac:picMkLst>
        </pc:picChg>
      </pc:sldChg>
      <pc:sldChg chg="addSp delSp modSp mod setBg">
        <pc:chgData name="Khan, Sahar" userId="59af738d-d237-4da9-98e2-340e7fffaba9" providerId="ADAL" clId="{63D82409-BC8F-465B-9955-A5DB2B038530}" dt="2022-11-10T20:51:14.620" v="702"/>
        <pc:sldMkLst>
          <pc:docMk/>
          <pc:sldMk cId="3035212882" sldId="260"/>
        </pc:sldMkLst>
        <pc:spChg chg="mod">
          <ac:chgData name="Khan, Sahar" userId="59af738d-d237-4da9-98e2-340e7fffaba9" providerId="ADAL" clId="{63D82409-BC8F-465B-9955-A5DB2B038530}" dt="2022-11-10T20:15:52.594" v="274" actId="20577"/>
          <ac:spMkLst>
            <pc:docMk/>
            <pc:sldMk cId="3035212882" sldId="260"/>
            <ac:spMk id="2" creationId="{3709EAB0-01F1-D08E-9CD6-FAB382B27A6A}"/>
          </ac:spMkLst>
        </pc:spChg>
        <pc:spChg chg="mod">
          <ac:chgData name="Khan, Sahar" userId="59af738d-d237-4da9-98e2-340e7fffaba9" providerId="ADAL" clId="{63D82409-BC8F-465B-9955-A5DB2B038530}" dt="2022-11-10T20:51:13.294" v="700" actId="207"/>
          <ac:spMkLst>
            <pc:docMk/>
            <pc:sldMk cId="3035212882" sldId="260"/>
            <ac:spMk id="3" creationId="{837CC89E-E1E6-CC3B-F6F7-4E99CA14C515}"/>
          </ac:spMkLst>
        </pc:spChg>
        <pc:spChg chg="add">
          <ac:chgData name="Khan, Sahar" userId="59af738d-d237-4da9-98e2-340e7fffaba9" providerId="ADAL" clId="{63D82409-BC8F-465B-9955-A5DB2B038530}" dt="2022-11-10T20:15:40.776" v="264" actId="26606"/>
          <ac:spMkLst>
            <pc:docMk/>
            <pc:sldMk cId="3035212882" sldId="260"/>
            <ac:spMk id="10" creationId="{8F404549-B4DC-481C-926C-DED3EF1C585B}"/>
          </ac:spMkLst>
        </pc:spChg>
        <pc:spChg chg="add del mod">
          <ac:chgData name="Khan, Sahar" userId="59af738d-d237-4da9-98e2-340e7fffaba9" providerId="ADAL" clId="{63D82409-BC8F-465B-9955-A5DB2B038530}" dt="2022-11-10T20:51:14.620" v="702"/>
          <ac:spMkLst>
            <pc:docMk/>
            <pc:sldMk cId="3035212882" sldId="260"/>
            <ac:spMk id="11" creationId="{F52A9E95-2AA5-41C9-F344-8F65D3928065}"/>
          </ac:spMkLst>
        </pc:spChg>
        <pc:spChg chg="add">
          <ac:chgData name="Khan, Sahar" userId="59af738d-d237-4da9-98e2-340e7fffaba9" providerId="ADAL" clId="{63D82409-BC8F-465B-9955-A5DB2B038530}" dt="2022-11-10T20:15:40.776" v="264" actId="26606"/>
          <ac:spMkLst>
            <pc:docMk/>
            <pc:sldMk cId="3035212882" sldId="260"/>
            <ac:spMk id="12" creationId="{1E8FD5CD-351E-4B06-8B78-BD5102D00908}"/>
          </ac:spMkLst>
        </pc:spChg>
        <pc:picChg chg="add del mod">
          <ac:chgData name="Khan, Sahar" userId="59af738d-d237-4da9-98e2-340e7fffaba9" providerId="ADAL" clId="{63D82409-BC8F-465B-9955-A5DB2B038530}" dt="2022-11-10T20:21:46.568" v="301" actId="478"/>
          <ac:picMkLst>
            <pc:docMk/>
            <pc:sldMk cId="3035212882" sldId="260"/>
            <ac:picMk id="5" creationId="{F1753BC9-72CF-F3DE-18B5-42200BEE358C}"/>
          </ac:picMkLst>
        </pc:picChg>
        <pc:picChg chg="add del mod modCrop">
          <ac:chgData name="Khan, Sahar" userId="59af738d-d237-4da9-98e2-340e7fffaba9" providerId="ADAL" clId="{63D82409-BC8F-465B-9955-A5DB2B038530}" dt="2022-11-10T20:23:12.356" v="305" actId="478"/>
          <ac:picMkLst>
            <pc:docMk/>
            <pc:sldMk cId="3035212882" sldId="260"/>
            <ac:picMk id="7" creationId="{4D557696-94AF-E731-182A-56E5DB279BE2}"/>
          </ac:picMkLst>
        </pc:picChg>
        <pc:picChg chg="add mod modCrop">
          <ac:chgData name="Khan, Sahar" userId="59af738d-d237-4da9-98e2-340e7fffaba9" providerId="ADAL" clId="{63D82409-BC8F-465B-9955-A5DB2B038530}" dt="2022-11-10T20:23:27.645" v="308" actId="732"/>
          <ac:picMkLst>
            <pc:docMk/>
            <pc:sldMk cId="3035212882" sldId="260"/>
            <ac:picMk id="9" creationId="{B79245C9-B519-A2DE-349F-2EC5416E783E}"/>
          </ac:picMkLst>
        </pc:picChg>
      </pc:sldChg>
      <pc:sldChg chg="modSp mod">
        <pc:chgData name="Khan, Sahar" userId="59af738d-d237-4da9-98e2-340e7fffaba9" providerId="ADAL" clId="{63D82409-BC8F-465B-9955-A5DB2B038530}" dt="2022-11-10T20:44:26.254" v="339" actId="20577"/>
        <pc:sldMkLst>
          <pc:docMk/>
          <pc:sldMk cId="2234458505" sldId="261"/>
        </pc:sldMkLst>
        <pc:spChg chg="mod">
          <ac:chgData name="Khan, Sahar" userId="59af738d-d237-4da9-98e2-340e7fffaba9" providerId="ADAL" clId="{63D82409-BC8F-465B-9955-A5DB2B038530}" dt="2022-11-10T20:44:26.254" v="339" actId="20577"/>
          <ac:spMkLst>
            <pc:docMk/>
            <pc:sldMk cId="2234458505" sldId="261"/>
            <ac:spMk id="3" creationId="{823EBA1C-0763-90F1-7E4F-1D689C1544FD}"/>
          </ac:spMkLst>
        </pc:spChg>
      </pc:sldChg>
      <pc:sldChg chg="del">
        <pc:chgData name="Khan, Sahar" userId="59af738d-d237-4da9-98e2-340e7fffaba9" providerId="ADAL" clId="{63D82409-BC8F-465B-9955-A5DB2B038530}" dt="2022-11-10T20:44:40.250" v="340" actId="47"/>
        <pc:sldMkLst>
          <pc:docMk/>
          <pc:sldMk cId="1197041600" sldId="262"/>
        </pc:sldMkLst>
      </pc:sldChg>
      <pc:sldChg chg="addSp delSp modSp mod">
        <pc:chgData name="Khan, Sahar" userId="59af738d-d237-4da9-98e2-340e7fffaba9" providerId="ADAL" clId="{63D82409-BC8F-465B-9955-A5DB2B038530}" dt="2022-11-10T20:05:56.086" v="186" actId="14100"/>
        <pc:sldMkLst>
          <pc:docMk/>
          <pc:sldMk cId="2552482149" sldId="265"/>
        </pc:sldMkLst>
        <pc:spChg chg="mod">
          <ac:chgData name="Khan, Sahar" userId="59af738d-d237-4da9-98e2-340e7fffaba9" providerId="ADAL" clId="{63D82409-BC8F-465B-9955-A5DB2B038530}" dt="2022-11-10T19:06:25.817" v="16" actId="20577"/>
          <ac:spMkLst>
            <pc:docMk/>
            <pc:sldMk cId="2552482149" sldId="265"/>
            <ac:spMk id="3" creationId="{AB5572E6-D3FB-BE67-FEA6-971E29AFF0CC}"/>
          </ac:spMkLst>
        </pc:spChg>
        <pc:graphicFrameChg chg="add del mod">
          <ac:chgData name="Khan, Sahar" userId="59af738d-d237-4da9-98e2-340e7fffaba9" providerId="ADAL" clId="{63D82409-BC8F-465B-9955-A5DB2B038530}" dt="2022-11-10T19:06:15.957" v="12"/>
          <ac:graphicFrameMkLst>
            <pc:docMk/>
            <pc:sldMk cId="2552482149" sldId="265"/>
            <ac:graphicFrameMk id="4" creationId="{2A85A5FC-A0C1-A5F0-E221-2F20864840A9}"/>
          </ac:graphicFrameMkLst>
        </pc:graphicFrameChg>
        <pc:graphicFrameChg chg="add mod">
          <ac:chgData name="Khan, Sahar" userId="59af738d-d237-4da9-98e2-340e7fffaba9" providerId="ADAL" clId="{63D82409-BC8F-465B-9955-A5DB2B038530}" dt="2022-11-10T20:05:56.086" v="186" actId="14100"/>
          <ac:graphicFrameMkLst>
            <pc:docMk/>
            <pc:sldMk cId="2552482149" sldId="265"/>
            <ac:graphicFrameMk id="4" creationId="{529D410F-5C61-C3C5-6BFD-FEA94DEC4406}"/>
          </ac:graphicFrameMkLst>
        </pc:graphicFrameChg>
      </pc:sldChg>
      <pc:sldChg chg="addSp delSp modSp mod setBg">
        <pc:chgData name="Khan, Sahar" userId="59af738d-d237-4da9-98e2-340e7fffaba9" providerId="ADAL" clId="{63D82409-BC8F-465B-9955-A5DB2B038530}" dt="2022-11-10T20:55:05.327" v="922" actId="20577"/>
        <pc:sldMkLst>
          <pc:docMk/>
          <pc:sldMk cId="3302577010" sldId="266"/>
        </pc:sldMkLst>
        <pc:spChg chg="mod">
          <ac:chgData name="Khan, Sahar" userId="59af738d-d237-4da9-98e2-340e7fffaba9" providerId="ADAL" clId="{63D82409-BC8F-465B-9955-A5DB2B038530}" dt="2022-11-10T20:52:53.131" v="722" actId="20577"/>
          <ac:spMkLst>
            <pc:docMk/>
            <pc:sldMk cId="3302577010" sldId="266"/>
            <ac:spMk id="2" creationId="{BC9065E8-FC28-959B-C6ED-B622A8055889}"/>
          </ac:spMkLst>
        </pc:spChg>
        <pc:spChg chg="mod">
          <ac:chgData name="Khan, Sahar" userId="59af738d-d237-4da9-98e2-340e7fffaba9" providerId="ADAL" clId="{63D82409-BC8F-465B-9955-A5DB2B038530}" dt="2022-11-10T20:27:40.440" v="312" actId="26606"/>
          <ac:spMkLst>
            <pc:docMk/>
            <pc:sldMk cId="3302577010" sldId="266"/>
            <ac:spMk id="3" creationId="{CCCBE6B2-67E6-F3FF-7E53-6C012F7C4F4E}"/>
          </ac:spMkLst>
        </pc:spChg>
        <pc:spChg chg="add del">
          <ac:chgData name="Khan, Sahar" userId="59af738d-d237-4da9-98e2-340e7fffaba9" providerId="ADAL" clId="{63D82409-BC8F-465B-9955-A5DB2B038530}" dt="2022-11-10T20:27:40.440" v="312" actId="26606"/>
          <ac:spMkLst>
            <pc:docMk/>
            <pc:sldMk cId="3302577010" sldId="266"/>
            <ac:spMk id="11" creationId="{8F404549-B4DC-481C-926C-DED3EF1C585B}"/>
          </ac:spMkLst>
        </pc:spChg>
        <pc:spChg chg="add mod">
          <ac:chgData name="Khan, Sahar" userId="59af738d-d237-4da9-98e2-340e7fffaba9" providerId="ADAL" clId="{63D82409-BC8F-465B-9955-A5DB2B038530}" dt="2022-11-10T20:55:05.327" v="922" actId="20577"/>
          <ac:spMkLst>
            <pc:docMk/>
            <pc:sldMk cId="3302577010" sldId="266"/>
            <ac:spMk id="12" creationId="{CFD8A46D-289A-3882-176C-EFB3016468B6}"/>
          </ac:spMkLst>
        </pc:spChg>
        <pc:spChg chg="add del">
          <ac:chgData name="Khan, Sahar" userId="59af738d-d237-4da9-98e2-340e7fffaba9" providerId="ADAL" clId="{63D82409-BC8F-465B-9955-A5DB2B038530}" dt="2022-11-10T20:27:40.440" v="312" actId="26606"/>
          <ac:spMkLst>
            <pc:docMk/>
            <pc:sldMk cId="3302577010" sldId="266"/>
            <ac:spMk id="13" creationId="{1E8FD5CD-351E-4B06-8B78-BD5102D00908}"/>
          </ac:spMkLst>
        </pc:spChg>
        <pc:spChg chg="add">
          <ac:chgData name="Khan, Sahar" userId="59af738d-d237-4da9-98e2-340e7fffaba9" providerId="ADAL" clId="{63D82409-BC8F-465B-9955-A5DB2B038530}" dt="2022-11-10T20:27:40.440" v="312" actId="26606"/>
          <ac:spMkLst>
            <pc:docMk/>
            <pc:sldMk cId="3302577010" sldId="266"/>
            <ac:spMk id="18" creationId="{8F404549-B4DC-481C-926C-DED3EF1C585B}"/>
          </ac:spMkLst>
        </pc:spChg>
        <pc:spChg chg="add">
          <ac:chgData name="Khan, Sahar" userId="59af738d-d237-4da9-98e2-340e7fffaba9" providerId="ADAL" clId="{63D82409-BC8F-465B-9955-A5DB2B038530}" dt="2022-11-10T20:27:40.440" v="312" actId="26606"/>
          <ac:spMkLst>
            <pc:docMk/>
            <pc:sldMk cId="3302577010" sldId="266"/>
            <ac:spMk id="20" creationId="{1E8FD5CD-351E-4B06-8B78-BD5102D00908}"/>
          </ac:spMkLst>
        </pc:spChg>
        <pc:picChg chg="del">
          <ac:chgData name="Khan, Sahar" userId="59af738d-d237-4da9-98e2-340e7fffaba9" providerId="ADAL" clId="{63D82409-BC8F-465B-9955-A5DB2B038530}" dt="2022-11-10T20:18:36.994" v="277" actId="478"/>
          <ac:picMkLst>
            <pc:docMk/>
            <pc:sldMk cId="3302577010" sldId="266"/>
            <ac:picMk id="5" creationId="{FB33756C-2F53-B410-57FD-425F80D2385C}"/>
          </ac:picMkLst>
        </pc:picChg>
        <pc:picChg chg="add del mod">
          <ac:chgData name="Khan, Sahar" userId="59af738d-d237-4da9-98e2-340e7fffaba9" providerId="ADAL" clId="{63D82409-BC8F-465B-9955-A5DB2B038530}" dt="2022-11-10T20:27:36.628" v="309" actId="478"/>
          <ac:picMkLst>
            <pc:docMk/>
            <pc:sldMk cId="3302577010" sldId="266"/>
            <ac:picMk id="6" creationId="{5203AD83-85CE-3BAC-02C6-E37B65565EDC}"/>
          </ac:picMkLst>
        </pc:picChg>
        <pc:picChg chg="add mod modCrop">
          <ac:chgData name="Khan, Sahar" userId="59af738d-d237-4da9-98e2-340e7fffaba9" providerId="ADAL" clId="{63D82409-BC8F-465B-9955-A5DB2B038530}" dt="2022-11-10T20:41:30.935" v="334" actId="732"/>
          <ac:picMkLst>
            <pc:docMk/>
            <pc:sldMk cId="3302577010" sldId="266"/>
            <ac:picMk id="8" creationId="{6543B6AD-83A0-5BD7-612E-B74ED9976DE0}"/>
          </ac:picMkLst>
        </pc:picChg>
        <pc:picChg chg="add del mod">
          <ac:chgData name="Khan, Sahar" userId="59af738d-d237-4da9-98e2-340e7fffaba9" providerId="ADAL" clId="{63D82409-BC8F-465B-9955-A5DB2B038530}" dt="2022-11-10T20:41:09.497" v="332" actId="478"/>
          <ac:picMkLst>
            <pc:docMk/>
            <pc:sldMk cId="3302577010" sldId="266"/>
            <ac:picMk id="10" creationId="{CB2CFABF-C388-6B30-4B84-98E2092F63E4}"/>
          </ac:picMkLst>
        </pc:picChg>
      </pc:sldChg>
      <pc:sldChg chg="addSp delSp modSp new mod">
        <pc:chgData name="Khan, Sahar" userId="59af738d-d237-4da9-98e2-340e7fffaba9" providerId="ADAL" clId="{63D82409-BC8F-465B-9955-A5DB2B038530}" dt="2022-11-10T19:12:18.636" v="101" actId="14100"/>
        <pc:sldMkLst>
          <pc:docMk/>
          <pc:sldMk cId="1967074081" sldId="270"/>
        </pc:sldMkLst>
        <pc:spChg chg="mod">
          <ac:chgData name="Khan, Sahar" userId="59af738d-d237-4da9-98e2-340e7fffaba9" providerId="ADAL" clId="{63D82409-BC8F-465B-9955-A5DB2B038530}" dt="2022-11-10T19:08:58.008" v="61" actId="20577"/>
          <ac:spMkLst>
            <pc:docMk/>
            <pc:sldMk cId="1967074081" sldId="270"/>
            <ac:spMk id="2" creationId="{C195FF24-3EE0-A9F5-3F4C-6283AF6F592D}"/>
          </ac:spMkLst>
        </pc:spChg>
        <pc:spChg chg="del">
          <ac:chgData name="Khan, Sahar" userId="59af738d-d237-4da9-98e2-340e7fffaba9" providerId="ADAL" clId="{63D82409-BC8F-465B-9955-A5DB2B038530}" dt="2022-11-10T19:09:04.791" v="62" actId="22"/>
          <ac:spMkLst>
            <pc:docMk/>
            <pc:sldMk cId="1967074081" sldId="270"/>
            <ac:spMk id="3" creationId="{30801858-50C3-A31C-2EE0-7FE4F10C6DC4}"/>
          </ac:spMkLst>
        </pc:spChg>
        <pc:spChg chg="add mod">
          <ac:chgData name="Khan, Sahar" userId="59af738d-d237-4da9-98e2-340e7fffaba9" providerId="ADAL" clId="{63D82409-BC8F-465B-9955-A5DB2B038530}" dt="2022-11-10T19:12:18.636" v="101" actId="14100"/>
          <ac:spMkLst>
            <pc:docMk/>
            <pc:sldMk cId="1967074081" sldId="270"/>
            <ac:spMk id="10" creationId="{7C3F94E8-739A-4133-8047-1251CFE995F8}"/>
          </ac:spMkLst>
        </pc:spChg>
        <pc:picChg chg="add mod ord">
          <ac:chgData name="Khan, Sahar" userId="59af738d-d237-4da9-98e2-340e7fffaba9" providerId="ADAL" clId="{63D82409-BC8F-465B-9955-A5DB2B038530}" dt="2022-11-10T19:10:39.379" v="78" actId="1076"/>
          <ac:picMkLst>
            <pc:docMk/>
            <pc:sldMk cId="1967074081" sldId="270"/>
            <ac:picMk id="5" creationId="{31C6D5BA-7126-B261-DBF7-A7BA8E3AEF75}"/>
          </ac:picMkLst>
        </pc:picChg>
        <pc:picChg chg="add mod">
          <ac:chgData name="Khan, Sahar" userId="59af738d-d237-4da9-98e2-340e7fffaba9" providerId="ADAL" clId="{63D82409-BC8F-465B-9955-A5DB2B038530}" dt="2022-11-10T19:10:42.833" v="79" actId="1076"/>
          <ac:picMkLst>
            <pc:docMk/>
            <pc:sldMk cId="1967074081" sldId="270"/>
            <ac:picMk id="7" creationId="{7E6618EB-CFF9-2E06-196B-9EE756788D15}"/>
          </ac:picMkLst>
        </pc:picChg>
        <pc:picChg chg="add mod">
          <ac:chgData name="Khan, Sahar" userId="59af738d-d237-4da9-98e2-340e7fffaba9" providerId="ADAL" clId="{63D82409-BC8F-465B-9955-A5DB2B038530}" dt="2022-11-10T19:10:37.768" v="77" actId="1076"/>
          <ac:picMkLst>
            <pc:docMk/>
            <pc:sldMk cId="1967074081" sldId="270"/>
            <ac:picMk id="9" creationId="{9F01163D-1638-F988-3F7F-C7D64518462C}"/>
          </ac:picMkLst>
        </pc:picChg>
      </pc:sldChg>
      <pc:sldChg chg="mod">
        <pc:chgData name="Khan, Sahar" userId="59af738d-d237-4da9-98e2-340e7fffaba9" providerId="ADAL" clId="{63D82409-BC8F-465B-9955-A5DB2B038530}" dt="2022-11-10T20:06:21.566" v="213" actId="27918"/>
        <pc:sldMkLst>
          <pc:docMk/>
          <pc:sldMk cId="2173979870" sldId="271"/>
        </pc:sldMkLst>
      </pc:sldChg>
      <pc:sldChg chg="addSp delSp modSp new mod">
        <pc:chgData name="Khan, Sahar" userId="59af738d-d237-4da9-98e2-340e7fffaba9" providerId="ADAL" clId="{63D82409-BC8F-465B-9955-A5DB2B038530}" dt="2022-11-10T19:43:16.999" v="122" actId="20577"/>
        <pc:sldMkLst>
          <pc:docMk/>
          <pc:sldMk cId="244986719" sldId="272"/>
        </pc:sldMkLst>
        <pc:spChg chg="mod">
          <ac:chgData name="Khan, Sahar" userId="59af738d-d237-4da9-98e2-340e7fffaba9" providerId="ADAL" clId="{63D82409-BC8F-465B-9955-A5DB2B038530}" dt="2022-11-10T19:39:35.838" v="108"/>
          <ac:spMkLst>
            <pc:docMk/>
            <pc:sldMk cId="244986719" sldId="272"/>
            <ac:spMk id="2" creationId="{5F5498B0-F932-2A4F-038D-ABB4267D7DDC}"/>
          </ac:spMkLst>
        </pc:spChg>
        <pc:spChg chg="del">
          <ac:chgData name="Khan, Sahar" userId="59af738d-d237-4da9-98e2-340e7fffaba9" providerId="ADAL" clId="{63D82409-BC8F-465B-9955-A5DB2B038530}" dt="2022-11-10T19:42:00.434" v="109" actId="22"/>
          <ac:spMkLst>
            <pc:docMk/>
            <pc:sldMk cId="244986719" sldId="272"/>
            <ac:spMk id="3" creationId="{14FB2FFE-F184-D417-AB49-6E2B098D4303}"/>
          </ac:spMkLst>
        </pc:spChg>
        <pc:spChg chg="add mod">
          <ac:chgData name="Khan, Sahar" userId="59af738d-d237-4da9-98e2-340e7fffaba9" providerId="ADAL" clId="{63D82409-BC8F-465B-9955-A5DB2B038530}" dt="2022-11-10T19:43:16.999" v="122" actId="20577"/>
          <ac:spMkLst>
            <pc:docMk/>
            <pc:sldMk cId="244986719" sldId="272"/>
            <ac:spMk id="8" creationId="{B93593D0-2B63-87E6-C721-297ED8F39C69}"/>
          </ac:spMkLst>
        </pc:spChg>
        <pc:picChg chg="add mod ord">
          <ac:chgData name="Khan, Sahar" userId="59af738d-d237-4da9-98e2-340e7fffaba9" providerId="ADAL" clId="{63D82409-BC8F-465B-9955-A5DB2B038530}" dt="2022-11-10T19:42:42.983" v="113" actId="1076"/>
          <ac:picMkLst>
            <pc:docMk/>
            <pc:sldMk cId="244986719" sldId="272"/>
            <ac:picMk id="5" creationId="{618D89D6-D2F5-DA37-0019-3A57990D7CF6}"/>
          </ac:picMkLst>
        </pc:picChg>
        <pc:picChg chg="add mod">
          <ac:chgData name="Khan, Sahar" userId="59af738d-d237-4da9-98e2-340e7fffaba9" providerId="ADAL" clId="{63D82409-BC8F-465B-9955-A5DB2B038530}" dt="2022-11-10T19:42:41.397" v="112" actId="1076"/>
          <ac:picMkLst>
            <pc:docMk/>
            <pc:sldMk cId="244986719" sldId="272"/>
            <ac:picMk id="7" creationId="{0E5038A1-D3BB-952E-9E3C-2C3C0BAAC3C2}"/>
          </ac:picMkLst>
        </pc:picChg>
      </pc:sldChg>
      <pc:sldChg chg="addSp delSp modSp new mod">
        <pc:chgData name="Khan, Sahar" userId="59af738d-d237-4da9-98e2-340e7fffaba9" providerId="ADAL" clId="{63D82409-BC8F-465B-9955-A5DB2B038530}" dt="2022-11-10T19:45:58.942" v="139" actId="20577"/>
        <pc:sldMkLst>
          <pc:docMk/>
          <pc:sldMk cId="1278041541" sldId="273"/>
        </pc:sldMkLst>
        <pc:spChg chg="mod">
          <ac:chgData name="Khan, Sahar" userId="59af738d-d237-4da9-98e2-340e7fffaba9" providerId="ADAL" clId="{63D82409-BC8F-465B-9955-A5DB2B038530}" dt="2022-11-10T19:45:58.942" v="139" actId="20577"/>
          <ac:spMkLst>
            <pc:docMk/>
            <pc:sldMk cId="1278041541" sldId="273"/>
            <ac:spMk id="2" creationId="{02056085-EB5C-DB9F-4570-486FB5B65CF4}"/>
          </ac:spMkLst>
        </pc:spChg>
        <pc:spChg chg="del">
          <ac:chgData name="Khan, Sahar" userId="59af738d-d237-4da9-98e2-340e7fffaba9" providerId="ADAL" clId="{63D82409-BC8F-465B-9955-A5DB2B038530}" dt="2022-11-10T19:44:16.352" v="124" actId="22"/>
          <ac:spMkLst>
            <pc:docMk/>
            <pc:sldMk cId="1278041541" sldId="273"/>
            <ac:spMk id="3" creationId="{0559D710-BBF1-3F92-0E7B-6A849C349E02}"/>
          </ac:spMkLst>
        </pc:spChg>
        <pc:picChg chg="add mod ord">
          <ac:chgData name="Khan, Sahar" userId="59af738d-d237-4da9-98e2-340e7fffaba9" providerId="ADAL" clId="{63D82409-BC8F-465B-9955-A5DB2B038530}" dt="2022-11-10T19:44:26.652" v="126" actId="14100"/>
          <ac:picMkLst>
            <pc:docMk/>
            <pc:sldMk cId="1278041541" sldId="273"/>
            <ac:picMk id="5" creationId="{CFA9DC63-4C44-93A7-EF1C-6E124FF3D558}"/>
          </ac:picMkLst>
        </pc:picChg>
      </pc:sldChg>
      <pc:sldChg chg="addSp delSp modSp new mod setBg">
        <pc:chgData name="Khan, Sahar" userId="59af738d-d237-4da9-98e2-340e7fffaba9" providerId="ADAL" clId="{63D82409-BC8F-465B-9955-A5DB2B038530}" dt="2022-11-10T19:53:08.925" v="177" actId="732"/>
        <pc:sldMkLst>
          <pc:docMk/>
          <pc:sldMk cId="2267467309" sldId="274"/>
        </pc:sldMkLst>
        <pc:spChg chg="mod">
          <ac:chgData name="Khan, Sahar" userId="59af738d-d237-4da9-98e2-340e7fffaba9" providerId="ADAL" clId="{63D82409-BC8F-465B-9955-A5DB2B038530}" dt="2022-11-10T19:48:59.652" v="150" actId="26606"/>
          <ac:spMkLst>
            <pc:docMk/>
            <pc:sldMk cId="2267467309" sldId="274"/>
            <ac:spMk id="2" creationId="{B12A97C5-B1CA-E0A2-6556-471805A2E7AB}"/>
          </ac:spMkLst>
        </pc:spChg>
        <pc:spChg chg="del">
          <ac:chgData name="Khan, Sahar" userId="59af738d-d237-4da9-98e2-340e7fffaba9" providerId="ADAL" clId="{63D82409-BC8F-465B-9955-A5DB2B038530}" dt="2022-11-10T19:46:23.181" v="140" actId="22"/>
          <ac:spMkLst>
            <pc:docMk/>
            <pc:sldMk cId="2267467309" sldId="274"/>
            <ac:spMk id="3" creationId="{7485F36F-B1BF-771C-0FF3-DD6126A5FEA0}"/>
          </ac:spMkLst>
        </pc:spChg>
        <pc:spChg chg="add del">
          <ac:chgData name="Khan, Sahar" userId="59af738d-d237-4da9-98e2-340e7fffaba9" providerId="ADAL" clId="{63D82409-BC8F-465B-9955-A5DB2B038530}" dt="2022-11-10T19:48:59.652" v="150" actId="26606"/>
          <ac:spMkLst>
            <pc:docMk/>
            <pc:sldMk cId="2267467309" sldId="274"/>
            <ac:spMk id="17" creationId="{845590CD-8630-5E72-C6F0-50339486504B}"/>
          </ac:spMkLst>
        </pc:spChg>
        <pc:picChg chg="add mod ord">
          <ac:chgData name="Khan, Sahar" userId="59af738d-d237-4da9-98e2-340e7fffaba9" providerId="ADAL" clId="{63D82409-BC8F-465B-9955-A5DB2B038530}" dt="2022-11-10T19:52:50.659" v="173" actId="14100"/>
          <ac:picMkLst>
            <pc:docMk/>
            <pc:sldMk cId="2267467309" sldId="274"/>
            <ac:picMk id="5" creationId="{DEDEBA9A-7F14-BDA1-B3E7-6EC27CFB6284}"/>
          </ac:picMkLst>
        </pc:picChg>
        <pc:picChg chg="add mod ord modCrop">
          <ac:chgData name="Khan, Sahar" userId="59af738d-d237-4da9-98e2-340e7fffaba9" providerId="ADAL" clId="{63D82409-BC8F-465B-9955-A5DB2B038530}" dt="2022-11-10T19:53:08.925" v="177" actId="732"/>
          <ac:picMkLst>
            <pc:docMk/>
            <pc:sldMk cId="2267467309" sldId="274"/>
            <ac:picMk id="7" creationId="{C685A1BC-9935-D19A-5E5E-D65CA93EBE74}"/>
          </ac:picMkLst>
        </pc:picChg>
        <pc:picChg chg="add del">
          <ac:chgData name="Khan, Sahar" userId="59af738d-d237-4da9-98e2-340e7fffaba9" providerId="ADAL" clId="{63D82409-BC8F-465B-9955-A5DB2B038530}" dt="2022-11-10T19:48:27.873" v="144" actId="22"/>
          <ac:picMkLst>
            <pc:docMk/>
            <pc:sldMk cId="2267467309" sldId="274"/>
            <ac:picMk id="9" creationId="{E9940985-F404-1B04-184F-07FA0BB95349}"/>
          </ac:picMkLst>
        </pc:picChg>
        <pc:picChg chg="add del">
          <ac:chgData name="Khan, Sahar" userId="59af738d-d237-4da9-98e2-340e7fffaba9" providerId="ADAL" clId="{63D82409-BC8F-465B-9955-A5DB2B038530}" dt="2022-11-10T19:48:33.278" v="146" actId="22"/>
          <ac:picMkLst>
            <pc:docMk/>
            <pc:sldMk cId="2267467309" sldId="274"/>
            <ac:picMk id="11" creationId="{9DB42096-2CC4-0443-11CC-69DDFD93226E}"/>
          </ac:picMkLst>
        </pc:picChg>
        <pc:picChg chg="add mod">
          <ac:chgData name="Khan, Sahar" userId="59af738d-d237-4da9-98e2-340e7fffaba9" providerId="ADAL" clId="{63D82409-BC8F-465B-9955-A5DB2B038530}" dt="2022-11-10T19:52:57.112" v="175" actId="14100"/>
          <ac:picMkLst>
            <pc:docMk/>
            <pc:sldMk cId="2267467309" sldId="274"/>
            <ac:picMk id="13" creationId="{0BBEED70-FDA2-65FE-F630-0CDE4E35BB60}"/>
          </ac:picMkLst>
        </pc:picChg>
      </pc:sldChg>
      <pc:sldChg chg="addSp delSp modSp new mod">
        <pc:chgData name="Khan, Sahar" userId="59af738d-d237-4da9-98e2-340e7fffaba9" providerId="ADAL" clId="{63D82409-BC8F-465B-9955-A5DB2B038530}" dt="2022-11-10T19:53:31.185" v="180"/>
        <pc:sldMkLst>
          <pc:docMk/>
          <pc:sldMk cId="2575033342" sldId="275"/>
        </pc:sldMkLst>
        <pc:spChg chg="mod">
          <ac:chgData name="Khan, Sahar" userId="59af738d-d237-4da9-98e2-340e7fffaba9" providerId="ADAL" clId="{63D82409-BC8F-465B-9955-A5DB2B038530}" dt="2022-11-10T19:53:31.185" v="180"/>
          <ac:spMkLst>
            <pc:docMk/>
            <pc:sldMk cId="2575033342" sldId="275"/>
            <ac:spMk id="2" creationId="{3B3FACB4-8394-B8D0-D3B5-E4A1D55D44E7}"/>
          </ac:spMkLst>
        </pc:spChg>
        <pc:spChg chg="del">
          <ac:chgData name="Khan, Sahar" userId="59af738d-d237-4da9-98e2-340e7fffaba9" providerId="ADAL" clId="{63D82409-BC8F-465B-9955-A5DB2B038530}" dt="2022-11-10T19:50:37.816" v="154" actId="22"/>
          <ac:spMkLst>
            <pc:docMk/>
            <pc:sldMk cId="2575033342" sldId="275"/>
            <ac:spMk id="3" creationId="{C5A090E9-C914-7787-6C4A-A65DF8BCDE29}"/>
          </ac:spMkLst>
        </pc:spChg>
        <pc:picChg chg="add mod">
          <ac:chgData name="Khan, Sahar" userId="59af738d-d237-4da9-98e2-340e7fffaba9" providerId="ADAL" clId="{63D82409-BC8F-465B-9955-A5DB2B038530}" dt="2022-11-10T19:52:37.935" v="170" actId="14100"/>
          <ac:picMkLst>
            <pc:docMk/>
            <pc:sldMk cId="2575033342" sldId="275"/>
            <ac:picMk id="5" creationId="{3661C7A3-EFBE-32BF-F902-CC22722947DD}"/>
          </ac:picMkLst>
        </pc:picChg>
        <pc:picChg chg="add mod ord">
          <ac:chgData name="Khan, Sahar" userId="59af738d-d237-4da9-98e2-340e7fffaba9" providerId="ADAL" clId="{63D82409-BC8F-465B-9955-A5DB2B038530}" dt="2022-11-10T19:52:41.382" v="171" actId="14100"/>
          <ac:picMkLst>
            <pc:docMk/>
            <pc:sldMk cId="2575033342" sldId="275"/>
            <ac:picMk id="7" creationId="{64DE370F-C067-5592-D613-C2C87F22DFD6}"/>
          </ac:picMkLst>
        </pc:picChg>
        <pc:picChg chg="add mod">
          <ac:chgData name="Khan, Sahar" userId="59af738d-d237-4da9-98e2-340e7fffaba9" providerId="ADAL" clId="{63D82409-BC8F-465B-9955-A5DB2B038530}" dt="2022-11-10T19:52:45.291" v="172" actId="14100"/>
          <ac:picMkLst>
            <pc:docMk/>
            <pc:sldMk cId="2575033342" sldId="275"/>
            <ac:picMk id="9" creationId="{7335C256-46D9-6405-D07A-1547BEA5AE57}"/>
          </ac:picMkLst>
        </pc:picChg>
        <pc:picChg chg="add">
          <ac:chgData name="Khan, Sahar" userId="59af738d-d237-4da9-98e2-340e7fffaba9" providerId="ADAL" clId="{63D82409-BC8F-465B-9955-A5DB2B038530}" dt="2022-11-10T19:53:21.542" v="178" actId="22"/>
          <ac:picMkLst>
            <pc:docMk/>
            <pc:sldMk cId="2575033342" sldId="275"/>
            <ac:picMk id="11" creationId="{38FDC05E-A0CE-A937-B775-F067760BBA1F}"/>
          </ac:picMkLst>
        </pc:picChg>
        <pc:picChg chg="add">
          <ac:chgData name="Khan, Sahar" userId="59af738d-d237-4da9-98e2-340e7fffaba9" providerId="ADAL" clId="{63D82409-BC8F-465B-9955-A5DB2B038530}" dt="2022-11-10T19:53:24.293" v="179" actId="22"/>
          <ac:picMkLst>
            <pc:docMk/>
            <pc:sldMk cId="2575033342" sldId="275"/>
            <ac:picMk id="13" creationId="{D9472DA1-D9CE-DDC3-E8B7-593C8E6A2600}"/>
          </ac:picMkLst>
        </pc:picChg>
      </pc:sldChg>
      <pc:sldChg chg="addSp delSp modSp new mod">
        <pc:chgData name="Khan, Sahar" userId="59af738d-d237-4da9-98e2-340e7fffaba9" providerId="ADAL" clId="{63D82409-BC8F-465B-9955-A5DB2B038530}" dt="2022-11-10T19:53:34.640" v="181"/>
        <pc:sldMkLst>
          <pc:docMk/>
          <pc:sldMk cId="1172436410" sldId="276"/>
        </pc:sldMkLst>
        <pc:spChg chg="mod">
          <ac:chgData name="Khan, Sahar" userId="59af738d-d237-4da9-98e2-340e7fffaba9" providerId="ADAL" clId="{63D82409-BC8F-465B-9955-A5DB2B038530}" dt="2022-11-10T19:53:34.640" v="181"/>
          <ac:spMkLst>
            <pc:docMk/>
            <pc:sldMk cId="1172436410" sldId="276"/>
            <ac:spMk id="2" creationId="{AA1D3126-A316-9DF4-654F-F75A44826D97}"/>
          </ac:spMkLst>
        </pc:spChg>
        <pc:spChg chg="del">
          <ac:chgData name="Khan, Sahar" userId="59af738d-d237-4da9-98e2-340e7fffaba9" providerId="ADAL" clId="{63D82409-BC8F-465B-9955-A5DB2B038530}" dt="2022-11-10T19:51:25.753" v="159" actId="22"/>
          <ac:spMkLst>
            <pc:docMk/>
            <pc:sldMk cId="1172436410" sldId="276"/>
            <ac:spMk id="3" creationId="{EE20B611-7F09-A462-5EA8-C5CFE996F4A4}"/>
          </ac:spMkLst>
        </pc:spChg>
        <pc:picChg chg="add mod ord">
          <ac:chgData name="Khan, Sahar" userId="59af738d-d237-4da9-98e2-340e7fffaba9" providerId="ADAL" clId="{63D82409-BC8F-465B-9955-A5DB2B038530}" dt="2022-11-10T19:52:31.347" v="168" actId="14100"/>
          <ac:picMkLst>
            <pc:docMk/>
            <pc:sldMk cId="1172436410" sldId="276"/>
            <ac:picMk id="5" creationId="{D57F113F-9BF2-7ADC-EB04-656D47C72C5E}"/>
          </ac:picMkLst>
        </pc:picChg>
        <pc:picChg chg="add mod">
          <ac:chgData name="Khan, Sahar" userId="59af738d-d237-4da9-98e2-340e7fffaba9" providerId="ADAL" clId="{63D82409-BC8F-465B-9955-A5DB2B038530}" dt="2022-11-10T19:52:07.086" v="165" actId="14100"/>
          <ac:picMkLst>
            <pc:docMk/>
            <pc:sldMk cId="1172436410" sldId="276"/>
            <ac:picMk id="7" creationId="{970E003C-702A-809C-35B0-0E857257D06E}"/>
          </ac:picMkLst>
        </pc:picChg>
        <pc:picChg chg="add mod modCrop">
          <ac:chgData name="Khan, Sahar" userId="59af738d-d237-4da9-98e2-340e7fffaba9" providerId="ADAL" clId="{63D82409-BC8F-465B-9955-A5DB2B038530}" dt="2022-11-10T19:52:27.809" v="167" actId="14100"/>
          <ac:picMkLst>
            <pc:docMk/>
            <pc:sldMk cId="1172436410" sldId="276"/>
            <ac:picMk id="9" creationId="{693A0F29-2D8A-3080-4E2D-909F1B3042FE}"/>
          </ac:picMkLst>
        </pc:picChg>
      </pc:sldChg>
      <pc:sldChg chg="modSp mod">
        <pc:chgData name="Khan, Sahar" userId="59af738d-d237-4da9-98e2-340e7fffaba9" providerId="ADAL" clId="{63D82409-BC8F-465B-9955-A5DB2B038530}" dt="2022-11-10T20:59:47.336" v="932" actId="1076"/>
        <pc:sldMkLst>
          <pc:docMk/>
          <pc:sldMk cId="67360235" sldId="278"/>
        </pc:sldMkLst>
        <pc:picChg chg="mod">
          <ac:chgData name="Khan, Sahar" userId="59af738d-d237-4da9-98e2-340e7fffaba9" providerId="ADAL" clId="{63D82409-BC8F-465B-9955-A5DB2B038530}" dt="2022-11-10T20:59:47.336" v="932" actId="1076"/>
          <ac:picMkLst>
            <pc:docMk/>
            <pc:sldMk cId="67360235" sldId="278"/>
            <ac:picMk id="5" creationId="{C644F938-1CC3-3D2E-7D2F-3B29B0712831}"/>
          </ac:picMkLst>
        </pc:picChg>
      </pc:sldChg>
      <pc:sldChg chg="addSp delSp modSp mod">
        <pc:chgData name="Khan, Sahar" userId="59af738d-d237-4da9-98e2-340e7fffaba9" providerId="ADAL" clId="{63D82409-BC8F-465B-9955-A5DB2B038530}" dt="2022-11-10T21:32:27.405" v="953" actId="121"/>
        <pc:sldMkLst>
          <pc:docMk/>
          <pc:sldMk cId="146112882" sldId="285"/>
        </pc:sldMkLst>
        <pc:graphicFrameChg chg="add del mod">
          <ac:chgData name="Khan, Sahar" userId="59af738d-d237-4da9-98e2-340e7fffaba9" providerId="ADAL" clId="{63D82409-BC8F-465B-9955-A5DB2B038530}" dt="2022-11-10T21:31:55.592" v="947"/>
          <ac:graphicFrameMkLst>
            <pc:docMk/>
            <pc:sldMk cId="146112882" sldId="285"/>
            <ac:graphicFrameMk id="5" creationId="{5855592A-8F54-6D30-D99A-F0354D606420}"/>
          </ac:graphicFrameMkLst>
        </pc:graphicFrameChg>
        <pc:graphicFrameChg chg="add mod modGraphic">
          <ac:chgData name="Khan, Sahar" userId="59af738d-d237-4da9-98e2-340e7fffaba9" providerId="ADAL" clId="{63D82409-BC8F-465B-9955-A5DB2B038530}" dt="2022-11-10T21:32:27.405" v="953" actId="121"/>
          <ac:graphicFrameMkLst>
            <pc:docMk/>
            <pc:sldMk cId="146112882" sldId="285"/>
            <ac:graphicFrameMk id="6" creationId="{E74C2563-F939-D2C6-C175-2F9FE6C81F2C}"/>
          </ac:graphicFrameMkLst>
        </pc:graphicFrameChg>
        <pc:picChg chg="mod">
          <ac:chgData name="Khan, Sahar" userId="59af738d-d237-4da9-98e2-340e7fffaba9" providerId="ADAL" clId="{63D82409-BC8F-465B-9955-A5DB2B038530}" dt="2022-11-10T21:32:04.323" v="950" actId="1076"/>
          <ac:picMkLst>
            <pc:docMk/>
            <pc:sldMk cId="146112882" sldId="285"/>
            <ac:picMk id="4" creationId="{86717D78-7298-E1C0-4967-AD011A1409B9}"/>
          </ac:picMkLst>
        </pc:picChg>
      </pc:sldChg>
      <pc:sldChg chg="modSp new mod">
        <pc:chgData name="Khan, Sahar" userId="59af738d-d237-4da9-98e2-340e7fffaba9" providerId="ADAL" clId="{63D82409-BC8F-465B-9955-A5DB2B038530}" dt="2022-11-10T21:52:46.416" v="1375" actId="20577"/>
        <pc:sldMkLst>
          <pc:docMk/>
          <pc:sldMk cId="340013062" sldId="287"/>
        </pc:sldMkLst>
        <pc:spChg chg="mod">
          <ac:chgData name="Khan, Sahar" userId="59af738d-d237-4da9-98e2-340e7fffaba9" providerId="ADAL" clId="{63D82409-BC8F-465B-9955-A5DB2B038530}" dt="2022-11-10T21:52:46.416" v="1375" actId="20577"/>
          <ac:spMkLst>
            <pc:docMk/>
            <pc:sldMk cId="340013062" sldId="287"/>
            <ac:spMk id="2" creationId="{1819FE2B-C151-312E-4EC8-F0AC07245D8B}"/>
          </ac:spMkLst>
        </pc:spChg>
        <pc:spChg chg="mod">
          <ac:chgData name="Khan, Sahar" userId="59af738d-d237-4da9-98e2-340e7fffaba9" providerId="ADAL" clId="{63D82409-BC8F-465B-9955-A5DB2B038530}" dt="2022-11-10T21:49:25.460" v="1342" actId="12"/>
          <ac:spMkLst>
            <pc:docMk/>
            <pc:sldMk cId="340013062" sldId="287"/>
            <ac:spMk id="3" creationId="{EE467982-D054-12C8-6B84-08DA8E07E401}"/>
          </ac:spMkLst>
        </pc:spChg>
      </pc:sldChg>
    </pc:docChg>
  </pc:docChgLst>
  <pc:docChgLst>
    <pc:chgData name="Grill, Alex" userId="S::grilla@smu.edu::ed0b9f97-4416-4fd2-990c-a53cb1bd6e36" providerId="AD" clId="Web-{F523F02D-3E57-48C7-9DAA-81320BEFA39C}"/>
    <pc:docChg chg="addSld delSld modSld sldOrd">
      <pc:chgData name="Grill, Alex" userId="S::grilla@smu.edu::ed0b9f97-4416-4fd2-990c-a53cb1bd6e36" providerId="AD" clId="Web-{F523F02D-3E57-48C7-9DAA-81320BEFA39C}" dt="2022-11-10T21:53:36.581" v="909" actId="20577"/>
      <pc:docMkLst>
        <pc:docMk/>
      </pc:docMkLst>
      <pc:sldChg chg="modSp">
        <pc:chgData name="Grill, Alex" userId="S::grilla@smu.edu::ed0b9f97-4416-4fd2-990c-a53cb1bd6e36" providerId="AD" clId="Web-{F523F02D-3E57-48C7-9DAA-81320BEFA39C}" dt="2022-11-10T21:51:16.529" v="875" actId="20577"/>
        <pc:sldMkLst>
          <pc:docMk/>
          <pc:sldMk cId="2062397083" sldId="256"/>
        </pc:sldMkLst>
        <pc:spChg chg="mod">
          <ac:chgData name="Grill, Alex" userId="S::grilla@smu.edu::ed0b9f97-4416-4fd2-990c-a53cb1bd6e36" providerId="AD" clId="Web-{F523F02D-3E57-48C7-9DAA-81320BEFA39C}" dt="2022-11-10T21:38:10.876" v="872" actId="20577"/>
          <ac:spMkLst>
            <pc:docMk/>
            <pc:sldMk cId="2062397083" sldId="256"/>
            <ac:spMk id="3" creationId="{C53A86DA-B8B7-9914-BEB3-002EAD875D80}"/>
          </ac:spMkLst>
        </pc:spChg>
        <pc:spChg chg="mod">
          <ac:chgData name="Grill, Alex" userId="S::grilla@smu.edu::ed0b9f97-4416-4fd2-990c-a53cb1bd6e36" providerId="AD" clId="Web-{F523F02D-3E57-48C7-9DAA-81320BEFA39C}" dt="2022-11-10T21:51:16.529" v="875" actId="20577"/>
          <ac:spMkLst>
            <pc:docMk/>
            <pc:sldMk cId="2062397083" sldId="256"/>
            <ac:spMk id="4" creationId="{062E6DCA-CB88-9366-86B2-F9AD1BB26A1B}"/>
          </ac:spMkLst>
        </pc:spChg>
      </pc:sldChg>
      <pc:sldChg chg="modSp">
        <pc:chgData name="Grill, Alex" userId="S::grilla@smu.edu::ed0b9f97-4416-4fd2-990c-a53cb1bd6e36" providerId="AD" clId="Web-{F523F02D-3E57-48C7-9DAA-81320BEFA39C}" dt="2022-11-10T20:38:00.387" v="180" actId="20577"/>
        <pc:sldMkLst>
          <pc:docMk/>
          <pc:sldMk cId="1849827099" sldId="259"/>
        </pc:sldMkLst>
        <pc:spChg chg="mod">
          <ac:chgData name="Grill, Alex" userId="S::grilla@smu.edu::ed0b9f97-4416-4fd2-990c-a53cb1bd6e36" providerId="AD" clId="Web-{F523F02D-3E57-48C7-9DAA-81320BEFA39C}" dt="2022-11-10T20:38:00.387" v="180" actId="20577"/>
          <ac:spMkLst>
            <pc:docMk/>
            <pc:sldMk cId="1849827099" sldId="259"/>
            <ac:spMk id="2" creationId="{9A0AE870-7A13-C554-9A84-794695A50799}"/>
          </ac:spMkLst>
        </pc:spChg>
      </pc:sldChg>
      <pc:sldChg chg="modSp">
        <pc:chgData name="Grill, Alex" userId="S::grilla@smu.edu::ed0b9f97-4416-4fd2-990c-a53cb1bd6e36" providerId="AD" clId="Web-{F523F02D-3E57-48C7-9DAA-81320BEFA39C}" dt="2022-11-10T20:42:13.381" v="184" actId="20577"/>
        <pc:sldMkLst>
          <pc:docMk/>
          <pc:sldMk cId="2234458505" sldId="261"/>
        </pc:sldMkLst>
        <pc:spChg chg="mod">
          <ac:chgData name="Grill, Alex" userId="S::grilla@smu.edu::ed0b9f97-4416-4fd2-990c-a53cb1bd6e36" providerId="AD" clId="Web-{F523F02D-3E57-48C7-9DAA-81320BEFA39C}" dt="2022-11-10T20:42:13.381" v="184" actId="20577"/>
          <ac:spMkLst>
            <pc:docMk/>
            <pc:sldMk cId="2234458505" sldId="261"/>
            <ac:spMk id="3" creationId="{823EBA1C-0763-90F1-7E4F-1D689C1544FD}"/>
          </ac:spMkLst>
        </pc:spChg>
      </pc:sldChg>
      <pc:sldChg chg="del">
        <pc:chgData name="Grill, Alex" userId="S::grilla@smu.edu::ed0b9f97-4416-4fd2-990c-a53cb1bd6e36" providerId="AD" clId="Web-{F523F02D-3E57-48C7-9DAA-81320BEFA39C}" dt="2022-11-10T21:35:32.339" v="849"/>
        <pc:sldMkLst>
          <pc:docMk/>
          <pc:sldMk cId="2826246686" sldId="264"/>
        </pc:sldMkLst>
      </pc:sldChg>
      <pc:sldChg chg="modSp">
        <pc:chgData name="Grill, Alex" userId="S::grilla@smu.edu::ed0b9f97-4416-4fd2-990c-a53cb1bd6e36" providerId="AD" clId="Web-{F523F02D-3E57-48C7-9DAA-81320BEFA39C}" dt="2022-11-10T19:39:51.222" v="83" actId="20577"/>
        <pc:sldMkLst>
          <pc:docMk/>
          <pc:sldMk cId="3083013776" sldId="269"/>
        </pc:sldMkLst>
        <pc:spChg chg="mod">
          <ac:chgData name="Grill, Alex" userId="S::grilla@smu.edu::ed0b9f97-4416-4fd2-990c-a53cb1bd6e36" providerId="AD" clId="Web-{F523F02D-3E57-48C7-9DAA-81320BEFA39C}" dt="2022-11-10T19:39:51.222" v="83" actId="20577"/>
          <ac:spMkLst>
            <pc:docMk/>
            <pc:sldMk cId="3083013776" sldId="269"/>
            <ac:spMk id="29" creationId="{ACA41667-2120-4729-85E6-0661D2A1ACCE}"/>
          </ac:spMkLst>
        </pc:spChg>
      </pc:sldChg>
      <pc:sldChg chg="modSp">
        <pc:chgData name="Grill, Alex" userId="S::grilla@smu.edu::ed0b9f97-4416-4fd2-990c-a53cb1bd6e36" providerId="AD" clId="Web-{F523F02D-3E57-48C7-9DAA-81320BEFA39C}" dt="2022-11-10T21:35:29.964" v="848" actId="1076"/>
        <pc:sldMkLst>
          <pc:docMk/>
          <pc:sldMk cId="1967074081" sldId="270"/>
        </pc:sldMkLst>
        <pc:spChg chg="mod">
          <ac:chgData name="Grill, Alex" userId="S::grilla@smu.edu::ed0b9f97-4416-4fd2-990c-a53cb1bd6e36" providerId="AD" clId="Web-{F523F02D-3E57-48C7-9DAA-81320BEFA39C}" dt="2022-11-10T21:35:29.964" v="848" actId="1076"/>
          <ac:spMkLst>
            <pc:docMk/>
            <pc:sldMk cId="1967074081" sldId="270"/>
            <ac:spMk id="2" creationId="{C195FF24-3EE0-A9F5-3F4C-6283AF6F592D}"/>
          </ac:spMkLst>
        </pc:spChg>
      </pc:sldChg>
      <pc:sldChg chg="modSp">
        <pc:chgData name="Grill, Alex" userId="S::grilla@smu.edu::ed0b9f97-4416-4fd2-990c-a53cb1bd6e36" providerId="AD" clId="Web-{F523F02D-3E57-48C7-9DAA-81320BEFA39C}" dt="2022-11-10T21:24:00.861" v="577" actId="20577"/>
        <pc:sldMkLst>
          <pc:docMk/>
          <pc:sldMk cId="2173979870" sldId="271"/>
        </pc:sldMkLst>
        <pc:spChg chg="mod">
          <ac:chgData name="Grill, Alex" userId="S::grilla@smu.edu::ed0b9f97-4416-4fd2-990c-a53cb1bd6e36" providerId="AD" clId="Web-{F523F02D-3E57-48C7-9DAA-81320BEFA39C}" dt="2022-11-10T21:24:00.861" v="577" actId="20577"/>
          <ac:spMkLst>
            <pc:docMk/>
            <pc:sldMk cId="2173979870" sldId="271"/>
            <ac:spMk id="2" creationId="{57B53A99-04CE-57D2-799D-B662CFD76A1A}"/>
          </ac:spMkLst>
        </pc:spChg>
        <pc:graphicFrameChg chg="modGraphic">
          <ac:chgData name="Grill, Alex" userId="S::grilla@smu.edu::ed0b9f97-4416-4fd2-990c-a53cb1bd6e36" providerId="AD" clId="Web-{F523F02D-3E57-48C7-9DAA-81320BEFA39C}" dt="2022-11-10T19:42:19.835" v="161" actId="20577"/>
          <ac:graphicFrameMkLst>
            <pc:docMk/>
            <pc:sldMk cId="2173979870" sldId="271"/>
            <ac:graphicFrameMk id="26" creationId="{8150E4B4-F9C5-F7BE-8CF0-469EDEC771CB}"/>
          </ac:graphicFrameMkLst>
        </pc:graphicFrameChg>
      </pc:sldChg>
      <pc:sldChg chg="modSp">
        <pc:chgData name="Grill, Alex" userId="S::grilla@smu.edu::ed0b9f97-4416-4fd2-990c-a53cb1bd6e36" providerId="AD" clId="Web-{F523F02D-3E57-48C7-9DAA-81320BEFA39C}" dt="2022-11-10T21:35:23.370" v="847" actId="1076"/>
        <pc:sldMkLst>
          <pc:docMk/>
          <pc:sldMk cId="244986719" sldId="272"/>
        </pc:sldMkLst>
        <pc:spChg chg="mod">
          <ac:chgData name="Grill, Alex" userId="S::grilla@smu.edu::ed0b9f97-4416-4fd2-990c-a53cb1bd6e36" providerId="AD" clId="Web-{F523F02D-3E57-48C7-9DAA-81320BEFA39C}" dt="2022-11-10T21:35:23.370" v="847" actId="1076"/>
          <ac:spMkLst>
            <pc:docMk/>
            <pc:sldMk cId="244986719" sldId="272"/>
            <ac:spMk id="2" creationId="{5F5498B0-F932-2A4F-038D-ABB4267D7DDC}"/>
          </ac:spMkLst>
        </pc:spChg>
      </pc:sldChg>
      <pc:sldChg chg="modSp">
        <pc:chgData name="Grill, Alex" userId="S::grilla@smu.edu::ed0b9f97-4416-4fd2-990c-a53cb1bd6e36" providerId="AD" clId="Web-{F523F02D-3E57-48C7-9DAA-81320BEFA39C}" dt="2022-11-10T20:56:22.583" v="306" actId="20577"/>
        <pc:sldMkLst>
          <pc:docMk/>
          <pc:sldMk cId="1278041541" sldId="273"/>
        </pc:sldMkLst>
        <pc:spChg chg="mod">
          <ac:chgData name="Grill, Alex" userId="S::grilla@smu.edu::ed0b9f97-4416-4fd2-990c-a53cb1bd6e36" providerId="AD" clId="Web-{F523F02D-3E57-48C7-9DAA-81320BEFA39C}" dt="2022-11-10T20:56:22.583" v="306" actId="20577"/>
          <ac:spMkLst>
            <pc:docMk/>
            <pc:sldMk cId="1278041541" sldId="273"/>
            <ac:spMk id="2" creationId="{02056085-EB5C-DB9F-4570-486FB5B65CF4}"/>
          </ac:spMkLst>
        </pc:spChg>
      </pc:sldChg>
      <pc:sldChg chg="modSp">
        <pc:chgData name="Grill, Alex" userId="S::grilla@smu.edu::ed0b9f97-4416-4fd2-990c-a53cb1bd6e36" providerId="AD" clId="Web-{F523F02D-3E57-48C7-9DAA-81320BEFA39C}" dt="2022-11-10T21:31:51.847" v="829" actId="1076"/>
        <pc:sldMkLst>
          <pc:docMk/>
          <pc:sldMk cId="2267467309" sldId="274"/>
        </pc:sldMkLst>
        <pc:spChg chg="mod">
          <ac:chgData name="Grill, Alex" userId="S::grilla@smu.edu::ed0b9f97-4416-4fd2-990c-a53cb1bd6e36" providerId="AD" clId="Web-{F523F02D-3E57-48C7-9DAA-81320BEFA39C}" dt="2022-11-10T20:56:30.990" v="311" actId="20577"/>
          <ac:spMkLst>
            <pc:docMk/>
            <pc:sldMk cId="2267467309" sldId="274"/>
            <ac:spMk id="2" creationId="{B12A97C5-B1CA-E0A2-6556-471805A2E7AB}"/>
          </ac:spMkLst>
        </pc:spChg>
        <pc:picChg chg="mod">
          <ac:chgData name="Grill, Alex" userId="S::grilla@smu.edu::ed0b9f97-4416-4fd2-990c-a53cb1bd6e36" providerId="AD" clId="Web-{F523F02D-3E57-48C7-9DAA-81320BEFA39C}" dt="2022-11-10T21:31:51.847" v="829" actId="1076"/>
          <ac:picMkLst>
            <pc:docMk/>
            <pc:sldMk cId="2267467309" sldId="274"/>
            <ac:picMk id="13" creationId="{0BBEED70-FDA2-65FE-F630-0CDE4E35BB60}"/>
          </ac:picMkLst>
        </pc:picChg>
      </pc:sldChg>
      <pc:sldChg chg="modSp">
        <pc:chgData name="Grill, Alex" userId="S::grilla@smu.edu::ed0b9f97-4416-4fd2-990c-a53cb1bd6e36" providerId="AD" clId="Web-{F523F02D-3E57-48C7-9DAA-81320BEFA39C}" dt="2022-11-10T20:56:42.131" v="316" actId="20577"/>
        <pc:sldMkLst>
          <pc:docMk/>
          <pc:sldMk cId="2575033342" sldId="275"/>
        </pc:sldMkLst>
        <pc:spChg chg="mod">
          <ac:chgData name="Grill, Alex" userId="S::grilla@smu.edu::ed0b9f97-4416-4fd2-990c-a53cb1bd6e36" providerId="AD" clId="Web-{F523F02D-3E57-48C7-9DAA-81320BEFA39C}" dt="2022-11-10T20:56:42.131" v="316" actId="20577"/>
          <ac:spMkLst>
            <pc:docMk/>
            <pc:sldMk cId="2575033342" sldId="275"/>
            <ac:spMk id="2" creationId="{3B3FACB4-8394-B8D0-D3B5-E4A1D55D44E7}"/>
          </ac:spMkLst>
        </pc:spChg>
      </pc:sldChg>
      <pc:sldChg chg="addSp delSp modSp">
        <pc:chgData name="Grill, Alex" userId="S::grilla@smu.edu::ed0b9f97-4416-4fd2-990c-a53cb1bd6e36" providerId="AD" clId="Web-{F523F02D-3E57-48C7-9DAA-81320BEFA39C}" dt="2022-11-10T21:09:24.642" v="430"/>
        <pc:sldMkLst>
          <pc:docMk/>
          <pc:sldMk cId="1172436410" sldId="276"/>
        </pc:sldMkLst>
        <pc:spChg chg="mod">
          <ac:chgData name="Grill, Alex" userId="S::grilla@smu.edu::ed0b9f97-4416-4fd2-990c-a53cb1bd6e36" providerId="AD" clId="Web-{F523F02D-3E57-48C7-9DAA-81320BEFA39C}" dt="2022-11-10T20:56:48.943" v="322" actId="20577"/>
          <ac:spMkLst>
            <pc:docMk/>
            <pc:sldMk cId="1172436410" sldId="276"/>
            <ac:spMk id="2" creationId="{AA1D3126-A316-9DF4-654F-F75A44826D97}"/>
          </ac:spMkLst>
        </pc:spChg>
        <pc:picChg chg="add del mod">
          <ac:chgData name="Grill, Alex" userId="S::grilla@smu.edu::ed0b9f97-4416-4fd2-990c-a53cb1bd6e36" providerId="AD" clId="Web-{F523F02D-3E57-48C7-9DAA-81320BEFA39C}" dt="2022-11-10T21:09:24.642" v="430"/>
          <ac:picMkLst>
            <pc:docMk/>
            <pc:sldMk cId="1172436410" sldId="276"/>
            <ac:picMk id="3" creationId="{66758AD1-AEA5-1130-C076-DE30C3EB0556}"/>
          </ac:picMkLst>
        </pc:picChg>
      </pc:sldChg>
      <pc:sldChg chg="addSp delSp modSp new del">
        <pc:chgData name="Grill, Alex" userId="S::grilla@smu.edu::ed0b9f97-4416-4fd2-990c-a53cb1bd6e36" providerId="AD" clId="Web-{F523F02D-3E57-48C7-9DAA-81320BEFA39C}" dt="2022-11-10T20:32:51.642" v="178"/>
        <pc:sldMkLst>
          <pc:docMk/>
          <pc:sldMk cId="4037487689" sldId="277"/>
        </pc:sldMkLst>
        <pc:spChg chg="del mod">
          <ac:chgData name="Grill, Alex" userId="S::grilla@smu.edu::ed0b9f97-4416-4fd2-990c-a53cb1bd6e36" providerId="AD" clId="Web-{F523F02D-3E57-48C7-9DAA-81320BEFA39C}" dt="2022-11-10T20:30:45.559" v="164"/>
          <ac:spMkLst>
            <pc:docMk/>
            <pc:sldMk cId="4037487689" sldId="277"/>
            <ac:spMk id="3" creationId="{97004769-D6E9-15AB-13E3-0F29176382F7}"/>
          </ac:spMkLst>
        </pc:spChg>
        <pc:picChg chg="add mod ord">
          <ac:chgData name="Grill, Alex" userId="S::grilla@smu.edu::ed0b9f97-4416-4fd2-990c-a53cb1bd6e36" providerId="AD" clId="Web-{F523F02D-3E57-48C7-9DAA-81320BEFA39C}" dt="2022-11-10T20:30:55.622" v="167" actId="14100"/>
          <ac:picMkLst>
            <pc:docMk/>
            <pc:sldMk cId="4037487689" sldId="277"/>
            <ac:picMk id="4" creationId="{6573E416-F4E3-100A-0E84-AFFF6AA52DE4}"/>
          </ac:picMkLst>
        </pc:picChg>
      </pc:sldChg>
      <pc:sldChg chg="addSp delSp modSp add replId">
        <pc:chgData name="Grill, Alex" userId="S::grilla@smu.edu::ed0b9f97-4416-4fd2-990c-a53cb1bd6e36" providerId="AD" clId="Web-{F523F02D-3E57-48C7-9DAA-81320BEFA39C}" dt="2022-11-10T21:51:26.967" v="876" actId="1076"/>
        <pc:sldMkLst>
          <pc:docMk/>
          <pc:sldMk cId="67360235" sldId="278"/>
        </pc:sldMkLst>
        <pc:spChg chg="mod">
          <ac:chgData name="Grill, Alex" userId="S::grilla@smu.edu::ed0b9f97-4416-4fd2-990c-a53cb1bd6e36" providerId="AD" clId="Web-{F523F02D-3E57-48C7-9DAA-81320BEFA39C}" dt="2022-11-10T21:51:26.967" v="876" actId="1076"/>
          <ac:spMkLst>
            <pc:docMk/>
            <pc:sldMk cId="67360235" sldId="278"/>
            <ac:spMk id="2" creationId="{CA5FA7FF-8CDA-2B1A-B7AE-57C6F4AC23EB}"/>
          </ac:spMkLst>
        </pc:spChg>
        <pc:spChg chg="mod">
          <ac:chgData name="Grill, Alex" userId="S::grilla@smu.edu::ed0b9f97-4416-4fd2-990c-a53cb1bd6e36" providerId="AD" clId="Web-{F523F02D-3E57-48C7-9DAA-81320BEFA39C}" dt="2022-11-10T21:24:35.972" v="599" actId="1076"/>
          <ac:spMkLst>
            <pc:docMk/>
            <pc:sldMk cId="67360235" sldId="278"/>
            <ac:spMk id="3" creationId="{765329F8-3563-96CA-54E4-1D8D5BE15DCE}"/>
          </ac:spMkLst>
        </pc:spChg>
        <pc:spChg chg="add mod">
          <ac:chgData name="Grill, Alex" userId="S::grilla@smu.edu::ed0b9f97-4416-4fd2-990c-a53cb1bd6e36" providerId="AD" clId="Web-{F523F02D-3E57-48C7-9DAA-81320BEFA39C}" dt="2022-11-10T21:31:17.174" v="828" actId="1076"/>
          <ac:spMkLst>
            <pc:docMk/>
            <pc:sldMk cId="67360235" sldId="278"/>
            <ac:spMk id="9" creationId="{7270CED7-11F9-453F-CBDD-8149DF1CF33A}"/>
          </ac:spMkLst>
        </pc:spChg>
        <pc:picChg chg="add mod">
          <ac:chgData name="Grill, Alex" userId="S::grilla@smu.edu::ed0b9f97-4416-4fd2-990c-a53cb1bd6e36" providerId="AD" clId="Web-{F523F02D-3E57-48C7-9DAA-81320BEFA39C}" dt="2022-11-10T20:32:38.423" v="174" actId="1076"/>
          <ac:picMkLst>
            <pc:docMk/>
            <pc:sldMk cId="67360235" sldId="278"/>
            <ac:picMk id="5" creationId="{C644F938-1CC3-3D2E-7D2F-3B29B0712831}"/>
          </ac:picMkLst>
        </pc:picChg>
        <pc:picChg chg="del">
          <ac:chgData name="Grill, Alex" userId="S::grilla@smu.edu::ed0b9f97-4416-4fd2-990c-a53cb1bd6e36" providerId="AD" clId="Web-{F523F02D-3E57-48C7-9DAA-81320BEFA39C}" dt="2022-11-10T20:32:15.937" v="169"/>
          <ac:picMkLst>
            <pc:docMk/>
            <pc:sldMk cId="67360235" sldId="278"/>
            <ac:picMk id="6" creationId="{D5D625D8-E60E-D7BC-0984-E3480C56A266}"/>
          </ac:picMkLst>
        </pc:picChg>
        <pc:picChg chg="add del mod">
          <ac:chgData name="Grill, Alex" userId="S::grilla@smu.edu::ed0b9f97-4416-4fd2-990c-a53cb1bd6e36" providerId="AD" clId="Web-{F523F02D-3E57-48C7-9DAA-81320BEFA39C}" dt="2022-11-10T21:25:02.145" v="604"/>
          <ac:picMkLst>
            <pc:docMk/>
            <pc:sldMk cId="67360235" sldId="278"/>
            <ac:picMk id="7" creationId="{1AB4DB3E-4249-C41E-5572-E1096C1EACD4}"/>
          </ac:picMkLst>
        </pc:picChg>
      </pc:sldChg>
      <pc:sldChg chg="addSp delSp modSp add replId">
        <pc:chgData name="Grill, Alex" userId="S::grilla@smu.edu::ed0b9f97-4416-4fd2-990c-a53cb1bd6e36" providerId="AD" clId="Web-{F523F02D-3E57-48C7-9DAA-81320BEFA39C}" dt="2022-11-10T20:57:35.711" v="341" actId="20577"/>
        <pc:sldMkLst>
          <pc:docMk/>
          <pc:sldMk cId="3138738172" sldId="279"/>
        </pc:sldMkLst>
        <pc:spChg chg="mod">
          <ac:chgData name="Grill, Alex" userId="S::grilla@smu.edu::ed0b9f97-4416-4fd2-990c-a53cb1bd6e36" providerId="AD" clId="Web-{F523F02D-3E57-48C7-9DAA-81320BEFA39C}" dt="2022-11-10T20:57:35.711" v="341" actId="20577"/>
          <ac:spMkLst>
            <pc:docMk/>
            <pc:sldMk cId="3138738172" sldId="279"/>
            <ac:spMk id="2" creationId="{AA1D3126-A316-9DF4-654F-F75A44826D97}"/>
          </ac:spMkLst>
        </pc:spChg>
        <pc:spChg chg="add del mod">
          <ac:chgData name="Grill, Alex" userId="S::grilla@smu.edu::ed0b9f97-4416-4fd2-990c-a53cb1bd6e36" providerId="AD" clId="Web-{F523F02D-3E57-48C7-9DAA-81320BEFA39C}" dt="2022-11-10T20:50:37.258" v="201"/>
          <ac:spMkLst>
            <pc:docMk/>
            <pc:sldMk cId="3138738172" sldId="279"/>
            <ac:spMk id="4" creationId="{43C91326-DED2-B5B6-D313-079DA16A47A8}"/>
          </ac:spMkLst>
        </pc:spChg>
        <pc:picChg chg="del">
          <ac:chgData name="Grill, Alex" userId="S::grilla@smu.edu::ed0b9f97-4416-4fd2-990c-a53cb1bd6e36" providerId="AD" clId="Web-{F523F02D-3E57-48C7-9DAA-81320BEFA39C}" dt="2022-11-10T20:50:25.930" v="200"/>
          <ac:picMkLst>
            <pc:docMk/>
            <pc:sldMk cId="3138738172" sldId="279"/>
            <ac:picMk id="5" creationId="{D57F113F-9BF2-7ADC-EB04-656D47C72C5E}"/>
          </ac:picMkLst>
        </pc:picChg>
        <pc:picChg chg="add mod">
          <ac:chgData name="Grill, Alex" userId="S::grilla@smu.edu::ed0b9f97-4416-4fd2-990c-a53cb1bd6e36" providerId="AD" clId="Web-{F523F02D-3E57-48C7-9DAA-81320BEFA39C}" dt="2022-11-10T20:51:05.947" v="210" actId="1076"/>
          <ac:picMkLst>
            <pc:docMk/>
            <pc:sldMk cId="3138738172" sldId="279"/>
            <ac:picMk id="6" creationId="{DE9D006F-ABF8-949B-D14F-A74FAF89C810}"/>
          </ac:picMkLst>
        </pc:picChg>
        <pc:picChg chg="del">
          <ac:chgData name="Grill, Alex" userId="S::grilla@smu.edu::ed0b9f97-4416-4fd2-990c-a53cb1bd6e36" providerId="AD" clId="Web-{F523F02D-3E57-48C7-9DAA-81320BEFA39C}" dt="2022-11-10T20:50:39.086" v="203"/>
          <ac:picMkLst>
            <pc:docMk/>
            <pc:sldMk cId="3138738172" sldId="279"/>
            <ac:picMk id="7" creationId="{970E003C-702A-809C-35B0-0E857257D06E}"/>
          </ac:picMkLst>
        </pc:picChg>
        <pc:picChg chg="del">
          <ac:chgData name="Grill, Alex" userId="S::grilla@smu.edu::ed0b9f97-4416-4fd2-990c-a53cb1bd6e36" providerId="AD" clId="Web-{F523F02D-3E57-48C7-9DAA-81320BEFA39C}" dt="2022-11-10T20:50:38.399" v="202"/>
          <ac:picMkLst>
            <pc:docMk/>
            <pc:sldMk cId="3138738172" sldId="279"/>
            <ac:picMk id="9" creationId="{693A0F29-2D8A-3080-4E2D-909F1B3042FE}"/>
          </ac:picMkLst>
        </pc:picChg>
      </pc:sldChg>
      <pc:sldChg chg="add del replId">
        <pc:chgData name="Grill, Alex" userId="S::grilla@smu.edu::ed0b9f97-4416-4fd2-990c-a53cb1bd6e36" providerId="AD" clId="Web-{F523F02D-3E57-48C7-9DAA-81320BEFA39C}" dt="2022-11-10T20:50:43.102" v="205"/>
        <pc:sldMkLst>
          <pc:docMk/>
          <pc:sldMk cId="215622029" sldId="280"/>
        </pc:sldMkLst>
      </pc:sldChg>
      <pc:sldChg chg="addSp delSp modSp add ord replId">
        <pc:chgData name="Grill, Alex" userId="S::grilla@smu.edu::ed0b9f97-4416-4fd2-990c-a53cb1bd6e36" providerId="AD" clId="Web-{F523F02D-3E57-48C7-9DAA-81320BEFA39C}" dt="2022-11-10T21:05:36.697" v="428"/>
        <pc:sldMkLst>
          <pc:docMk/>
          <pc:sldMk cId="3462176182" sldId="280"/>
        </pc:sldMkLst>
        <pc:spChg chg="mod">
          <ac:chgData name="Grill, Alex" userId="S::grilla@smu.edu::ed0b9f97-4416-4fd2-990c-a53cb1bd6e36" providerId="AD" clId="Web-{F523F02D-3E57-48C7-9DAA-81320BEFA39C}" dt="2022-11-10T21:05:30.353" v="427" actId="1076"/>
          <ac:spMkLst>
            <pc:docMk/>
            <pc:sldMk cId="3462176182" sldId="280"/>
            <ac:spMk id="2" creationId="{AA1D3126-A316-9DF4-654F-F75A44826D97}"/>
          </ac:spMkLst>
        </pc:spChg>
        <pc:picChg chg="add mod">
          <ac:chgData name="Grill, Alex" userId="S::grilla@smu.edu::ed0b9f97-4416-4fd2-990c-a53cb1bd6e36" providerId="AD" clId="Web-{F523F02D-3E57-48C7-9DAA-81320BEFA39C}" dt="2022-11-10T21:04:33.241" v="387" actId="1076"/>
          <ac:picMkLst>
            <pc:docMk/>
            <pc:sldMk cId="3462176182" sldId="280"/>
            <ac:picMk id="3" creationId="{95232939-2E3D-C45A-D8AF-D6DF033F330C}"/>
          </ac:picMkLst>
        </pc:picChg>
        <pc:picChg chg="del">
          <ac:chgData name="Grill, Alex" userId="S::grilla@smu.edu::ed0b9f97-4416-4fd2-990c-a53cb1bd6e36" providerId="AD" clId="Web-{F523F02D-3E57-48C7-9DAA-81320BEFA39C}" dt="2022-11-10T21:04:13.959" v="382"/>
          <ac:picMkLst>
            <pc:docMk/>
            <pc:sldMk cId="3462176182" sldId="280"/>
            <ac:picMk id="6" creationId="{DE9D006F-ABF8-949B-D14F-A74FAF89C810}"/>
          </ac:picMkLst>
        </pc:picChg>
      </pc:sldChg>
      <pc:sldChg chg="addSp delSp modSp add replId">
        <pc:chgData name="Grill, Alex" userId="S::grilla@smu.edu::ed0b9f97-4416-4fd2-990c-a53cb1bd6e36" providerId="AD" clId="Web-{F523F02D-3E57-48C7-9DAA-81320BEFA39C}" dt="2022-11-10T21:18:48.631" v="484" actId="1076"/>
        <pc:sldMkLst>
          <pc:docMk/>
          <pc:sldMk cId="1427010545" sldId="281"/>
        </pc:sldMkLst>
        <pc:spChg chg="mod">
          <ac:chgData name="Grill, Alex" userId="S::grilla@smu.edu::ed0b9f97-4416-4fd2-990c-a53cb1bd6e36" providerId="AD" clId="Web-{F523F02D-3E57-48C7-9DAA-81320BEFA39C}" dt="2022-11-10T21:14:50.639" v="448" actId="20577"/>
          <ac:spMkLst>
            <pc:docMk/>
            <pc:sldMk cId="1427010545" sldId="281"/>
            <ac:spMk id="2" creationId="{AA1D3126-A316-9DF4-654F-F75A44826D97}"/>
          </ac:spMkLst>
        </pc:spChg>
        <pc:spChg chg="add del mod">
          <ac:chgData name="Grill, Alex" userId="S::grilla@smu.edu::ed0b9f97-4416-4fd2-990c-a53cb1bd6e36" providerId="AD" clId="Web-{F523F02D-3E57-48C7-9DAA-81320BEFA39C}" dt="2022-11-10T21:14:25.106" v="446"/>
          <ac:spMkLst>
            <pc:docMk/>
            <pc:sldMk cId="1427010545" sldId="281"/>
            <ac:spMk id="3" creationId="{3BC928B2-D1EA-EE18-A928-47EB7C7818B2}"/>
          </ac:spMkLst>
        </pc:spChg>
        <pc:spChg chg="add mod">
          <ac:chgData name="Grill, Alex" userId="S::grilla@smu.edu::ed0b9f97-4416-4fd2-990c-a53cb1bd6e36" providerId="AD" clId="Web-{F523F02D-3E57-48C7-9DAA-81320BEFA39C}" dt="2022-11-10T21:18:22.849" v="473" actId="1076"/>
          <ac:spMkLst>
            <pc:docMk/>
            <pc:sldMk cId="1427010545" sldId="281"/>
            <ac:spMk id="7" creationId="{67A27A39-591D-E879-396C-B875ABD780F6}"/>
          </ac:spMkLst>
        </pc:spChg>
        <pc:spChg chg="add mod">
          <ac:chgData name="Grill, Alex" userId="S::grilla@smu.edu::ed0b9f97-4416-4fd2-990c-a53cb1bd6e36" providerId="AD" clId="Web-{F523F02D-3E57-48C7-9DAA-81320BEFA39C}" dt="2022-11-10T21:18:48.631" v="484" actId="1076"/>
          <ac:spMkLst>
            <pc:docMk/>
            <pc:sldMk cId="1427010545" sldId="281"/>
            <ac:spMk id="9" creationId="{CB50439B-37A5-8B25-34E2-CE09C625EAE7}"/>
          </ac:spMkLst>
        </pc:spChg>
        <pc:picChg chg="add mod">
          <ac:chgData name="Grill, Alex" userId="S::grilla@smu.edu::ed0b9f97-4416-4fd2-990c-a53cb1bd6e36" providerId="AD" clId="Web-{F523F02D-3E57-48C7-9DAA-81320BEFA39C}" dt="2022-11-10T21:16:59.081" v="458" actId="14100"/>
          <ac:picMkLst>
            <pc:docMk/>
            <pc:sldMk cId="1427010545" sldId="281"/>
            <ac:picMk id="4" creationId="{BF3C2CF5-BD78-BAC2-EC18-A89145E1304D}"/>
          </ac:picMkLst>
        </pc:picChg>
        <pc:picChg chg="add mod">
          <ac:chgData name="Grill, Alex" userId="S::grilla@smu.edu::ed0b9f97-4416-4fd2-990c-a53cb1bd6e36" providerId="AD" clId="Web-{F523F02D-3E57-48C7-9DAA-81320BEFA39C}" dt="2022-11-10T21:16:52.112" v="456" actId="1076"/>
          <ac:picMkLst>
            <pc:docMk/>
            <pc:sldMk cId="1427010545" sldId="281"/>
            <ac:picMk id="5" creationId="{15411D4A-784D-566C-4B61-EA0C62F6AE0E}"/>
          </ac:picMkLst>
        </pc:picChg>
        <pc:picChg chg="del">
          <ac:chgData name="Grill, Alex" userId="S::grilla@smu.edu::ed0b9f97-4416-4fd2-990c-a53cb1bd6e36" providerId="AD" clId="Web-{F523F02D-3E57-48C7-9DAA-81320BEFA39C}" dt="2022-11-10T21:10:03.097" v="443"/>
          <ac:picMkLst>
            <pc:docMk/>
            <pc:sldMk cId="1427010545" sldId="281"/>
            <ac:picMk id="6" creationId="{DE9D006F-ABF8-949B-D14F-A74FAF89C810}"/>
          </ac:picMkLst>
        </pc:picChg>
        <pc:picChg chg="add del mod">
          <ac:chgData name="Grill, Alex" userId="S::grilla@smu.edu::ed0b9f97-4416-4fd2-990c-a53cb1bd6e36" providerId="AD" clId="Web-{F523F02D-3E57-48C7-9DAA-81320BEFA39C}" dt="2022-11-10T21:18:12.193" v="469"/>
          <ac:picMkLst>
            <pc:docMk/>
            <pc:sldMk cId="1427010545" sldId="281"/>
            <ac:picMk id="8" creationId="{F8599E89-3DE0-B0AA-556B-3ECCCCFD605C}"/>
          </ac:picMkLst>
        </pc:picChg>
      </pc:sldChg>
      <pc:sldChg chg="add del replId">
        <pc:chgData name="Grill, Alex" userId="S::grilla@smu.edu::ed0b9f97-4416-4fd2-990c-a53cb1bd6e36" providerId="AD" clId="Web-{F523F02D-3E57-48C7-9DAA-81320BEFA39C}" dt="2022-11-10T21:04:21.303" v="384"/>
        <pc:sldMkLst>
          <pc:docMk/>
          <pc:sldMk cId="2853719806" sldId="281"/>
        </pc:sldMkLst>
      </pc:sldChg>
      <pc:sldChg chg="modSp">
        <pc:chgData name="Grill, Alex" userId="S::grilla@smu.edu::ed0b9f97-4416-4fd2-990c-a53cb1bd6e36" providerId="AD" clId="Web-{F523F02D-3E57-48C7-9DAA-81320BEFA39C}" dt="2022-11-10T21:53:36.581" v="909" actId="20577"/>
        <pc:sldMkLst>
          <pc:docMk/>
          <pc:sldMk cId="2661921306" sldId="282"/>
        </pc:sldMkLst>
        <pc:spChg chg="mod">
          <ac:chgData name="Grill, Alex" userId="S::grilla@smu.edu::ed0b9f97-4416-4fd2-990c-a53cb1bd6e36" providerId="AD" clId="Web-{F523F02D-3E57-48C7-9DAA-81320BEFA39C}" dt="2022-11-10T21:23:23.126" v="568" actId="20577"/>
          <ac:spMkLst>
            <pc:docMk/>
            <pc:sldMk cId="2661921306" sldId="282"/>
            <ac:spMk id="2" creationId="{DB397109-2D26-8FAF-0EC0-6F94D4821AAE}"/>
          </ac:spMkLst>
        </pc:spChg>
        <pc:spChg chg="mod">
          <ac:chgData name="Grill, Alex" userId="S::grilla@smu.edu::ed0b9f97-4416-4fd2-990c-a53cb1bd6e36" providerId="AD" clId="Web-{F523F02D-3E57-48C7-9DAA-81320BEFA39C}" dt="2022-11-10T21:53:36.581" v="909" actId="20577"/>
          <ac:spMkLst>
            <pc:docMk/>
            <pc:sldMk cId="2661921306" sldId="282"/>
            <ac:spMk id="6" creationId="{27EBE368-8839-66D8-B31C-88911F5899A6}"/>
          </ac:spMkLst>
        </pc:spChg>
      </pc:sldChg>
      <pc:sldChg chg="modSp ord">
        <pc:chgData name="Grill, Alex" userId="S::grilla@smu.edu::ed0b9f97-4416-4fd2-990c-a53cb1bd6e36" providerId="AD" clId="Web-{F523F02D-3E57-48C7-9DAA-81320BEFA39C}" dt="2022-11-10T21:35:47.809" v="850" actId="20577"/>
        <pc:sldMkLst>
          <pc:docMk/>
          <pc:sldMk cId="1052385123" sldId="283"/>
        </pc:sldMkLst>
        <pc:spChg chg="mod">
          <ac:chgData name="Grill, Alex" userId="S::grilla@smu.edu::ed0b9f97-4416-4fd2-990c-a53cb1bd6e36" providerId="AD" clId="Web-{F523F02D-3E57-48C7-9DAA-81320BEFA39C}" dt="2022-11-10T21:35:47.809" v="850" actId="20577"/>
          <ac:spMkLst>
            <pc:docMk/>
            <pc:sldMk cId="1052385123" sldId="283"/>
            <ac:spMk id="2" creationId="{732FB0B3-4429-595D-568E-8E21DCAE209E}"/>
          </ac:spMkLst>
        </pc:spChg>
        <pc:spChg chg="mod">
          <ac:chgData name="Grill, Alex" userId="S::grilla@smu.edu::ed0b9f97-4416-4fd2-990c-a53cb1bd6e36" providerId="AD" clId="Web-{F523F02D-3E57-48C7-9DAA-81320BEFA39C}" dt="2022-11-10T21:33:10.100" v="833" actId="1076"/>
          <ac:spMkLst>
            <pc:docMk/>
            <pc:sldMk cId="1052385123" sldId="283"/>
            <ac:spMk id="3" creationId="{1273E1B2-39EB-D905-7428-FC881D1714C8}"/>
          </ac:spMkLst>
        </pc:spChg>
        <pc:spChg chg="mod">
          <ac:chgData name="Grill, Alex" userId="S::grilla@smu.edu::ed0b9f97-4416-4fd2-990c-a53cb1bd6e36" providerId="AD" clId="Web-{F523F02D-3E57-48C7-9DAA-81320BEFA39C}" dt="2022-11-10T21:33:23.663" v="834" actId="1076"/>
          <ac:spMkLst>
            <pc:docMk/>
            <pc:sldMk cId="1052385123" sldId="283"/>
            <ac:spMk id="5" creationId="{3A4BC56C-1199-9796-3BF3-5A5F5046098B}"/>
          </ac:spMkLst>
        </pc:spChg>
        <pc:spChg chg="mod">
          <ac:chgData name="Grill, Alex" userId="S::grilla@smu.edu::ed0b9f97-4416-4fd2-990c-a53cb1bd6e36" providerId="AD" clId="Web-{F523F02D-3E57-48C7-9DAA-81320BEFA39C}" dt="2022-11-10T21:33:50.179" v="842" actId="1076"/>
          <ac:spMkLst>
            <pc:docMk/>
            <pc:sldMk cId="1052385123" sldId="283"/>
            <ac:spMk id="7" creationId="{1E24C427-E898-89A7-BE1F-EC7FEEEAFDB4}"/>
          </ac:spMkLst>
        </pc:spChg>
        <pc:spChg chg="mod">
          <ac:chgData name="Grill, Alex" userId="S::grilla@smu.edu::ed0b9f97-4416-4fd2-990c-a53cb1bd6e36" providerId="AD" clId="Web-{F523F02D-3E57-48C7-9DAA-81320BEFA39C}" dt="2022-11-10T21:33:44.007" v="841" actId="1076"/>
          <ac:spMkLst>
            <pc:docMk/>
            <pc:sldMk cId="1052385123" sldId="283"/>
            <ac:spMk id="9" creationId="{729E126F-3C38-8334-0623-2E2A3C6441A0}"/>
          </ac:spMkLst>
        </pc:spChg>
        <pc:picChg chg="mod">
          <ac:chgData name="Grill, Alex" userId="S::grilla@smu.edu::ed0b9f97-4416-4fd2-990c-a53cb1bd6e36" providerId="AD" clId="Web-{F523F02D-3E57-48C7-9DAA-81320BEFA39C}" dt="2022-11-10T21:33:34.038" v="839" actId="1076"/>
          <ac:picMkLst>
            <pc:docMk/>
            <pc:sldMk cId="1052385123" sldId="283"/>
            <ac:picMk id="6" creationId="{90A95E11-0FBD-42DB-8236-365F8D842618}"/>
          </ac:picMkLst>
        </pc:picChg>
        <pc:picChg chg="mod">
          <ac:chgData name="Grill, Alex" userId="S::grilla@smu.edu::ed0b9f97-4416-4fd2-990c-a53cb1bd6e36" providerId="AD" clId="Web-{F523F02D-3E57-48C7-9DAA-81320BEFA39C}" dt="2022-11-10T21:33:37.851" v="840" actId="1076"/>
          <ac:picMkLst>
            <pc:docMk/>
            <pc:sldMk cId="1052385123" sldId="283"/>
            <ac:picMk id="10" creationId="{34E52111-3E96-E429-21FB-C6A564EBFDC6}"/>
          </ac:picMkLst>
        </pc:picChg>
      </pc:sldChg>
      <pc:sldChg chg="addSp delSp modSp add replId">
        <pc:chgData name="Grill, Alex" userId="S::grilla@smu.edu::ed0b9f97-4416-4fd2-990c-a53cb1bd6e36" providerId="AD" clId="Web-{F523F02D-3E57-48C7-9DAA-81320BEFA39C}" dt="2022-11-10T21:21:06.433" v="543" actId="14100"/>
        <pc:sldMkLst>
          <pc:docMk/>
          <pc:sldMk cId="3576206583" sldId="284"/>
        </pc:sldMkLst>
        <pc:spChg chg="mod">
          <ac:chgData name="Grill, Alex" userId="S::grilla@smu.edu::ed0b9f97-4416-4fd2-990c-a53cb1bd6e36" providerId="AD" clId="Web-{F523F02D-3E57-48C7-9DAA-81320BEFA39C}" dt="2022-11-10T21:20:56.605" v="541" actId="20577"/>
          <ac:spMkLst>
            <pc:docMk/>
            <pc:sldMk cId="3576206583" sldId="284"/>
            <ac:spMk id="2" creationId="{AA1D3126-A316-9DF4-654F-F75A44826D97}"/>
          </ac:spMkLst>
        </pc:spChg>
        <pc:spChg chg="mod">
          <ac:chgData name="Grill, Alex" userId="S::grilla@smu.edu::ed0b9f97-4416-4fd2-990c-a53cb1bd6e36" providerId="AD" clId="Web-{F523F02D-3E57-48C7-9DAA-81320BEFA39C}" dt="2022-11-10T21:20:12.291" v="511" actId="20577"/>
          <ac:spMkLst>
            <pc:docMk/>
            <pc:sldMk cId="3576206583" sldId="284"/>
            <ac:spMk id="7" creationId="{67A27A39-591D-E879-396C-B875ABD780F6}"/>
          </ac:spMkLst>
        </pc:spChg>
        <pc:spChg chg="mod">
          <ac:chgData name="Grill, Alex" userId="S::grilla@smu.edu::ed0b9f97-4416-4fd2-990c-a53cb1bd6e36" providerId="AD" clId="Web-{F523F02D-3E57-48C7-9DAA-81320BEFA39C}" dt="2022-11-10T21:20:27.541" v="534" actId="1076"/>
          <ac:spMkLst>
            <pc:docMk/>
            <pc:sldMk cId="3576206583" sldId="284"/>
            <ac:spMk id="9" creationId="{CB50439B-37A5-8B25-34E2-CE09C625EAE7}"/>
          </ac:spMkLst>
        </pc:spChg>
        <pc:picChg chg="add mod">
          <ac:chgData name="Grill, Alex" userId="S::grilla@smu.edu::ed0b9f97-4416-4fd2-990c-a53cb1bd6e36" providerId="AD" clId="Web-{F523F02D-3E57-48C7-9DAA-81320BEFA39C}" dt="2022-11-10T21:21:03.371" v="542" actId="14100"/>
          <ac:picMkLst>
            <pc:docMk/>
            <pc:sldMk cId="3576206583" sldId="284"/>
            <ac:picMk id="3" creationId="{3695B91A-A544-C6EE-1A82-B645136593FB}"/>
          </ac:picMkLst>
        </pc:picChg>
        <pc:picChg chg="del">
          <ac:chgData name="Grill, Alex" userId="S::grilla@smu.edu::ed0b9f97-4416-4fd2-990c-a53cb1bd6e36" providerId="AD" clId="Web-{F523F02D-3E57-48C7-9DAA-81320BEFA39C}" dt="2022-11-10T21:18:55.194" v="486"/>
          <ac:picMkLst>
            <pc:docMk/>
            <pc:sldMk cId="3576206583" sldId="284"/>
            <ac:picMk id="4" creationId="{BF3C2CF5-BD78-BAC2-EC18-A89145E1304D}"/>
          </ac:picMkLst>
        </pc:picChg>
        <pc:picChg chg="del">
          <ac:chgData name="Grill, Alex" userId="S::grilla@smu.edu::ed0b9f97-4416-4fd2-990c-a53cb1bd6e36" providerId="AD" clId="Web-{F523F02D-3E57-48C7-9DAA-81320BEFA39C}" dt="2022-11-10T21:18:55.819" v="487"/>
          <ac:picMkLst>
            <pc:docMk/>
            <pc:sldMk cId="3576206583" sldId="284"/>
            <ac:picMk id="5" creationId="{15411D4A-784D-566C-4B61-EA0C62F6AE0E}"/>
          </ac:picMkLst>
        </pc:picChg>
        <pc:picChg chg="add mod">
          <ac:chgData name="Grill, Alex" userId="S::grilla@smu.edu::ed0b9f97-4416-4fd2-990c-a53cb1bd6e36" providerId="AD" clId="Web-{F523F02D-3E57-48C7-9DAA-81320BEFA39C}" dt="2022-11-10T21:21:06.433" v="543" actId="14100"/>
          <ac:picMkLst>
            <pc:docMk/>
            <pc:sldMk cId="3576206583" sldId="284"/>
            <ac:picMk id="6" creationId="{6A662782-5FE1-B4B2-BF64-868D61FFA5B5}"/>
          </ac:picMkLst>
        </pc:picChg>
      </pc:sldChg>
      <pc:sldChg chg="modSp">
        <pc:chgData name="Grill, Alex" userId="S::grilla@smu.edu::ed0b9f97-4416-4fd2-990c-a53cb1bd6e36" providerId="AD" clId="Web-{F523F02D-3E57-48C7-9DAA-81320BEFA39C}" dt="2022-11-10T21:35:02.495" v="846" actId="20577"/>
        <pc:sldMkLst>
          <pc:docMk/>
          <pc:sldMk cId="146112882" sldId="285"/>
        </pc:sldMkLst>
        <pc:spChg chg="mod">
          <ac:chgData name="Grill, Alex" userId="S::grilla@smu.edu::ed0b9f97-4416-4fd2-990c-a53cb1bd6e36" providerId="AD" clId="Web-{F523F02D-3E57-48C7-9DAA-81320BEFA39C}" dt="2022-11-10T21:35:02.495" v="846" actId="20577"/>
          <ac:spMkLst>
            <pc:docMk/>
            <pc:sldMk cId="146112882" sldId="285"/>
            <ac:spMk id="2" creationId="{5D2D105E-8524-95E9-CC68-29D40EC8851E}"/>
          </ac:spMkLst>
        </pc:spChg>
      </pc:sldChg>
      <pc:sldChg chg="modSp">
        <pc:chgData name="Grill, Alex" userId="S::grilla@smu.edu::ed0b9f97-4416-4fd2-990c-a53cb1bd6e36" providerId="AD" clId="Web-{F523F02D-3E57-48C7-9DAA-81320BEFA39C}" dt="2022-11-10T21:36:06.387" v="853" actId="20577"/>
        <pc:sldMkLst>
          <pc:docMk/>
          <pc:sldMk cId="237020753" sldId="286"/>
        </pc:sldMkLst>
        <pc:spChg chg="mod">
          <ac:chgData name="Grill, Alex" userId="S::grilla@smu.edu::ed0b9f97-4416-4fd2-990c-a53cb1bd6e36" providerId="AD" clId="Web-{F523F02D-3E57-48C7-9DAA-81320BEFA39C}" dt="2022-11-10T21:36:06.387" v="853" actId="20577"/>
          <ac:spMkLst>
            <pc:docMk/>
            <pc:sldMk cId="237020753" sldId="286"/>
            <ac:spMk id="2" creationId="{25EA4317-0739-A231-B9EF-0B8F787D36DA}"/>
          </ac:spMkLst>
        </pc:spChg>
      </pc:sldChg>
      <pc:sldChg chg="modSp">
        <pc:chgData name="Grill, Alex" userId="S::grilla@smu.edu::ed0b9f97-4416-4fd2-990c-a53cb1bd6e36" providerId="AD" clId="Web-{F523F02D-3E57-48C7-9DAA-81320BEFA39C}" dt="2022-11-10T21:52:38.392" v="908" actId="20577"/>
        <pc:sldMkLst>
          <pc:docMk/>
          <pc:sldMk cId="340013062" sldId="287"/>
        </pc:sldMkLst>
        <pc:spChg chg="mod">
          <ac:chgData name="Grill, Alex" userId="S::grilla@smu.edu::ed0b9f97-4416-4fd2-990c-a53cb1bd6e36" providerId="AD" clId="Web-{F523F02D-3E57-48C7-9DAA-81320BEFA39C}" dt="2022-11-10T21:52:38.392" v="908" actId="20577"/>
          <ac:spMkLst>
            <pc:docMk/>
            <pc:sldMk cId="340013062" sldId="287"/>
            <ac:spMk id="2" creationId="{1819FE2B-C151-312E-4EC8-F0AC07245D8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729d64f4d09905b/Desktop/factors%20-%20random%20for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Significant</a:t>
            </a:r>
            <a:r>
              <a:rPr lang="en-US" baseline="0"/>
              <a:t> Factors to Predict Income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Age</c:v>
                </c:pt>
                <c:pt idx="1">
                  <c:v>WorkClass</c:v>
                </c:pt>
                <c:pt idx="2">
                  <c:v>Education</c:v>
                </c:pt>
                <c:pt idx="3">
                  <c:v>Marital_Status</c:v>
                </c:pt>
                <c:pt idx="4">
                  <c:v>Occupation</c:v>
                </c:pt>
                <c:pt idx="5">
                  <c:v>Relationship</c:v>
                </c:pt>
                <c:pt idx="6">
                  <c:v>Race</c:v>
                </c:pt>
                <c:pt idx="7">
                  <c:v>Sex</c:v>
                </c:pt>
                <c:pt idx="8">
                  <c:v>Hours_per_Week</c:v>
                </c:pt>
                <c:pt idx="9">
                  <c:v>Native_Country</c:v>
                </c:pt>
                <c:pt idx="10">
                  <c:v>NetCapital</c:v>
                </c:pt>
              </c:strCache>
            </c:strRef>
          </c:cat>
          <c:val>
            <c:numRef>
              <c:f>Sheet1!$B$2:$B$12</c:f>
            </c:numRef>
          </c:val>
          <c:extLst>
            <c:ext xmlns:c16="http://schemas.microsoft.com/office/drawing/2014/chart" uri="{C3380CC4-5D6E-409C-BE32-E72D297353CC}">
              <c16:uniqueId val="{00000000-148B-48BD-9809-0D87635E28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Candidate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Age</c:v>
                </c:pt>
                <c:pt idx="1">
                  <c:v>WorkClass</c:v>
                </c:pt>
                <c:pt idx="2">
                  <c:v>Education</c:v>
                </c:pt>
                <c:pt idx="3">
                  <c:v>Marital_Status</c:v>
                </c:pt>
                <c:pt idx="4">
                  <c:v>Occupation</c:v>
                </c:pt>
                <c:pt idx="5">
                  <c:v>Relationship</c:v>
                </c:pt>
                <c:pt idx="6">
                  <c:v>Race</c:v>
                </c:pt>
                <c:pt idx="7">
                  <c:v>Sex</c:v>
                </c:pt>
                <c:pt idx="8">
                  <c:v>Hours_per_Week</c:v>
                </c:pt>
                <c:pt idx="9">
                  <c:v>Native_Country</c:v>
                </c:pt>
                <c:pt idx="10">
                  <c:v>NetCapital</c:v>
                </c:pt>
              </c:strCache>
            </c:strRef>
          </c:cat>
          <c:val>
            <c:numRef>
              <c:f>Sheet1!$C$2:$C$12</c:f>
            </c:numRef>
          </c:val>
          <c:extLst>
            <c:ext xmlns:c16="http://schemas.microsoft.com/office/drawing/2014/chart" uri="{C3380CC4-5D6E-409C-BE32-E72D297353CC}">
              <c16:uniqueId val="{00000001-148B-48BD-9809-0D87635E28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Age</c:v>
                </c:pt>
                <c:pt idx="1">
                  <c:v>WorkClass</c:v>
                </c:pt>
                <c:pt idx="2">
                  <c:v>Education</c:v>
                </c:pt>
                <c:pt idx="3">
                  <c:v>Marital_Status</c:v>
                </c:pt>
                <c:pt idx="4">
                  <c:v>Occupation</c:v>
                </c:pt>
                <c:pt idx="5">
                  <c:v>Relationship</c:v>
                </c:pt>
                <c:pt idx="6">
                  <c:v>Race</c:v>
                </c:pt>
                <c:pt idx="7">
                  <c:v>Sex</c:v>
                </c:pt>
                <c:pt idx="8">
                  <c:v>Hours_per_Week</c:v>
                </c:pt>
                <c:pt idx="9">
                  <c:v>Native_Country</c:v>
                </c:pt>
                <c:pt idx="10">
                  <c:v>NetCapital</c:v>
                </c:pt>
              </c:strCache>
            </c:strRef>
          </c:cat>
          <c:val>
            <c:numRef>
              <c:f>Sheet1!$D$2:$D$12</c:f>
            </c:numRef>
          </c:val>
          <c:extLst>
            <c:ext xmlns:c16="http://schemas.microsoft.com/office/drawing/2014/chart" uri="{C3380CC4-5D6E-409C-BE32-E72D297353CC}">
              <c16:uniqueId val="{00000002-148B-48BD-9809-0D87635E28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Age</c:v>
                </c:pt>
                <c:pt idx="1">
                  <c:v>WorkClass</c:v>
                </c:pt>
                <c:pt idx="2">
                  <c:v>Education</c:v>
                </c:pt>
                <c:pt idx="3">
                  <c:v>Marital_Status</c:v>
                </c:pt>
                <c:pt idx="4">
                  <c:v>Occupation</c:v>
                </c:pt>
                <c:pt idx="5">
                  <c:v>Relationship</c:v>
                </c:pt>
                <c:pt idx="6">
                  <c:v>Race</c:v>
                </c:pt>
                <c:pt idx="7">
                  <c:v>Sex</c:v>
                </c:pt>
                <c:pt idx="8">
                  <c:v>Hours_per_Week</c:v>
                </c:pt>
                <c:pt idx="9">
                  <c:v>Native_Country</c:v>
                </c:pt>
                <c:pt idx="10">
                  <c:v>NetCapital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25</c:v>
                </c:pt>
                <c:pt idx="1">
                  <c:v>0</c:v>
                </c:pt>
                <c:pt idx="2">
                  <c:v>72.222222222222214</c:v>
                </c:pt>
                <c:pt idx="3">
                  <c:v>86.956521739130437</c:v>
                </c:pt>
                <c:pt idx="4">
                  <c:v>51.851851851851848</c:v>
                </c:pt>
                <c:pt idx="5">
                  <c:v>100</c:v>
                </c:pt>
                <c:pt idx="6">
                  <c:v>0</c:v>
                </c:pt>
                <c:pt idx="7">
                  <c:v>7.6923076923076925</c:v>
                </c:pt>
                <c:pt idx="8">
                  <c:v>10.714285714285714</c:v>
                </c:pt>
                <c:pt idx="9">
                  <c:v>0</c:v>
                </c:pt>
                <c:pt idx="10">
                  <c:v>27.27272727272727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8B-48BD-9809-0D87635E2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398088"/>
        <c:axId val="512403008"/>
      </c:barChart>
      <c:catAx>
        <c:axId val="51239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03008"/>
        <c:crosses val="autoZero"/>
        <c:auto val="1"/>
        <c:lblAlgn val="ctr"/>
        <c:lblOffset val="100"/>
        <c:noMultiLvlLbl val="0"/>
      </c:catAx>
      <c:valAx>
        <c:axId val="51240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39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1F02F-00DD-4E26-A21D-0F70C7E4C7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67BD97-8E7E-49C4-A014-835636817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 outliers in Age, Hours per Week, and Net Capital, and set them to missing</a:t>
          </a:r>
        </a:p>
      </dgm:t>
    </dgm:pt>
    <dgm:pt modelId="{64A1CDBF-35E2-41CF-916E-E65146994767}" type="parTrans" cxnId="{7EE5C8D5-99AB-490B-8ECA-F9FF3E44437F}">
      <dgm:prSet/>
      <dgm:spPr/>
      <dgm:t>
        <a:bodyPr/>
        <a:lstStyle/>
        <a:p>
          <a:endParaRPr lang="en-US"/>
        </a:p>
      </dgm:t>
    </dgm:pt>
    <dgm:pt modelId="{67F63F3B-C521-48D8-BF79-83FC512BF45D}" type="sibTrans" cxnId="{7EE5C8D5-99AB-490B-8ECA-F9FF3E44437F}">
      <dgm:prSet/>
      <dgm:spPr/>
      <dgm:t>
        <a:bodyPr/>
        <a:lstStyle/>
        <a:p>
          <a:endParaRPr lang="en-US"/>
        </a:p>
      </dgm:t>
    </dgm:pt>
    <dgm:pt modelId="{90AD5C8B-D1D2-4978-82A2-D80CFD4B1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Transposed the missing values in Age and Hours per Week with </a:t>
          </a:r>
          <a:r>
            <a:rPr lang="en-US">
              <a:latin typeface="Gill Sans MT" panose="020B0502020104020203"/>
            </a:rPr>
            <a:t>he means of </a:t>
          </a:r>
          <a:r>
            <a:rPr lang="en-US"/>
            <a:t>the</a:t>
          </a:r>
          <a:r>
            <a:rPr lang="en-US">
              <a:latin typeface="Gill Sans MT" panose="020B0502020104020203"/>
            </a:rPr>
            <a:t> variables</a:t>
          </a:r>
          <a:endParaRPr lang="en-US"/>
        </a:p>
      </dgm:t>
    </dgm:pt>
    <dgm:pt modelId="{C667041C-FA2A-46B3-8F89-309E002DCC63}" type="parTrans" cxnId="{1B619C4C-490A-4148-B0F7-61C3DA04E874}">
      <dgm:prSet/>
      <dgm:spPr/>
      <dgm:t>
        <a:bodyPr/>
        <a:lstStyle/>
        <a:p>
          <a:endParaRPr lang="en-US"/>
        </a:p>
      </dgm:t>
    </dgm:pt>
    <dgm:pt modelId="{6E95476C-8946-4084-AEF5-5EAD0C39833B}" type="sibTrans" cxnId="{1B619C4C-490A-4148-B0F7-61C3DA04E874}">
      <dgm:prSet/>
      <dgm:spPr/>
      <dgm:t>
        <a:bodyPr/>
        <a:lstStyle/>
        <a:p>
          <a:endParaRPr lang="en-US"/>
        </a:p>
      </dgm:t>
    </dgm:pt>
    <dgm:pt modelId="{FF12B0A8-0480-4842-9D5F-DA1C3B1BBE0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Gill Sans MT" panose="020B0502020104020203"/>
            </a:rPr>
            <a:t>Created</a:t>
          </a:r>
          <a:r>
            <a:rPr lang="en-US"/>
            <a:t> Net Capital </a:t>
          </a:r>
          <a:r>
            <a:rPr lang="en-US">
              <a:latin typeface="Gill Sans MT" panose="020B0502020104020203"/>
            </a:rPr>
            <a:t>(binary variable)</a:t>
          </a:r>
          <a:r>
            <a:rPr lang="en-US"/>
            <a:t> </a:t>
          </a:r>
          <a:r>
            <a:rPr lang="en-US">
              <a:latin typeface="Gill Sans MT" panose="020B0502020104020203"/>
            </a:rPr>
            <a:t>which represents data as two options: </a:t>
          </a:r>
          <a:r>
            <a:rPr lang="en-US"/>
            <a:t>Capital Gain or </a:t>
          </a:r>
          <a:r>
            <a:rPr lang="en-US">
              <a:latin typeface="Gill Sans MT" panose="020B0502020104020203"/>
            </a:rPr>
            <a:t>No Impact/Loss</a:t>
          </a:r>
          <a:endParaRPr lang="en-US"/>
        </a:p>
      </dgm:t>
    </dgm:pt>
    <dgm:pt modelId="{5173DC0B-B8F7-42AF-AD64-0833E1655E52}" type="parTrans" cxnId="{19CE6E81-8654-4A3B-BC0D-36CC3F3D77E7}">
      <dgm:prSet/>
      <dgm:spPr/>
      <dgm:t>
        <a:bodyPr/>
        <a:lstStyle/>
        <a:p>
          <a:endParaRPr lang="en-US"/>
        </a:p>
      </dgm:t>
    </dgm:pt>
    <dgm:pt modelId="{EE13CCE8-61F5-4580-A9C6-C3EFA688B14E}" type="sibTrans" cxnId="{19CE6E81-8654-4A3B-BC0D-36CC3F3D77E7}">
      <dgm:prSet/>
      <dgm:spPr/>
      <dgm:t>
        <a:bodyPr/>
        <a:lstStyle/>
        <a:p>
          <a:endParaRPr lang="en-US"/>
        </a:p>
      </dgm:t>
    </dgm:pt>
    <dgm:pt modelId="{0AA6095D-3B91-48CC-940F-53DE86A7BD97}" type="pres">
      <dgm:prSet presAssocID="{FE11F02F-00DD-4E26-A21D-0F70C7E4C72B}" presName="root" presStyleCnt="0">
        <dgm:presLayoutVars>
          <dgm:dir/>
          <dgm:resizeHandles val="exact"/>
        </dgm:presLayoutVars>
      </dgm:prSet>
      <dgm:spPr/>
    </dgm:pt>
    <dgm:pt modelId="{9D55C64E-6BDA-4FFD-ACE9-A48AA9B909E9}" type="pres">
      <dgm:prSet presAssocID="{3567BD97-8E7E-49C4-A014-835636817F69}" presName="compNode" presStyleCnt="0"/>
      <dgm:spPr/>
    </dgm:pt>
    <dgm:pt modelId="{48555F64-205E-4BCA-838E-7BC26E535D9B}" type="pres">
      <dgm:prSet presAssocID="{3567BD97-8E7E-49C4-A014-835636817F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49F7340-845D-4784-BD01-C69C53CCDCB0}" type="pres">
      <dgm:prSet presAssocID="{3567BD97-8E7E-49C4-A014-835636817F69}" presName="spaceRect" presStyleCnt="0"/>
      <dgm:spPr/>
    </dgm:pt>
    <dgm:pt modelId="{27A7688B-B852-4549-AB2D-74B432F8D0D0}" type="pres">
      <dgm:prSet presAssocID="{3567BD97-8E7E-49C4-A014-835636817F69}" presName="textRect" presStyleLbl="revTx" presStyleIdx="0" presStyleCnt="3">
        <dgm:presLayoutVars>
          <dgm:chMax val="1"/>
          <dgm:chPref val="1"/>
        </dgm:presLayoutVars>
      </dgm:prSet>
      <dgm:spPr/>
    </dgm:pt>
    <dgm:pt modelId="{73995C89-9B08-404E-924B-B9C76BCD3F68}" type="pres">
      <dgm:prSet presAssocID="{67F63F3B-C521-48D8-BF79-83FC512BF45D}" presName="sibTrans" presStyleCnt="0"/>
      <dgm:spPr/>
    </dgm:pt>
    <dgm:pt modelId="{B8D2190E-8099-41BA-9E45-BF6BCBA4B4F9}" type="pres">
      <dgm:prSet presAssocID="{90AD5C8B-D1D2-4978-82A2-D80CFD4B1B6D}" presName="compNode" presStyleCnt="0"/>
      <dgm:spPr/>
    </dgm:pt>
    <dgm:pt modelId="{78FD91F7-5825-449E-9937-1B5334FF9D15}" type="pres">
      <dgm:prSet presAssocID="{90AD5C8B-D1D2-4978-82A2-D80CFD4B1B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5DD3F9F-58B6-4D8C-9224-D2B2006EE4C1}" type="pres">
      <dgm:prSet presAssocID="{90AD5C8B-D1D2-4978-82A2-D80CFD4B1B6D}" presName="spaceRect" presStyleCnt="0"/>
      <dgm:spPr/>
    </dgm:pt>
    <dgm:pt modelId="{0FBD292A-8C5D-450E-8ED3-73B68C786CFD}" type="pres">
      <dgm:prSet presAssocID="{90AD5C8B-D1D2-4978-82A2-D80CFD4B1B6D}" presName="textRect" presStyleLbl="revTx" presStyleIdx="1" presStyleCnt="3">
        <dgm:presLayoutVars>
          <dgm:chMax val="1"/>
          <dgm:chPref val="1"/>
        </dgm:presLayoutVars>
      </dgm:prSet>
      <dgm:spPr/>
    </dgm:pt>
    <dgm:pt modelId="{39AF097C-1771-445F-B26D-3FD2BB355DF2}" type="pres">
      <dgm:prSet presAssocID="{6E95476C-8946-4084-AEF5-5EAD0C39833B}" presName="sibTrans" presStyleCnt="0"/>
      <dgm:spPr/>
    </dgm:pt>
    <dgm:pt modelId="{73626E8E-85A1-422A-B625-C0A3B7817D6C}" type="pres">
      <dgm:prSet presAssocID="{FF12B0A8-0480-4842-9D5F-DA1C3B1BBE0A}" presName="compNode" presStyleCnt="0"/>
      <dgm:spPr/>
    </dgm:pt>
    <dgm:pt modelId="{B4B576CF-2480-42AB-8FA3-1CD4C9A6B4A7}" type="pres">
      <dgm:prSet presAssocID="{FF12B0A8-0480-4842-9D5F-DA1C3B1BBE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DA618C0-F46C-4AFA-936D-6288A847B49A}" type="pres">
      <dgm:prSet presAssocID="{FF12B0A8-0480-4842-9D5F-DA1C3B1BBE0A}" presName="spaceRect" presStyleCnt="0"/>
      <dgm:spPr/>
    </dgm:pt>
    <dgm:pt modelId="{43808B59-35CB-4AC8-938E-2BCAF0DD1B4B}" type="pres">
      <dgm:prSet presAssocID="{FF12B0A8-0480-4842-9D5F-DA1C3B1BBE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0B4860-4BD0-42D2-A479-1E4D9B4FDD0B}" type="presOf" srcId="{FE11F02F-00DD-4E26-A21D-0F70C7E4C72B}" destId="{0AA6095D-3B91-48CC-940F-53DE86A7BD97}" srcOrd="0" destOrd="0" presId="urn:microsoft.com/office/officeart/2018/2/layout/IconLabelList"/>
    <dgm:cxn modelId="{9038C162-3A91-4305-A8A8-AE61E76BC4DE}" type="presOf" srcId="{90AD5C8B-D1D2-4978-82A2-D80CFD4B1B6D}" destId="{0FBD292A-8C5D-450E-8ED3-73B68C786CFD}" srcOrd="0" destOrd="0" presId="urn:microsoft.com/office/officeart/2018/2/layout/IconLabelList"/>
    <dgm:cxn modelId="{6D223963-4A90-4DD3-9762-423FEC4159DF}" type="presOf" srcId="{3567BD97-8E7E-49C4-A014-835636817F69}" destId="{27A7688B-B852-4549-AB2D-74B432F8D0D0}" srcOrd="0" destOrd="0" presId="urn:microsoft.com/office/officeart/2018/2/layout/IconLabelList"/>
    <dgm:cxn modelId="{1B619C4C-490A-4148-B0F7-61C3DA04E874}" srcId="{FE11F02F-00DD-4E26-A21D-0F70C7E4C72B}" destId="{90AD5C8B-D1D2-4978-82A2-D80CFD4B1B6D}" srcOrd="1" destOrd="0" parTransId="{C667041C-FA2A-46B3-8F89-309E002DCC63}" sibTransId="{6E95476C-8946-4084-AEF5-5EAD0C39833B}"/>
    <dgm:cxn modelId="{19CE6E81-8654-4A3B-BC0D-36CC3F3D77E7}" srcId="{FE11F02F-00DD-4E26-A21D-0F70C7E4C72B}" destId="{FF12B0A8-0480-4842-9D5F-DA1C3B1BBE0A}" srcOrd="2" destOrd="0" parTransId="{5173DC0B-B8F7-42AF-AD64-0833E1655E52}" sibTransId="{EE13CCE8-61F5-4580-A9C6-C3EFA688B14E}"/>
    <dgm:cxn modelId="{11ECF88B-725F-4DAA-B701-AC0F8A5BE469}" type="presOf" srcId="{FF12B0A8-0480-4842-9D5F-DA1C3B1BBE0A}" destId="{43808B59-35CB-4AC8-938E-2BCAF0DD1B4B}" srcOrd="0" destOrd="0" presId="urn:microsoft.com/office/officeart/2018/2/layout/IconLabelList"/>
    <dgm:cxn modelId="{7EE5C8D5-99AB-490B-8ECA-F9FF3E44437F}" srcId="{FE11F02F-00DD-4E26-A21D-0F70C7E4C72B}" destId="{3567BD97-8E7E-49C4-A014-835636817F69}" srcOrd="0" destOrd="0" parTransId="{64A1CDBF-35E2-41CF-916E-E65146994767}" sibTransId="{67F63F3B-C521-48D8-BF79-83FC512BF45D}"/>
    <dgm:cxn modelId="{023AC6F8-81D3-4E37-B6E1-7429CD2661CE}" type="presParOf" srcId="{0AA6095D-3B91-48CC-940F-53DE86A7BD97}" destId="{9D55C64E-6BDA-4FFD-ACE9-A48AA9B909E9}" srcOrd="0" destOrd="0" presId="urn:microsoft.com/office/officeart/2018/2/layout/IconLabelList"/>
    <dgm:cxn modelId="{65A5228B-0B30-4DE8-A90E-8EB27B6043ED}" type="presParOf" srcId="{9D55C64E-6BDA-4FFD-ACE9-A48AA9B909E9}" destId="{48555F64-205E-4BCA-838E-7BC26E535D9B}" srcOrd="0" destOrd="0" presId="urn:microsoft.com/office/officeart/2018/2/layout/IconLabelList"/>
    <dgm:cxn modelId="{678C82B3-5CE9-4D2A-A8F6-6076C38F6A9E}" type="presParOf" srcId="{9D55C64E-6BDA-4FFD-ACE9-A48AA9B909E9}" destId="{849F7340-845D-4784-BD01-C69C53CCDCB0}" srcOrd="1" destOrd="0" presId="urn:microsoft.com/office/officeart/2018/2/layout/IconLabelList"/>
    <dgm:cxn modelId="{EA1AA982-8B66-4581-B110-23ED2F870097}" type="presParOf" srcId="{9D55C64E-6BDA-4FFD-ACE9-A48AA9B909E9}" destId="{27A7688B-B852-4549-AB2D-74B432F8D0D0}" srcOrd="2" destOrd="0" presId="urn:microsoft.com/office/officeart/2018/2/layout/IconLabelList"/>
    <dgm:cxn modelId="{21C75DB3-C065-4648-9CAE-D3DD449AC556}" type="presParOf" srcId="{0AA6095D-3B91-48CC-940F-53DE86A7BD97}" destId="{73995C89-9B08-404E-924B-B9C76BCD3F68}" srcOrd="1" destOrd="0" presId="urn:microsoft.com/office/officeart/2018/2/layout/IconLabelList"/>
    <dgm:cxn modelId="{EF295C17-F2BB-4701-B86F-43A8939CC4EE}" type="presParOf" srcId="{0AA6095D-3B91-48CC-940F-53DE86A7BD97}" destId="{B8D2190E-8099-41BA-9E45-BF6BCBA4B4F9}" srcOrd="2" destOrd="0" presId="urn:microsoft.com/office/officeart/2018/2/layout/IconLabelList"/>
    <dgm:cxn modelId="{FDAB05CD-D97A-426D-BCBB-4C26F06173D1}" type="presParOf" srcId="{B8D2190E-8099-41BA-9E45-BF6BCBA4B4F9}" destId="{78FD91F7-5825-449E-9937-1B5334FF9D15}" srcOrd="0" destOrd="0" presId="urn:microsoft.com/office/officeart/2018/2/layout/IconLabelList"/>
    <dgm:cxn modelId="{D9DB41A4-EA50-40D2-B199-68D665C5B580}" type="presParOf" srcId="{B8D2190E-8099-41BA-9E45-BF6BCBA4B4F9}" destId="{E5DD3F9F-58B6-4D8C-9224-D2B2006EE4C1}" srcOrd="1" destOrd="0" presId="urn:microsoft.com/office/officeart/2018/2/layout/IconLabelList"/>
    <dgm:cxn modelId="{EBCA0292-8A86-4BF8-BB31-E94892BECC7C}" type="presParOf" srcId="{B8D2190E-8099-41BA-9E45-BF6BCBA4B4F9}" destId="{0FBD292A-8C5D-450E-8ED3-73B68C786CFD}" srcOrd="2" destOrd="0" presId="urn:microsoft.com/office/officeart/2018/2/layout/IconLabelList"/>
    <dgm:cxn modelId="{2D575DE0-D536-4DF6-8266-7E9F1DF58E66}" type="presParOf" srcId="{0AA6095D-3B91-48CC-940F-53DE86A7BD97}" destId="{39AF097C-1771-445F-B26D-3FD2BB355DF2}" srcOrd="3" destOrd="0" presId="urn:microsoft.com/office/officeart/2018/2/layout/IconLabelList"/>
    <dgm:cxn modelId="{7A728555-12B8-4935-8EB5-28AD00F281A5}" type="presParOf" srcId="{0AA6095D-3B91-48CC-940F-53DE86A7BD97}" destId="{73626E8E-85A1-422A-B625-C0A3B7817D6C}" srcOrd="4" destOrd="0" presId="urn:microsoft.com/office/officeart/2018/2/layout/IconLabelList"/>
    <dgm:cxn modelId="{1CA603B6-F83A-43B0-A5B6-C2DD58B9957B}" type="presParOf" srcId="{73626E8E-85A1-422A-B625-C0A3B7817D6C}" destId="{B4B576CF-2480-42AB-8FA3-1CD4C9A6B4A7}" srcOrd="0" destOrd="0" presId="urn:microsoft.com/office/officeart/2018/2/layout/IconLabelList"/>
    <dgm:cxn modelId="{F2A08539-DA4A-4F9F-BEA6-517ABEF1FED9}" type="presParOf" srcId="{73626E8E-85A1-422A-B625-C0A3B7817D6C}" destId="{8DA618C0-F46C-4AFA-936D-6288A847B49A}" srcOrd="1" destOrd="0" presId="urn:microsoft.com/office/officeart/2018/2/layout/IconLabelList"/>
    <dgm:cxn modelId="{4725EB4C-59E0-41B2-B722-1712DC1BFCA8}" type="presParOf" srcId="{73626E8E-85A1-422A-B625-C0A3B7817D6C}" destId="{43808B59-35CB-4AC8-938E-2BCAF0DD1B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55F64-205E-4BCA-838E-7BC26E535D9B}">
      <dsp:nvSpPr>
        <dsp:cNvPr id="0" name=""/>
        <dsp:cNvSpPr/>
      </dsp:nvSpPr>
      <dsp:spPr>
        <a:xfrm>
          <a:off x="1046512" y="401361"/>
          <a:ext cx="1271511" cy="1271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7688B-B852-4549-AB2D-74B432F8D0D0}">
      <dsp:nvSpPr>
        <dsp:cNvPr id="0" name=""/>
        <dsp:cNvSpPr/>
      </dsp:nvSpPr>
      <dsp:spPr>
        <a:xfrm>
          <a:off x="269477" y="2024371"/>
          <a:ext cx="28255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Found outliers in Age, Hours per Week, and Net Capital, and set them to missing</a:t>
          </a:r>
        </a:p>
      </dsp:txBody>
      <dsp:txXfrm>
        <a:off x="269477" y="2024371"/>
        <a:ext cx="2825581" cy="720000"/>
      </dsp:txXfrm>
    </dsp:sp>
    <dsp:sp modelId="{78FD91F7-5825-449E-9937-1B5334FF9D15}">
      <dsp:nvSpPr>
        <dsp:cNvPr id="0" name=""/>
        <dsp:cNvSpPr/>
      </dsp:nvSpPr>
      <dsp:spPr>
        <a:xfrm>
          <a:off x="4366571" y="401361"/>
          <a:ext cx="1271511" cy="1271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D292A-8C5D-450E-8ED3-73B68C786CFD}">
      <dsp:nvSpPr>
        <dsp:cNvPr id="0" name=""/>
        <dsp:cNvSpPr/>
      </dsp:nvSpPr>
      <dsp:spPr>
        <a:xfrm>
          <a:off x="3589536" y="2024371"/>
          <a:ext cx="28255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Transposed the missing values in Age and Hours per Week with </a:t>
          </a:r>
          <a:r>
            <a:rPr lang="en-US" sz="1300" kern="1200">
              <a:latin typeface="Gill Sans MT" panose="020B0502020104020203"/>
            </a:rPr>
            <a:t>he means of </a:t>
          </a:r>
          <a:r>
            <a:rPr lang="en-US" sz="1300" kern="1200"/>
            <a:t>the</a:t>
          </a:r>
          <a:r>
            <a:rPr lang="en-US" sz="1300" kern="1200">
              <a:latin typeface="Gill Sans MT" panose="020B0502020104020203"/>
            </a:rPr>
            <a:t> variables</a:t>
          </a:r>
          <a:endParaRPr lang="en-US" sz="1300" kern="1200"/>
        </a:p>
      </dsp:txBody>
      <dsp:txXfrm>
        <a:off x="3589536" y="2024371"/>
        <a:ext cx="2825581" cy="720000"/>
      </dsp:txXfrm>
    </dsp:sp>
    <dsp:sp modelId="{B4B576CF-2480-42AB-8FA3-1CD4C9A6B4A7}">
      <dsp:nvSpPr>
        <dsp:cNvPr id="0" name=""/>
        <dsp:cNvSpPr/>
      </dsp:nvSpPr>
      <dsp:spPr>
        <a:xfrm>
          <a:off x="7686629" y="401361"/>
          <a:ext cx="1271511" cy="1271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08B59-35CB-4AC8-938E-2BCAF0DD1B4B}">
      <dsp:nvSpPr>
        <dsp:cNvPr id="0" name=""/>
        <dsp:cNvSpPr/>
      </dsp:nvSpPr>
      <dsp:spPr>
        <a:xfrm>
          <a:off x="6909594" y="2024371"/>
          <a:ext cx="28255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MT" panose="020B0502020104020203"/>
            </a:rPr>
            <a:t>Created</a:t>
          </a:r>
          <a:r>
            <a:rPr lang="en-US" sz="1300" kern="1200"/>
            <a:t> Net Capital </a:t>
          </a:r>
          <a:r>
            <a:rPr lang="en-US" sz="1300" kern="1200">
              <a:latin typeface="Gill Sans MT" panose="020B0502020104020203"/>
            </a:rPr>
            <a:t>(binary variable)</a:t>
          </a:r>
          <a:r>
            <a:rPr lang="en-US" sz="1300" kern="1200"/>
            <a:t> </a:t>
          </a:r>
          <a:r>
            <a:rPr lang="en-US" sz="1300" kern="1200">
              <a:latin typeface="Gill Sans MT" panose="020B0502020104020203"/>
            </a:rPr>
            <a:t>which represents data as two options: </a:t>
          </a:r>
          <a:r>
            <a:rPr lang="en-US" sz="1300" kern="1200"/>
            <a:t>Capital Gain or </a:t>
          </a:r>
          <a:r>
            <a:rPr lang="en-US" sz="1300" kern="1200">
              <a:latin typeface="Gill Sans MT" panose="020B0502020104020203"/>
            </a:rPr>
            <a:t>No Impact/Loss</a:t>
          </a:r>
          <a:endParaRPr lang="en-US" sz="1300" kern="1200"/>
        </a:p>
      </dsp:txBody>
      <dsp:txXfrm>
        <a:off x="6909594" y="2024371"/>
        <a:ext cx="282558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E05AF-9329-42D9-9975-699F02F9792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646C0-05F2-4144-A1B9-24A66B39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646C0-05F2-4144-A1B9-24A66B3933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434446-A2DA-439D-992B-A7D997143970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Refer Knime workflow file for complete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B9C-CCAC-4059-B296-224C5329696B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 Knime workflow file for complete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E8A255-ED2F-4C3C-97AE-CDF2831C9F8F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Refer Knime workflow file for complete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630F-5D12-4E0C-8EB9-AB68FAEE9076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 Knime workflow file for complete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48E7EC-552D-4C0A-A202-63235740B6E5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Refer Knime workflow file for complete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A44E-545F-4937-AFDD-7B8C5F5D5CB8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 Knime workflow file for complete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9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499-6F41-4E0E-AE66-EA9B486414A4}" type="datetime1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 Knime workflow file for complete diagram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BD22-33A4-4A29-8134-53B2040EB097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 Knime workflow file for complete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29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78C4-92F6-4F90-9468-638896764E3F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 Knime workflow file for complete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6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18162-EF63-4BAD-AC3D-0E929896B21D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Refer Knime workflow file for complete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7BA1-02BB-4E8F-9C11-51691F1BAF76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 Knime workflow file for complete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2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5BB9F5-C789-428F-A414-76F9983BF8D0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Refer Knime workflow file for complete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5D13B31-EC70-40EB-A122-8EFA4FE01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79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F9C6-CF77-4BB9-18DD-6D7DAE91B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 Census Income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A86DA-B8B7-9914-BEB3-002EAD875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12: Sahar KHAN, Alex GRILL, Caroline SEARCY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E6DCA-CB88-9366-86B2-F9AD1BB26A1B}"/>
              </a:ext>
            </a:extLst>
          </p:cNvPr>
          <p:cNvSpPr txBox="1"/>
          <p:nvPr/>
        </p:nvSpPr>
        <p:spPr>
          <a:xfrm>
            <a:off x="511628" y="5181598"/>
            <a:ext cx="78377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question: Can we predict which individuals make over $50k in income to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market for a  $25 million direct marketing campaign.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Answer: </a:t>
            </a:r>
            <a:r>
              <a:rPr lang="en-US" b="1">
                <a:solidFill>
                  <a:schemeClr val="bg1"/>
                </a:solidFill>
              </a:rPr>
              <a:t>Yes we can!</a:t>
            </a:r>
          </a:p>
        </p:txBody>
      </p:sp>
    </p:spTree>
    <p:extLst>
      <p:ext uri="{BB962C8B-B14F-4D97-AF65-F5344CB8AC3E}">
        <p14:creationId xmlns:p14="http://schemas.microsoft.com/office/powerpoint/2010/main" val="206239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7A49C-FD44-06DF-8F37-74CF4155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22503"/>
            <a:ext cx="4826256" cy="4825409"/>
          </a:xfrm>
        </p:spPr>
        <p:txBody>
          <a:bodyPr anchor="ctr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Our ideal customer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BA1C-0763-90F1-7E4F-1D689C15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324485" lvl="1" indent="0">
              <a:buNone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Target Markets:</a:t>
            </a:r>
          </a:p>
          <a:p>
            <a:pPr marL="629920" lvl="1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Relationship status: Married Husbands</a:t>
            </a:r>
          </a:p>
          <a:p>
            <a:pPr marL="629920" lvl="1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Education: Bachelors</a:t>
            </a:r>
          </a:p>
          <a:p>
            <a:pPr marL="629920" lvl="1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Occupation: Executive managerial and professional specialty</a:t>
            </a:r>
          </a:p>
          <a:p>
            <a:pPr marL="324485" lvl="1" indent="0">
              <a:buNone/>
            </a:pP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FE2B-C151-312E-4EC8-F0AC0724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6971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64E084CC-D5CC-5BD6-1F0C-78D20B68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7982-D054-12C8-6B84-08DA8E07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Recommendations:</a:t>
            </a:r>
          </a:p>
          <a:p>
            <a:pPr marL="0" indent="0">
              <a:buNone/>
            </a:pPr>
            <a:r>
              <a:rPr lang="en-US"/>
              <a:t>1. Use a Random Forest model to get the best accuracy </a:t>
            </a:r>
          </a:p>
          <a:p>
            <a:pPr marL="0" indent="0">
              <a:buNone/>
            </a:pPr>
            <a:r>
              <a:rPr lang="en-US"/>
              <a:t>2. </a:t>
            </a:r>
            <a:r>
              <a:rPr lang="en-US" b="0" i="0" u="none" strike="noStrike" baseline="0">
                <a:latin typeface="Roboto-Regular"/>
              </a:rPr>
              <a:t>Use ideal target customer characteristics to design campaign and its reach</a:t>
            </a:r>
          </a:p>
          <a:p>
            <a:pPr marL="0" indent="0">
              <a:buNone/>
            </a:pPr>
            <a:r>
              <a:rPr lang="en-US">
                <a:latin typeface="Roboto-Regular"/>
              </a:rPr>
              <a:t>3. Reevaluate the model after 6 months for further understanding of company’s position in the market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FF24-3EE0-A9F5-3F4C-6283AF6F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7489"/>
            <a:ext cx="11029616" cy="101380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Appendix</a:t>
            </a:r>
            <a:br>
              <a:rPr lang="en-US"/>
            </a:br>
            <a:r>
              <a:rPr lang="en-US"/>
              <a:t>Data Distribution of Independent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6D5BA-7126-B261-DBF7-A7BA8E3AE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67" y="1964481"/>
            <a:ext cx="3821541" cy="23059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618EB-CFF9-2E06-196B-9EE7567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80" y="4360964"/>
            <a:ext cx="3482264" cy="2409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1163D-1638-F988-3F7F-C7D64518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119" y="2794472"/>
            <a:ext cx="3867150" cy="2533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3F94E8-739A-4133-8047-1251CFE995F8}"/>
              </a:ext>
            </a:extLst>
          </p:cNvPr>
          <p:cNvSpPr txBox="1"/>
          <p:nvPr/>
        </p:nvSpPr>
        <p:spPr>
          <a:xfrm>
            <a:off x="5070208" y="2071991"/>
            <a:ext cx="544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Grouped into Net Capital = Capital gain - Capital loss</a:t>
            </a:r>
          </a:p>
        </p:txBody>
      </p:sp>
    </p:spTree>
    <p:extLst>
      <p:ext uri="{BB962C8B-B14F-4D97-AF65-F5344CB8AC3E}">
        <p14:creationId xmlns:p14="http://schemas.microsoft.com/office/powerpoint/2010/main" val="196707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8B0-F932-2A4F-038D-ABB4267D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7489"/>
            <a:ext cx="11029616" cy="1013800"/>
          </a:xfrm>
        </p:spPr>
        <p:txBody>
          <a:bodyPr/>
          <a:lstStyle/>
          <a:p>
            <a:r>
              <a:rPr lang="en-US" sz="2500">
                <a:ea typeface="+mj-lt"/>
                <a:cs typeface="+mj-lt"/>
              </a:rPr>
              <a:t>APPENDIX (CONT.)</a:t>
            </a:r>
            <a:br>
              <a:rPr lang="en-US" sz="2500">
                <a:ea typeface="+mj-lt"/>
                <a:cs typeface="+mj-lt"/>
              </a:rPr>
            </a:br>
            <a:r>
              <a:rPr lang="en-US" sz="2500">
                <a:ea typeface="+mj-lt"/>
                <a:cs typeface="+mj-lt"/>
              </a:rPr>
              <a:t>DATA DISTRIBUTION OF INDEPENDENT VARIABLES (CONT.):</a:t>
            </a:r>
            <a:endParaRPr lang="en-US" sz="25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D89D6-D2F5-DA37-0019-3A57990D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857" y="2355632"/>
            <a:ext cx="3829050" cy="258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038A1-D3BB-952E-9E3C-2C3C0BAAC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5632"/>
            <a:ext cx="3790950" cy="2581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3593D0-2B63-87E6-C721-297ED8F39C69}"/>
              </a:ext>
            </a:extLst>
          </p:cNvPr>
          <p:cNvSpPr txBox="1"/>
          <p:nvPr/>
        </p:nvSpPr>
        <p:spPr>
          <a:xfrm>
            <a:off x="2985655" y="5303790"/>
            <a:ext cx="5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imputed outliers with interpolation nearest method.</a:t>
            </a:r>
          </a:p>
        </p:txBody>
      </p:sp>
    </p:spTree>
    <p:extLst>
      <p:ext uri="{BB962C8B-B14F-4D97-AF65-F5344CB8AC3E}">
        <p14:creationId xmlns:p14="http://schemas.microsoft.com/office/powerpoint/2010/main" val="24498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085-EB5C-DB9F-4570-486FB5B6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APENDIX (Cont.)</a:t>
            </a:r>
            <a:br>
              <a:rPr lang="en-US"/>
            </a:br>
            <a:r>
              <a:rPr lang="en-US"/>
              <a:t>histograms for numeric variables (Q8):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9DC63-4C44-93A7-EF1C-6E124FF3D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783" y="2086956"/>
            <a:ext cx="4685248" cy="4219575"/>
          </a:xfrm>
        </p:spPr>
      </p:pic>
    </p:spTree>
    <p:extLst>
      <p:ext uri="{BB962C8B-B14F-4D97-AF65-F5344CB8AC3E}">
        <p14:creationId xmlns:p14="http://schemas.microsoft.com/office/powerpoint/2010/main" val="127804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97C5-B1CA-E0A2-6556-471805A2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APENDIX (Cont.)</a:t>
            </a:r>
            <a:br>
              <a:rPr lang="en-US"/>
            </a:br>
            <a:r>
              <a:rPr lang="en-US"/>
              <a:t>bar chart for categorical variables (Q9):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EBA9A-7F14-BDA1-B3E7-6EC27CFB6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95" y="2233612"/>
            <a:ext cx="4101933" cy="290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5A1BC-9935-D19A-5E5E-D65CA93EB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4"/>
          <a:stretch/>
        </p:blipFill>
        <p:spPr>
          <a:xfrm>
            <a:off x="4424128" y="2281237"/>
            <a:ext cx="4000383" cy="2860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BEED70-FDA2-65FE-F630-0CDE4E35B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819" y="2355908"/>
            <a:ext cx="3398132" cy="30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6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ACB4-8394-B8D0-D3B5-E4A1D55D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APENDIX (Cont.)</a:t>
            </a:r>
            <a:br>
              <a:rPr lang="en-US"/>
            </a:br>
            <a:r>
              <a:rPr lang="en-US"/>
              <a:t>bar chart for categorical variables (CONT.) (Q9):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DE370F-C067-5592-D613-C2C87F22D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226" y="1977860"/>
            <a:ext cx="3418581" cy="27768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61C7A3-EFBE-32BF-F902-CC227229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0" y="1890775"/>
            <a:ext cx="3556553" cy="2863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5C256-46D9-6405-D07A-1547BEA5A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316" y="1992487"/>
            <a:ext cx="3631006" cy="3033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72DA1-D9CE-DDC3-E8B7-593C8E6A2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754" y="4699227"/>
            <a:ext cx="2876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3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3126-A316-9DF4-654F-F75A448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APENDIX (Cont.)</a:t>
            </a:r>
            <a:br>
              <a:rPr lang="en-US"/>
            </a:br>
            <a:r>
              <a:rPr lang="en-US"/>
              <a:t>bar chart for categorical variables (CONT.) (Q9):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F113F-9BF2-7ADC-EB04-656D47C72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660" y="2638353"/>
            <a:ext cx="3392407" cy="23713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E003C-702A-809C-35B0-0E857257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840" y="2638354"/>
            <a:ext cx="3520785" cy="3083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3A0F29-2D8A-3080-4E2D-909F1B304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50"/>
          <a:stretch/>
        </p:blipFill>
        <p:spPr>
          <a:xfrm>
            <a:off x="8045160" y="2723744"/>
            <a:ext cx="3651389" cy="26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3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3126-A316-9DF4-654F-F75A448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APENDIX (Cont.)</a:t>
            </a:r>
            <a:br>
              <a:rPr lang="en-US"/>
            </a:br>
            <a:r>
              <a:rPr lang="en-US"/>
              <a:t>ROC Curves (Q's 10.2, 11.3, 12.4):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F3C2CF5-BD78-BAC2-EC18-A89145E1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1" y="2174811"/>
            <a:ext cx="5098472" cy="4020831"/>
          </a:xfrm>
          <a:prstGeom prst="rect">
            <a:avLst/>
          </a:prstGeom>
        </p:spPr>
      </p:pic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15411D4A-784D-566C-4B61-EA0C62F6A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18" y="2177118"/>
            <a:ext cx="5098472" cy="4039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27A39-591D-E879-396C-B875ABD780F6}"/>
              </a:ext>
            </a:extLst>
          </p:cNvPr>
          <p:cNvSpPr txBox="1"/>
          <p:nvPr/>
        </p:nvSpPr>
        <p:spPr>
          <a:xfrm>
            <a:off x="2202296" y="6263409"/>
            <a:ext cx="3911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Naïve Bayes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0439B-37A5-8B25-34E2-CE09C625EAE7}"/>
              </a:ext>
            </a:extLst>
          </p:cNvPr>
          <p:cNvSpPr txBox="1"/>
          <p:nvPr/>
        </p:nvSpPr>
        <p:spPr>
          <a:xfrm>
            <a:off x="8286750" y="6263409"/>
            <a:ext cx="3911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Logit Model</a:t>
            </a:r>
          </a:p>
        </p:txBody>
      </p:sp>
    </p:spTree>
    <p:extLst>
      <p:ext uri="{BB962C8B-B14F-4D97-AF65-F5344CB8AC3E}">
        <p14:creationId xmlns:p14="http://schemas.microsoft.com/office/powerpoint/2010/main" val="142701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3126-A316-9DF4-654F-F75A448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APENDIX (Cont.)</a:t>
            </a:r>
            <a:br>
              <a:rPr lang="en-US"/>
            </a:br>
            <a:r>
              <a:rPr lang="en-US"/>
              <a:t>ROC Curves (CONT.) (Q's 10.2, 11.3, 12.4):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27A39-591D-E879-396C-B875ABD780F6}"/>
              </a:ext>
            </a:extLst>
          </p:cNvPr>
          <p:cNvSpPr txBox="1"/>
          <p:nvPr/>
        </p:nvSpPr>
        <p:spPr>
          <a:xfrm>
            <a:off x="2133024" y="6321136"/>
            <a:ext cx="3911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Single Tree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0439B-37A5-8B25-34E2-CE09C625EAE7}"/>
              </a:ext>
            </a:extLst>
          </p:cNvPr>
          <p:cNvSpPr txBox="1"/>
          <p:nvPr/>
        </p:nvSpPr>
        <p:spPr>
          <a:xfrm>
            <a:off x="8205931" y="6321136"/>
            <a:ext cx="39110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Random Forrest Model</a:t>
            </a:r>
          </a:p>
          <a:p>
            <a:endParaRPr lang="en-US"/>
          </a:p>
        </p:txBody>
      </p:sp>
      <p:pic>
        <p:nvPicPr>
          <p:cNvPr id="3" name="Picture 5" descr="Chart&#10;&#10;Description automatically generated">
            <a:extLst>
              <a:ext uri="{FF2B5EF4-FFF2-40B4-BE49-F238E27FC236}">
                <a16:creationId xmlns:a16="http://schemas.microsoft.com/office/drawing/2014/main" id="{3695B91A-A544-C6EE-1A82-B6451365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" y="2025897"/>
            <a:ext cx="5514109" cy="4284021"/>
          </a:xfrm>
          <a:prstGeom prst="rect">
            <a:avLst/>
          </a:prstGeom>
        </p:spPr>
      </p:pic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6A662782-5FE1-B4B2-BF64-868D61FFA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18" y="2023155"/>
            <a:ext cx="5456382" cy="42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0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31A6D-020B-8490-77CD-741D8716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149F-9CB5-B00C-E67E-4805B8F6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774" y="1033389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Random Forest gives the most accurate prediction of households with an income &gt; $50k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Most important variables for prediction: </a:t>
            </a:r>
          </a:p>
          <a:p>
            <a:pPr marL="629920" lvl="1" indent="-305435">
              <a:lnSpc>
                <a:spcPct val="90000"/>
              </a:lnSpc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Education</a:t>
            </a:r>
          </a:p>
          <a:p>
            <a:pPr marL="629920" lvl="1" indent="-305435">
              <a:lnSpc>
                <a:spcPct val="90000"/>
              </a:lnSpc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Marital Status</a:t>
            </a:r>
          </a:p>
          <a:p>
            <a:pPr marL="629920" lvl="1" indent="-305435">
              <a:lnSpc>
                <a:spcPct val="90000"/>
              </a:lnSpc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Occupation</a:t>
            </a:r>
          </a:p>
          <a:p>
            <a:pPr marL="629920" lvl="1" indent="-305435">
              <a:lnSpc>
                <a:spcPct val="90000"/>
              </a:lnSpc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Relationship</a:t>
            </a:r>
          </a:p>
          <a:p>
            <a:pPr marL="286235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</a:rPr>
              <a:t>Who is our ideal customer? 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– We use the target customer characteristics to define marketing campaign </a:t>
            </a:r>
          </a:p>
          <a:p>
            <a:pPr marL="629920" lvl="1" indent="-305435">
              <a:lnSpc>
                <a:spcPct val="90000"/>
              </a:lnSpc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Married husband, Bachelors Education, Executive Managerial Occupation or Profession Specialty</a:t>
            </a:r>
          </a:p>
        </p:txBody>
      </p:sp>
    </p:spTree>
    <p:extLst>
      <p:ext uri="{BB962C8B-B14F-4D97-AF65-F5344CB8AC3E}">
        <p14:creationId xmlns:p14="http://schemas.microsoft.com/office/powerpoint/2010/main" val="83622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0B3-4429-595D-568E-8E21DCA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(cont.)</a:t>
            </a:r>
            <a:br>
              <a:rPr lang="en-US"/>
            </a:br>
            <a:r>
              <a:rPr lang="en-US"/>
              <a:t>Confusion tables (q10.2, 11.3, 12.4)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E1B2-39EB-D905-7428-FC881D17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49" y="2181034"/>
            <a:ext cx="1700558" cy="43436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Single Tree: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282CB8-DEE9-9D6C-A245-A881BCBB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3" y="2728417"/>
            <a:ext cx="2743200" cy="617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BC56C-1199-9796-3BF3-5A5F5046098B}"/>
              </a:ext>
            </a:extLst>
          </p:cNvPr>
          <p:cNvSpPr txBox="1"/>
          <p:nvPr/>
        </p:nvSpPr>
        <p:spPr>
          <a:xfrm>
            <a:off x="6695789" y="2214772"/>
            <a:ext cx="2220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Random Forest: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0A95E11-0FBD-42DB-8236-365F8D84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33" y="2692494"/>
            <a:ext cx="2743200" cy="680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4C427-E898-89A7-BE1F-EC7FEEEAFDB4}"/>
              </a:ext>
            </a:extLst>
          </p:cNvPr>
          <p:cNvSpPr txBox="1"/>
          <p:nvPr/>
        </p:nvSpPr>
        <p:spPr>
          <a:xfrm>
            <a:off x="1586289" y="4486998"/>
            <a:ext cx="4229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Naïve Bayes: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DC826A0A-CCF5-AE31-38B1-4D153DFE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42" y="4972043"/>
            <a:ext cx="2743200" cy="680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9E126F-3C38-8334-0623-2E2A3C6441A0}"/>
              </a:ext>
            </a:extLst>
          </p:cNvPr>
          <p:cNvSpPr txBox="1"/>
          <p:nvPr/>
        </p:nvSpPr>
        <p:spPr>
          <a:xfrm>
            <a:off x="7006032" y="4608757"/>
            <a:ext cx="217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Logistic: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34E52111-3E96-E429-21FB-C6A564EBF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548" y="5022868"/>
            <a:ext cx="2743200" cy="58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8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3126-A316-9DF4-654F-F75A448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APENDIX (Cont.)</a:t>
            </a:r>
            <a:br>
              <a:rPr lang="en-US"/>
            </a:br>
            <a:r>
              <a:rPr lang="en-US"/>
              <a:t>Confusion Table Figures (Q's 10.3, 11.4, 12.5):</a:t>
            </a: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DE9D006F-ABF8-949B-D14F-A74FAF89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2" y="2620796"/>
            <a:ext cx="12118108" cy="16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3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3126-A316-9DF4-654F-F75A4482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0520"/>
            <a:ext cx="11029616" cy="1013800"/>
          </a:xfrm>
        </p:spPr>
        <p:txBody>
          <a:bodyPr>
            <a:normAutofit/>
          </a:bodyPr>
          <a:lstStyle/>
          <a:p>
            <a:r>
              <a:rPr lang="en-US" sz="2200"/>
              <a:t>APENDIX (Cont.)</a:t>
            </a:r>
            <a:br>
              <a:rPr lang="en-US" sz="2200"/>
            </a:br>
            <a:r>
              <a:rPr lang="en-US" sz="2200"/>
              <a:t>Logit model coefficients Where NULL hypothesis Can be rejected (Q11.2):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5232939-2E3D-C45A-D8AF-D6DF033F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73" y="1992384"/>
            <a:ext cx="4936836" cy="48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105E-8524-95E9-CC68-29D40EC8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(ConT)</a:t>
            </a:r>
            <a:br>
              <a:rPr lang="en-US"/>
            </a:br>
            <a:r>
              <a:rPr lang="en-US"/>
              <a:t>variables useful for decision (q12.2):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6717D78-7298-E1C0-4967-AD011A140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73790"/>
            <a:ext cx="10430901" cy="2247989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4C2563-F939-D2C6-C175-2F9FE6C8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8362"/>
              </p:ext>
            </p:extLst>
          </p:nvPr>
        </p:nvGraphicFramePr>
        <p:xfrm>
          <a:off x="859971" y="4365171"/>
          <a:ext cx="2844800" cy="2223951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4542705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1958456"/>
                    </a:ext>
                  </a:extLst>
                </a:gridCol>
              </a:tblGrid>
              <a:tr h="212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28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317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535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72.22222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33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Marital_Status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86.95652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691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51.85185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92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57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320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7.692308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579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Hours_per_Week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10.71429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796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Native_Country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66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NetCapital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27.27273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88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46726-080D-6856-695C-35EBAA14F5F3}"/>
              </a:ext>
            </a:extLst>
          </p:cNvPr>
          <p:cNvSpPr txBox="1"/>
          <p:nvPr/>
        </p:nvSpPr>
        <p:spPr>
          <a:xfrm>
            <a:off x="5497285" y="5323114"/>
            <a:ext cx="51598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Chose the four highest: education, marital status, occupation, and relationship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43119-D75F-5CCB-492A-97EDDE4DAF89}"/>
              </a:ext>
            </a:extLst>
          </p:cNvPr>
          <p:cNvSpPr txBox="1"/>
          <p:nvPr/>
        </p:nvSpPr>
        <p:spPr>
          <a:xfrm>
            <a:off x="3744685" y="4419600"/>
            <a:ext cx="4000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Ratio = #splits (level0)/#candidates(level0)</a:t>
            </a:r>
          </a:p>
        </p:txBody>
      </p:sp>
    </p:spTree>
    <p:extLst>
      <p:ext uri="{BB962C8B-B14F-4D97-AF65-F5344CB8AC3E}">
        <p14:creationId xmlns:p14="http://schemas.microsoft.com/office/powerpoint/2010/main" val="14611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7109-2D26-8FAF-0EC0-6F94D482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(cont.)</a:t>
            </a:r>
            <a:br>
              <a:rPr lang="en-US"/>
            </a:br>
            <a:r>
              <a:rPr lang="en-US"/>
              <a:t>plot of decision tree (q12.3)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FC85E1-85F2-257F-65DB-C3945F36D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9917" y="2300239"/>
            <a:ext cx="9759764" cy="367830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BE368-8839-66D8-B31C-88911F58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 Knime workflow file for complete diagram</a:t>
            </a:r>
          </a:p>
        </p:txBody>
      </p:sp>
    </p:spTree>
    <p:extLst>
      <p:ext uri="{BB962C8B-B14F-4D97-AF65-F5344CB8AC3E}">
        <p14:creationId xmlns:p14="http://schemas.microsoft.com/office/powerpoint/2010/main" val="266192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4317-0739-A231-B9EF-0B8F787D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(</a:t>
            </a:r>
            <a:r>
              <a:rPr lang="en-US" err="1"/>
              <a:t>conT.</a:t>
            </a:r>
            <a:r>
              <a:rPr lang="en-US"/>
              <a:t>)</a:t>
            </a:r>
            <a:br>
              <a:rPr lang="en-US"/>
            </a:br>
            <a:r>
              <a:rPr lang="en-US"/>
              <a:t>Why we chose random forest (q13.1):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3B3E-A547-635E-0B1A-4351E169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/>
              <a:t>Compared to the other models, the Random Forest has the:</a:t>
            </a:r>
          </a:p>
          <a:p>
            <a:pPr marL="629920" lvl="1" indent="-305435"/>
            <a:r>
              <a:rPr lang="en-US" sz="2000"/>
              <a:t>Highest: accuracy, true positive rate, specificity, precision, and prevalence</a:t>
            </a:r>
          </a:p>
          <a:p>
            <a:pPr marL="629920" lvl="1" indent="-305435"/>
            <a:r>
              <a:rPr lang="en-US" sz="2000"/>
              <a:t>Lowest: misclassification rate and false positive rate</a:t>
            </a:r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729D4-D25E-6AA6-E9A4-9348ACAB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Predictor Variables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CA41667-2120-4729-85E6-0661D2A1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5328"/>
            <a:ext cx="3415633" cy="4317185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solidFill>
                  <a:schemeClr val="bg1"/>
                </a:solidFill>
              </a:rPr>
              <a:t>Used Final Weight to adjust/rescale data to be representative of the population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Removed Years of Education because it represented the same data as the Education column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Combined Capital Gain and Capital Loss into Net Capital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A7F2E8-9955-F293-10ED-6CB01E77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42" y="1331561"/>
            <a:ext cx="3024390" cy="437585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9F1E69F-030A-5971-A121-8AE01673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503" y="1625675"/>
            <a:ext cx="4278341" cy="462474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E946CD-2280-6094-1625-B6C101ADCB51}"/>
              </a:ext>
            </a:extLst>
          </p:cNvPr>
          <p:cNvCxnSpPr/>
          <p:nvPr/>
        </p:nvCxnSpPr>
        <p:spPr>
          <a:xfrm>
            <a:off x="7649111" y="3318590"/>
            <a:ext cx="807076" cy="21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E829D32E-3306-C480-F90B-5036E0CF2D51}"/>
              </a:ext>
            </a:extLst>
          </p:cNvPr>
          <p:cNvSpPr/>
          <p:nvPr/>
        </p:nvSpPr>
        <p:spPr>
          <a:xfrm>
            <a:off x="7137042" y="1432775"/>
            <a:ext cx="515154" cy="4282225"/>
          </a:xfrm>
          <a:prstGeom prst="righ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9AAB96F2-EC14-A633-4C46-675ADFD30D4B}"/>
              </a:ext>
            </a:extLst>
          </p:cNvPr>
          <p:cNvSpPr/>
          <p:nvPr/>
        </p:nvSpPr>
        <p:spPr>
          <a:xfrm>
            <a:off x="8553718" y="1330816"/>
            <a:ext cx="364900" cy="4432478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790F9-E019-4CCC-86E2-9A232D70DB72}"/>
              </a:ext>
            </a:extLst>
          </p:cNvPr>
          <p:cNvSpPr txBox="1"/>
          <p:nvPr/>
        </p:nvSpPr>
        <p:spPr>
          <a:xfrm>
            <a:off x="4330521" y="804929"/>
            <a:ext cx="2463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Original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538F5-37C3-0412-0E37-FB5030F0D458}"/>
              </a:ext>
            </a:extLst>
          </p:cNvPr>
          <p:cNvSpPr txBox="1"/>
          <p:nvPr/>
        </p:nvSpPr>
        <p:spPr>
          <a:xfrm>
            <a:off x="8108324" y="697605"/>
            <a:ext cx="2463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Transformed Dataset</a:t>
            </a:r>
          </a:p>
        </p:txBody>
      </p:sp>
    </p:spTree>
    <p:extLst>
      <p:ext uri="{BB962C8B-B14F-4D97-AF65-F5344CB8AC3E}">
        <p14:creationId xmlns:p14="http://schemas.microsoft.com/office/powerpoint/2010/main" val="308301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0">
            <a:extLst>
              <a:ext uri="{FF2B5EF4-FFF2-40B4-BE49-F238E27FC236}">
                <a16:creationId xmlns:a16="http://schemas.microsoft.com/office/drawing/2014/main" id="{66274610-0B8D-4F68-A77F-F6160E3C8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53A99-04CE-57D2-799D-B662CFD7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anchor="ctr">
            <a:normAutofit/>
          </a:bodyPr>
          <a:lstStyle/>
          <a:p>
            <a:r>
              <a:rPr lang="en-US"/>
              <a:t>Data Cleaning: Missing values and outliers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A8820321-1BC7-42E1-B710-A84C5A220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C26AE0-EBFE-438D-AA3D-CAA6DAC6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057AF-D878-40E9-BA0D-638F35F0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E46F63-BF3A-400A-A34D-308744F04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150E4B4-F9C5-F7BE-8CF0-469EDEC77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880426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97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FA7FF-8CDA-2B1A-B7AE-57C6F4AC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0" y="1750948"/>
            <a:ext cx="3409783" cy="101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Random Forest model Significantly outperforms </a:t>
            </a:r>
            <a:br>
              <a:rPr lang="en-US" sz="2700"/>
            </a:br>
            <a:r>
              <a:rPr lang="en-US" sz="270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29F8-3563-96CA-54E4-1D8D5BE1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48" y="2195620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644F938-1CC3-3D2E-7D2F-3B29B071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85" y="597035"/>
            <a:ext cx="6244140" cy="562948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70CED7-11F9-453F-CBDD-8149DF1CF33A}"/>
              </a:ext>
            </a:extLst>
          </p:cNvPr>
          <p:cNvSpPr txBox="1">
            <a:spLocks/>
          </p:cNvSpPr>
          <p:nvPr/>
        </p:nvSpPr>
        <p:spPr>
          <a:xfrm>
            <a:off x="590235" y="2022359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Stronger in 3 Quantifiable Metrics: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Accuracy Rate (94.5%)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True Positive Rate (92.6%)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False Positive Rate (5.0%)</a:t>
            </a:r>
          </a:p>
          <a:p>
            <a:pPr marL="305435" indent="-305435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2628E-0377-B228-7FE8-259EABC7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Top 4 Important 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72E6-D3FB-BE67-FEA6-971E29AF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98" y="1561397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Significant factors in model: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Education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Marital Status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Occupation</a:t>
            </a:r>
          </a:p>
          <a:p>
            <a:pPr marL="305435" indent="-305435"/>
            <a:r>
              <a:rPr lang="en-US">
                <a:solidFill>
                  <a:schemeClr val="bg1"/>
                </a:solidFill>
              </a:rPr>
              <a:t>Relationship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9D410F-5C61-C3C5-6BFD-FEA94DEC4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960693"/>
              </p:ext>
            </p:extLst>
          </p:nvPr>
        </p:nvGraphicFramePr>
        <p:xfrm>
          <a:off x="4791522" y="1111641"/>
          <a:ext cx="6489819" cy="465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24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FA7FF-8CDA-2B1A-B7AE-57C6F4AC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29F8-3563-96CA-54E4-1D8D5BE1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bg2"/>
                </a:solidFill>
              </a:rPr>
              <a:t> 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D759-151F-E120-9006-0FBA8062CC01}"/>
              </a:ext>
            </a:extLst>
          </p:cNvPr>
          <p:cNvSpPr txBox="1"/>
          <p:nvPr/>
        </p:nvSpPr>
        <p:spPr>
          <a:xfrm>
            <a:off x="8784236" y="1214203"/>
            <a:ext cx="279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HS grad, Bachelors and College students earn more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327643-1301-783C-1F89-E896F3B7F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2"/>
          <a:stretch/>
        </p:blipFill>
        <p:spPr>
          <a:xfrm>
            <a:off x="446534" y="874912"/>
            <a:ext cx="7818798" cy="35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2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E870-7A13-C554-9A84-794695A5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/>
              <a:t>Marital Status and </a:t>
            </a:r>
            <a:br>
              <a:rPr lang="en-US" sz="3600"/>
            </a:br>
            <a:r>
              <a:rPr lang="en-US" sz="3600"/>
              <a:t>relationship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3404DA-14AC-8497-DEA8-1FE04E681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43"/>
          <a:stretch/>
        </p:blipFill>
        <p:spPr>
          <a:xfrm>
            <a:off x="370334" y="1025405"/>
            <a:ext cx="7190492" cy="285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F6A28A-A1CE-50F7-F969-BB3ABC26F9AB}"/>
              </a:ext>
            </a:extLst>
          </p:cNvPr>
          <p:cNvSpPr txBox="1"/>
          <p:nvPr/>
        </p:nvSpPr>
        <p:spPr>
          <a:xfrm>
            <a:off x="742372" y="3888644"/>
            <a:ext cx="61638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Prediction shows Married civilian Husbands earn the highest </a:t>
            </a:r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3644570B-86BD-1A2C-D912-D7F95C7BB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9"/>
          <a:stretch/>
        </p:blipFill>
        <p:spPr>
          <a:xfrm>
            <a:off x="8052578" y="1039053"/>
            <a:ext cx="4038953" cy="53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9EAB0-01F1-D08E-9CD6-FAB382B2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Occupation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C89E-E1E6-CC3B-F6F7-4E99CA14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solidFill>
                  <a:schemeClr val="bg1"/>
                </a:solidFill>
              </a:rPr>
              <a:t>People with Professional Specialty and Executive positions are the highest paid </a:t>
            </a:r>
          </a:p>
          <a:p>
            <a:pPr marL="305435" indent="-305435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9245C9-B519-A2DE-349F-2EC5416E7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90"/>
          <a:stretch/>
        </p:blipFill>
        <p:spPr>
          <a:xfrm>
            <a:off x="4261528" y="986578"/>
            <a:ext cx="7818798" cy="45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28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F3794076868D4590015B8F9324A42F" ma:contentTypeVersion="2" ma:contentTypeDescription="Create a new document." ma:contentTypeScope="" ma:versionID="bf87e55daabce79b03dfc6f159b19e13">
  <xsd:schema xmlns:xsd="http://www.w3.org/2001/XMLSchema" xmlns:xs="http://www.w3.org/2001/XMLSchema" xmlns:p="http://schemas.microsoft.com/office/2006/metadata/properties" xmlns:ns2="067bb083-321b-4092-b98b-06e89dc329f0" targetNamespace="http://schemas.microsoft.com/office/2006/metadata/properties" ma:root="true" ma:fieldsID="468a3f36deb485497c175ac30f2e1254" ns2:_="">
    <xsd:import namespace="067bb083-321b-4092-b98b-06e89dc32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b083-321b-4092-b98b-06e89dc32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0FCAC-3905-4AE0-B3EC-8E701D2C11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A6A82-73A9-4625-8347-7360A30A8FAB}">
  <ds:schemaRefs>
    <ds:schemaRef ds:uri="067bb083-321b-4092-b98b-06e89dc329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Application>Microsoft Office PowerPoint</Application>
  <PresentationFormat>Widescreen</PresentationFormat>
  <Slides>25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Dividend</vt:lpstr>
      <vt:lpstr>US Census Income Analysis </vt:lpstr>
      <vt:lpstr>Executive Summary</vt:lpstr>
      <vt:lpstr>Predictor Variables</vt:lpstr>
      <vt:lpstr>Data Cleaning: Missing values and outliers</vt:lpstr>
      <vt:lpstr>Random Forest model Significantly outperforms  others</vt:lpstr>
      <vt:lpstr>Top 4 Important  Variables</vt:lpstr>
      <vt:lpstr>Education</vt:lpstr>
      <vt:lpstr>Marital Status and  relationship</vt:lpstr>
      <vt:lpstr>Occupation</vt:lpstr>
      <vt:lpstr>Our ideal customer</vt:lpstr>
      <vt:lpstr>Conclusion</vt:lpstr>
      <vt:lpstr> Appendix Data Distribution of Independent variables:</vt:lpstr>
      <vt:lpstr>APPENDIX (CONT.) DATA DISTRIBUTION OF INDEPENDENT VARIABLES (CONT.):</vt:lpstr>
      <vt:lpstr>APENDIX (Cont.) histograms for numeric variables (Q8):</vt:lpstr>
      <vt:lpstr>APENDIX (Cont.) bar chart for categorical variables (Q9):</vt:lpstr>
      <vt:lpstr>APENDIX (Cont.) bar chart for categorical variables (CONT.) (Q9):</vt:lpstr>
      <vt:lpstr>APENDIX (Cont.) bar chart for categorical variables (CONT.) (Q9):</vt:lpstr>
      <vt:lpstr>APENDIX (Cont.) ROC Curves (Q's 10.2, 11.3, 12.4):</vt:lpstr>
      <vt:lpstr>APENDIX (Cont.) ROC Curves (CONT.) (Q's 10.2, 11.3, 12.4):</vt:lpstr>
      <vt:lpstr>Appendix (cont.) Confusion tables (q10.2, 11.3, 12.4)</vt:lpstr>
      <vt:lpstr>APENDIX (Cont.) Confusion Table Figures (Q's 10.3, 11.4, 12.5):</vt:lpstr>
      <vt:lpstr>APENDIX (Cont.) Logit model coefficients Where NULL hypothesis Can be rejected (Q11.2):</vt:lpstr>
      <vt:lpstr>Appendix (ConT) variables useful for decision (q12.2):</vt:lpstr>
      <vt:lpstr>Appendix (cont.) plot of decision tree (q12.3)</vt:lpstr>
      <vt:lpstr>Appendix (conT.) Why we chose random forest (q13.1):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Census Income Analysis</dc:title>
  <dc:creator>Sahar Khan</dc:creator>
  <cp:revision>1</cp:revision>
  <dcterms:created xsi:type="dcterms:W3CDTF">2022-11-09T03:34:50Z</dcterms:created>
  <dcterms:modified xsi:type="dcterms:W3CDTF">2022-11-10T22:06:26Z</dcterms:modified>
</cp:coreProperties>
</file>