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6" r:id="rId3"/>
    <p:sldId id="290" r:id="rId4"/>
    <p:sldId id="291" r:id="rId5"/>
    <p:sldId id="292" r:id="rId6"/>
    <p:sldId id="293" r:id="rId7"/>
    <p:sldId id="294" r:id="rId8"/>
    <p:sldId id="295" r:id="rId9"/>
    <p:sldId id="302" r:id="rId10"/>
    <p:sldId id="296" r:id="rId11"/>
    <p:sldId id="297" r:id="rId12"/>
    <p:sldId id="269" r:id="rId13"/>
    <p:sldId id="298" r:id="rId14"/>
    <p:sldId id="299" r:id="rId15"/>
    <p:sldId id="300" r:id="rId16"/>
    <p:sldId id="303" r:id="rId17"/>
    <p:sldId id="301" r:id="rId18"/>
    <p:sldId id="274" r:id="rId19"/>
    <p:sldId id="267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A8D70-05E0-4B01-BB14-2427E1129D52}" v="15" dt="2023-05-12T08:18:45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87409" autoAdjust="0"/>
  </p:normalViewPr>
  <p:slideViewPr>
    <p:cSldViewPr snapToGrid="0">
      <p:cViewPr varScale="1">
        <p:scale>
          <a:sx n="72" d="100"/>
          <a:sy n="72" d="100"/>
        </p:scale>
        <p:origin x="1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אור בן דוד" userId="19fb6135-7678-42e3-b2a2-13e32a2634cf" providerId="ADAL" clId="{A2CA8D70-05E0-4B01-BB14-2427E1129D52}"/>
    <pc:docChg chg="undo custSel addSld delSld modSld sldOrd">
      <pc:chgData name="ליאור בן דוד" userId="19fb6135-7678-42e3-b2a2-13e32a2634cf" providerId="ADAL" clId="{A2CA8D70-05E0-4B01-BB14-2427E1129D52}" dt="2023-05-12T08:38:12.299" v="2030" actId="207"/>
      <pc:docMkLst>
        <pc:docMk/>
      </pc:docMkLst>
      <pc:sldChg chg="modSp del mod">
        <pc:chgData name="ליאור בן דוד" userId="19fb6135-7678-42e3-b2a2-13e32a2634cf" providerId="ADAL" clId="{A2CA8D70-05E0-4B01-BB14-2427E1129D52}" dt="2023-05-12T08:32:01.180" v="1946" actId="47"/>
        <pc:sldMkLst>
          <pc:docMk/>
          <pc:sldMk cId="2037830898" sldId="259"/>
        </pc:sldMkLst>
        <pc:spChg chg="mod">
          <ac:chgData name="ליאור בן דוד" userId="19fb6135-7678-42e3-b2a2-13e32a2634cf" providerId="ADAL" clId="{A2CA8D70-05E0-4B01-BB14-2427E1129D52}" dt="2023-05-12T08:17:56.471" v="1821" actId="1076"/>
          <ac:spMkLst>
            <pc:docMk/>
            <pc:sldMk cId="2037830898" sldId="259"/>
            <ac:spMk id="3" creationId="{87BD0694-1B02-AA94-978A-30B5392C1D3C}"/>
          </ac:spMkLst>
        </pc:spChg>
      </pc:sldChg>
      <pc:sldChg chg="ord">
        <pc:chgData name="ליאור בן דוד" userId="19fb6135-7678-42e3-b2a2-13e32a2634cf" providerId="ADAL" clId="{A2CA8D70-05E0-4B01-BB14-2427E1129D52}" dt="2023-05-12T06:49:13.446" v="3"/>
        <pc:sldMkLst>
          <pc:docMk/>
          <pc:sldMk cId="3721592766" sldId="266"/>
        </pc:sldMkLst>
      </pc:sldChg>
      <pc:sldChg chg="new del">
        <pc:chgData name="ליאור בן דוד" userId="19fb6135-7678-42e3-b2a2-13e32a2634cf" providerId="ADAL" clId="{A2CA8D70-05E0-4B01-BB14-2427E1129D52}" dt="2023-05-12T06:58:36.442" v="13" actId="47"/>
        <pc:sldMkLst>
          <pc:docMk/>
          <pc:sldMk cId="3419419363" sldId="275"/>
        </pc:sldMkLst>
      </pc:sldChg>
      <pc:sldChg chg="addSp delSp modSp add mod setBg delDesignElem">
        <pc:chgData name="ליאור בן דוד" userId="19fb6135-7678-42e3-b2a2-13e32a2634cf" providerId="ADAL" clId="{A2CA8D70-05E0-4B01-BB14-2427E1129D52}" dt="2023-05-12T07:03:16.780" v="120" actId="1076"/>
        <pc:sldMkLst>
          <pc:docMk/>
          <pc:sldMk cId="1548351129" sldId="276"/>
        </pc:sldMkLst>
        <pc:spChg chg="mod">
          <ac:chgData name="ליאור בן דוד" userId="19fb6135-7678-42e3-b2a2-13e32a2634cf" providerId="ADAL" clId="{A2CA8D70-05E0-4B01-BB14-2427E1129D52}" dt="2023-05-12T06:59:55.182" v="78" actId="20577"/>
          <ac:spMkLst>
            <pc:docMk/>
            <pc:sldMk cId="1548351129" sldId="276"/>
            <ac:spMk id="2" creationId="{34D2FC62-29C4-B028-2BD7-81B3A534750B}"/>
          </ac:spMkLst>
        </pc:spChg>
        <pc:spChg chg="add mod">
          <ac:chgData name="ליאור בן דוד" userId="19fb6135-7678-42e3-b2a2-13e32a2634cf" providerId="ADAL" clId="{A2CA8D70-05E0-4B01-BB14-2427E1129D52}" dt="2023-05-12T07:03:16.780" v="120" actId="1076"/>
          <ac:spMkLst>
            <pc:docMk/>
            <pc:sldMk cId="1548351129" sldId="276"/>
            <ac:spMk id="3" creationId="{8A87F0C2-DE56-525A-D8B2-E583EEE75A8F}"/>
          </ac:spMkLst>
        </pc:spChg>
        <pc:spChg chg="del mod">
          <ac:chgData name="ליאור בן דוד" userId="19fb6135-7678-42e3-b2a2-13e32a2634cf" providerId="ADAL" clId="{A2CA8D70-05E0-4B01-BB14-2427E1129D52}" dt="2023-05-12T06:58:42.026" v="17" actId="478"/>
          <ac:spMkLst>
            <pc:docMk/>
            <pc:sldMk cId="1548351129" sldId="276"/>
            <ac:spMk id="7" creationId="{B5E21208-02F7-8220-0F2F-436F336FD564}"/>
          </ac:spMkLst>
        </pc:spChg>
        <pc:spChg chg="del">
          <ac:chgData name="ליאור בן דוד" userId="19fb6135-7678-42e3-b2a2-13e32a2634cf" providerId="ADAL" clId="{A2CA8D70-05E0-4B01-BB14-2427E1129D52}" dt="2023-05-12T06:58:34.806" v="12"/>
          <ac:spMkLst>
            <pc:docMk/>
            <pc:sldMk cId="1548351129" sldId="276"/>
            <ac:spMk id="21" creationId="{04695F26-39DB-450E-B464-9C76CD233B36}"/>
          </ac:spMkLst>
        </pc:spChg>
        <pc:spChg chg="del">
          <ac:chgData name="ליאור בן דוד" userId="19fb6135-7678-42e3-b2a2-13e32a2634cf" providerId="ADAL" clId="{A2CA8D70-05E0-4B01-BB14-2427E1129D52}" dt="2023-05-12T06:58:34.806" v="12"/>
          <ac:spMkLst>
            <pc:docMk/>
            <pc:sldMk cId="1548351129" sldId="276"/>
            <ac:spMk id="23" creationId="{2F42E55F-A297-474F-AF2D-6D3A15822BCA}"/>
          </ac:spMkLst>
        </pc:spChg>
        <pc:grpChg chg="del">
          <ac:chgData name="ליאור בן דוד" userId="19fb6135-7678-42e3-b2a2-13e32a2634cf" providerId="ADAL" clId="{A2CA8D70-05E0-4B01-BB14-2427E1129D52}" dt="2023-05-12T06:58:34.806" v="12"/>
          <ac:grpSpMkLst>
            <pc:docMk/>
            <pc:sldMk cId="1548351129" sldId="276"/>
            <ac:grpSpMk id="25" creationId="{972070F7-E065-4D60-8938-9FB8CDB8ACB0}"/>
          </ac:grpSpMkLst>
        </pc:grpChg>
        <pc:picChg chg="add mod">
          <ac:chgData name="ליאור בן דוד" userId="19fb6135-7678-42e3-b2a2-13e32a2634cf" providerId="ADAL" clId="{A2CA8D70-05E0-4B01-BB14-2427E1129D52}" dt="2023-05-12T07:02:24.231" v="116" actId="1076"/>
          <ac:picMkLst>
            <pc:docMk/>
            <pc:sldMk cId="1548351129" sldId="276"/>
            <ac:picMk id="5" creationId="{ED987A32-D65D-3170-B5E5-14BEB01BBD58}"/>
          </ac:picMkLst>
        </pc:picChg>
        <pc:picChg chg="del">
          <ac:chgData name="ליאור בן דוד" userId="19fb6135-7678-42e3-b2a2-13e32a2634cf" providerId="ADAL" clId="{A2CA8D70-05E0-4B01-BB14-2427E1129D52}" dt="2023-05-12T06:58:40.308" v="15" actId="478"/>
          <ac:picMkLst>
            <pc:docMk/>
            <pc:sldMk cId="1548351129" sldId="276"/>
            <ac:picMk id="6" creationId="{B4039B0D-07A0-2B3D-111A-6CCDBB21BD83}"/>
          </ac:picMkLst>
        </pc:picChg>
        <pc:picChg chg="del">
          <ac:chgData name="ליאור בן דוד" userId="19fb6135-7678-42e3-b2a2-13e32a2634cf" providerId="ADAL" clId="{A2CA8D70-05E0-4B01-BB14-2427E1129D52}" dt="2023-05-12T06:58:39.714" v="14" actId="478"/>
          <ac:picMkLst>
            <pc:docMk/>
            <pc:sldMk cId="1548351129" sldId="276"/>
            <ac:picMk id="16" creationId="{2177862C-2101-261E-8A76-306ACA51B447}"/>
          </ac:picMkLst>
        </pc:picChg>
      </pc:sldChg>
      <pc:sldChg chg="addSp delSp modSp new mod">
        <pc:chgData name="ליאור בן דוד" userId="19fb6135-7678-42e3-b2a2-13e32a2634cf" providerId="ADAL" clId="{A2CA8D70-05E0-4B01-BB14-2427E1129D52}" dt="2023-05-12T07:22:18.782" v="633" actId="1076"/>
        <pc:sldMkLst>
          <pc:docMk/>
          <pc:sldMk cId="2986493935" sldId="277"/>
        </pc:sldMkLst>
        <pc:spChg chg="del">
          <ac:chgData name="ליאור בן דוד" userId="19fb6135-7678-42e3-b2a2-13e32a2634cf" providerId="ADAL" clId="{A2CA8D70-05E0-4B01-BB14-2427E1129D52}" dt="2023-05-12T07:05:00.385" v="122" actId="478"/>
          <ac:spMkLst>
            <pc:docMk/>
            <pc:sldMk cId="2986493935" sldId="277"/>
            <ac:spMk id="2" creationId="{F49B8811-8A03-0B39-3132-4639BF343F5B}"/>
          </ac:spMkLst>
        </pc:spChg>
        <pc:spChg chg="mod">
          <ac:chgData name="ליאור בן דוד" userId="19fb6135-7678-42e3-b2a2-13e32a2634cf" providerId="ADAL" clId="{A2CA8D70-05E0-4B01-BB14-2427E1129D52}" dt="2023-05-12T07:11:40.338" v="465" actId="20577"/>
          <ac:spMkLst>
            <pc:docMk/>
            <pc:sldMk cId="2986493935" sldId="277"/>
            <ac:spMk id="3" creationId="{4AEEA2D2-E646-4834-61BE-9F3D6BC24E56}"/>
          </ac:spMkLst>
        </pc:spChg>
        <pc:spChg chg="add del">
          <ac:chgData name="ליאור בן דוד" userId="19fb6135-7678-42e3-b2a2-13e32a2634cf" providerId="ADAL" clId="{A2CA8D70-05E0-4B01-BB14-2427E1129D52}" dt="2023-05-12T07:09:56.181" v="408"/>
          <ac:spMkLst>
            <pc:docMk/>
            <pc:sldMk cId="2986493935" sldId="277"/>
            <ac:spMk id="4" creationId="{648BD039-4655-A086-8E4B-58DB03725462}"/>
          </ac:spMkLst>
        </pc:spChg>
        <pc:picChg chg="add mod">
          <ac:chgData name="ליאור בן דוד" userId="19fb6135-7678-42e3-b2a2-13e32a2634cf" providerId="ADAL" clId="{A2CA8D70-05E0-4B01-BB14-2427E1129D52}" dt="2023-05-12T07:22:18.782" v="633" actId="1076"/>
          <ac:picMkLst>
            <pc:docMk/>
            <pc:sldMk cId="2986493935" sldId="277"/>
            <ac:picMk id="5" creationId="{AE338E32-4842-3D33-B1A9-DB8A5A84D070}"/>
          </ac:picMkLst>
        </pc:picChg>
      </pc:sldChg>
      <pc:sldChg chg="addSp delSp modSp add mod modNotesTx">
        <pc:chgData name="ליאור בן דוד" userId="19fb6135-7678-42e3-b2a2-13e32a2634cf" providerId="ADAL" clId="{A2CA8D70-05E0-4B01-BB14-2427E1129D52}" dt="2023-05-12T07:23:12.407" v="635" actId="20577"/>
        <pc:sldMkLst>
          <pc:docMk/>
          <pc:sldMk cId="1876902529" sldId="278"/>
        </pc:sldMkLst>
        <pc:spChg chg="add del">
          <ac:chgData name="ליאור בן דוד" userId="19fb6135-7678-42e3-b2a2-13e32a2634cf" providerId="ADAL" clId="{A2CA8D70-05E0-4B01-BB14-2427E1129D52}" dt="2023-05-12T07:13:44.443" v="589"/>
          <ac:spMkLst>
            <pc:docMk/>
            <pc:sldMk cId="1876902529" sldId="278"/>
            <ac:spMk id="2" creationId="{353D8ECC-46FD-7DCA-7D98-7522ED9EB2C2}"/>
          </ac:spMkLst>
        </pc:spChg>
        <pc:spChg chg="mod">
          <ac:chgData name="ליאור בן דוד" userId="19fb6135-7678-42e3-b2a2-13e32a2634cf" providerId="ADAL" clId="{A2CA8D70-05E0-4B01-BB14-2427E1129D52}" dt="2023-05-12T07:23:12.407" v="635" actId="20577"/>
          <ac:spMkLst>
            <pc:docMk/>
            <pc:sldMk cId="1876902529" sldId="278"/>
            <ac:spMk id="3" creationId="{4AEEA2D2-E646-4834-61BE-9F3D6BC24E56}"/>
          </ac:spMkLst>
        </pc:spChg>
        <pc:picChg chg="add mod">
          <ac:chgData name="ליאור בן דוד" userId="19fb6135-7678-42e3-b2a2-13e32a2634cf" providerId="ADAL" clId="{A2CA8D70-05E0-4B01-BB14-2427E1129D52}" dt="2023-05-12T07:20:15.724" v="620" actId="1076"/>
          <ac:picMkLst>
            <pc:docMk/>
            <pc:sldMk cId="1876902529" sldId="278"/>
            <ac:picMk id="5" creationId="{CABD935C-60EF-9437-0BA3-33DCB46FBA81}"/>
          </ac:picMkLst>
        </pc:picChg>
      </pc:sldChg>
      <pc:sldChg chg="addSp delSp modSp new mod">
        <pc:chgData name="ליאור בן דוד" userId="19fb6135-7678-42e3-b2a2-13e32a2634cf" providerId="ADAL" clId="{A2CA8D70-05E0-4B01-BB14-2427E1129D52}" dt="2023-05-12T07:28:52.523" v="784" actId="20577"/>
        <pc:sldMkLst>
          <pc:docMk/>
          <pc:sldMk cId="3490125462" sldId="279"/>
        </pc:sldMkLst>
        <pc:spChg chg="del">
          <ac:chgData name="ליאור בן דוד" userId="19fb6135-7678-42e3-b2a2-13e32a2634cf" providerId="ADAL" clId="{A2CA8D70-05E0-4B01-BB14-2427E1129D52}" dt="2023-05-12T07:25:39.343" v="640" actId="478"/>
          <ac:spMkLst>
            <pc:docMk/>
            <pc:sldMk cId="3490125462" sldId="279"/>
            <ac:spMk id="2" creationId="{974402B8-F12D-EB64-CFF4-051D9DFC7DF5}"/>
          </ac:spMkLst>
        </pc:spChg>
        <pc:spChg chg="del">
          <ac:chgData name="ליאור בן דוד" userId="19fb6135-7678-42e3-b2a2-13e32a2634cf" providerId="ADAL" clId="{A2CA8D70-05E0-4B01-BB14-2427E1129D52}" dt="2023-05-12T07:25:29.713" v="637" actId="22"/>
          <ac:spMkLst>
            <pc:docMk/>
            <pc:sldMk cId="3490125462" sldId="279"/>
            <ac:spMk id="3" creationId="{B63FA1B3-504D-DD99-815D-1DA77264FFEB}"/>
          </ac:spMkLst>
        </pc:spChg>
        <pc:spChg chg="add mod">
          <ac:chgData name="ליאור בן דוד" userId="19fb6135-7678-42e3-b2a2-13e32a2634cf" providerId="ADAL" clId="{A2CA8D70-05E0-4B01-BB14-2427E1129D52}" dt="2023-05-12T07:28:52.523" v="784" actId="20577"/>
          <ac:spMkLst>
            <pc:docMk/>
            <pc:sldMk cId="3490125462" sldId="279"/>
            <ac:spMk id="6" creationId="{E4E7AFCF-3628-1901-90DE-E470B14B8CD5}"/>
          </ac:spMkLst>
        </pc:spChg>
        <pc:picChg chg="add mod ord">
          <ac:chgData name="ליאור בן דוד" userId="19fb6135-7678-42e3-b2a2-13e32a2634cf" providerId="ADAL" clId="{A2CA8D70-05E0-4B01-BB14-2427E1129D52}" dt="2023-05-12T07:26:05.747" v="644" actId="1076"/>
          <ac:picMkLst>
            <pc:docMk/>
            <pc:sldMk cId="3490125462" sldId="279"/>
            <ac:picMk id="5" creationId="{D3896ADC-52D4-E07C-A7C5-89364B6EAD35}"/>
          </ac:picMkLst>
        </pc:picChg>
      </pc:sldChg>
      <pc:sldChg chg="addSp delSp modSp new mod">
        <pc:chgData name="ליאור בן דוד" userId="19fb6135-7678-42e3-b2a2-13e32a2634cf" providerId="ADAL" clId="{A2CA8D70-05E0-4B01-BB14-2427E1129D52}" dt="2023-05-12T07:39:40.719" v="1184"/>
        <pc:sldMkLst>
          <pc:docMk/>
          <pc:sldMk cId="585066422" sldId="280"/>
        </pc:sldMkLst>
        <pc:spChg chg="del">
          <ac:chgData name="ליאור בן דוד" userId="19fb6135-7678-42e3-b2a2-13e32a2634cf" providerId="ADAL" clId="{A2CA8D70-05E0-4B01-BB14-2427E1129D52}" dt="2023-05-12T07:29:39.961" v="786" actId="478"/>
          <ac:spMkLst>
            <pc:docMk/>
            <pc:sldMk cId="585066422" sldId="280"/>
            <ac:spMk id="2" creationId="{D0153832-B02B-C6FB-1E8D-269224D4D1B1}"/>
          </ac:spMkLst>
        </pc:spChg>
        <pc:spChg chg="mod">
          <ac:chgData name="ליאור בן דוד" userId="19fb6135-7678-42e3-b2a2-13e32a2634cf" providerId="ADAL" clId="{A2CA8D70-05E0-4B01-BB14-2427E1129D52}" dt="2023-05-12T07:38:14.728" v="1177" actId="14100"/>
          <ac:spMkLst>
            <pc:docMk/>
            <pc:sldMk cId="585066422" sldId="280"/>
            <ac:spMk id="3" creationId="{2C1DE09E-3813-DF4F-5825-EFC2FB551CB6}"/>
          </ac:spMkLst>
        </pc:spChg>
        <pc:spChg chg="add del mod">
          <ac:chgData name="ליאור בן דוד" userId="19fb6135-7678-42e3-b2a2-13e32a2634cf" providerId="ADAL" clId="{A2CA8D70-05E0-4B01-BB14-2427E1129D52}" dt="2023-05-12T07:39:14.732" v="1181"/>
          <ac:spMkLst>
            <pc:docMk/>
            <pc:sldMk cId="585066422" sldId="280"/>
            <ac:spMk id="8" creationId="{2A4855A2-F970-6D55-449C-9836512B1A0D}"/>
          </ac:spMkLst>
        </pc:spChg>
        <pc:spChg chg="add mod">
          <ac:chgData name="ליאור בן דוד" userId="19fb6135-7678-42e3-b2a2-13e32a2634cf" providerId="ADAL" clId="{A2CA8D70-05E0-4B01-BB14-2427E1129D52}" dt="2023-05-12T07:39:40.719" v="1184"/>
          <ac:spMkLst>
            <pc:docMk/>
            <pc:sldMk cId="585066422" sldId="280"/>
            <ac:spMk id="9" creationId="{005902A6-8FBE-E902-CA3F-618C82CB2DD3}"/>
          </ac:spMkLst>
        </pc:spChg>
        <pc:picChg chg="add mod">
          <ac:chgData name="ליאור בן דוד" userId="19fb6135-7678-42e3-b2a2-13e32a2634cf" providerId="ADAL" clId="{A2CA8D70-05E0-4B01-BB14-2427E1129D52}" dt="2023-05-12T07:38:16.774" v="1178" actId="1076"/>
          <ac:picMkLst>
            <pc:docMk/>
            <pc:sldMk cId="585066422" sldId="280"/>
            <ac:picMk id="5" creationId="{F66607FE-4486-330C-47AC-9094FE582849}"/>
          </ac:picMkLst>
        </pc:picChg>
        <pc:picChg chg="add del">
          <ac:chgData name="ליאור בן דוד" userId="19fb6135-7678-42e3-b2a2-13e32a2634cf" providerId="ADAL" clId="{A2CA8D70-05E0-4B01-BB14-2427E1129D52}" dt="2023-05-12T07:34:00.045" v="978" actId="22"/>
          <ac:picMkLst>
            <pc:docMk/>
            <pc:sldMk cId="585066422" sldId="280"/>
            <ac:picMk id="7" creationId="{9A0D0046-C702-55B9-2CD7-35ED4726BACD}"/>
          </ac:picMkLst>
        </pc:picChg>
      </pc:sldChg>
      <pc:sldChg chg="addSp delSp modSp new mod">
        <pc:chgData name="ליאור בן דוד" userId="19fb6135-7678-42e3-b2a2-13e32a2634cf" providerId="ADAL" clId="{A2CA8D70-05E0-4B01-BB14-2427E1129D52}" dt="2023-05-12T07:37:14.152" v="1171" actId="14100"/>
        <pc:sldMkLst>
          <pc:docMk/>
          <pc:sldMk cId="3486409651" sldId="281"/>
        </pc:sldMkLst>
        <pc:spChg chg="del">
          <ac:chgData name="ליאור בן דוד" userId="19fb6135-7678-42e3-b2a2-13e32a2634cf" providerId="ADAL" clId="{A2CA8D70-05E0-4B01-BB14-2427E1129D52}" dt="2023-05-12T07:34:07.335" v="980" actId="478"/>
          <ac:spMkLst>
            <pc:docMk/>
            <pc:sldMk cId="3486409651" sldId="281"/>
            <ac:spMk id="2" creationId="{626C3B24-769F-35B5-7CB2-0B27AC5E03DD}"/>
          </ac:spMkLst>
        </pc:spChg>
        <pc:spChg chg="mod">
          <ac:chgData name="ליאור בן דוד" userId="19fb6135-7678-42e3-b2a2-13e32a2634cf" providerId="ADAL" clId="{A2CA8D70-05E0-4B01-BB14-2427E1129D52}" dt="2023-05-12T07:37:14.152" v="1171" actId="14100"/>
          <ac:spMkLst>
            <pc:docMk/>
            <pc:sldMk cId="3486409651" sldId="281"/>
            <ac:spMk id="3" creationId="{99B65A0E-C49D-E389-B5B3-49B2980DA12F}"/>
          </ac:spMkLst>
        </pc:spChg>
        <pc:picChg chg="add mod">
          <ac:chgData name="ליאור בן דוד" userId="19fb6135-7678-42e3-b2a2-13e32a2634cf" providerId="ADAL" clId="{A2CA8D70-05E0-4B01-BB14-2427E1129D52}" dt="2023-05-12T07:37:09.008" v="1170" actId="14100"/>
          <ac:picMkLst>
            <pc:docMk/>
            <pc:sldMk cId="3486409651" sldId="281"/>
            <ac:picMk id="4" creationId="{EBB18CD3-8265-DB96-83C6-6B58B9A8D6DD}"/>
          </ac:picMkLst>
        </pc:picChg>
      </pc:sldChg>
      <pc:sldChg chg="delSp modSp new mod">
        <pc:chgData name="ליאור בן דוד" userId="19fb6135-7678-42e3-b2a2-13e32a2634cf" providerId="ADAL" clId="{A2CA8D70-05E0-4B01-BB14-2427E1129D52}" dt="2023-05-12T08:02:23.028" v="1480" actId="207"/>
        <pc:sldMkLst>
          <pc:docMk/>
          <pc:sldMk cId="3739291979" sldId="282"/>
        </pc:sldMkLst>
        <pc:spChg chg="del">
          <ac:chgData name="ליאור בן דוד" userId="19fb6135-7678-42e3-b2a2-13e32a2634cf" providerId="ADAL" clId="{A2CA8D70-05E0-4B01-BB14-2427E1129D52}" dt="2023-05-12T07:53:04.146" v="1186" actId="478"/>
          <ac:spMkLst>
            <pc:docMk/>
            <pc:sldMk cId="3739291979" sldId="282"/>
            <ac:spMk id="2" creationId="{57610B3F-B19D-A373-5494-71C67BD4DC08}"/>
          </ac:spMkLst>
        </pc:spChg>
        <pc:spChg chg="mod">
          <ac:chgData name="ליאור בן דוד" userId="19fb6135-7678-42e3-b2a2-13e32a2634cf" providerId="ADAL" clId="{A2CA8D70-05E0-4B01-BB14-2427E1129D52}" dt="2023-05-12T08:02:23.028" v="1480" actId="207"/>
          <ac:spMkLst>
            <pc:docMk/>
            <pc:sldMk cId="3739291979" sldId="282"/>
            <ac:spMk id="3" creationId="{56240B09-8461-ACDC-7501-BF7604E7C3DF}"/>
          </ac:spMkLst>
        </pc:spChg>
      </pc:sldChg>
      <pc:sldChg chg="delSp modSp new mod">
        <pc:chgData name="ליאור בן דוד" userId="19fb6135-7678-42e3-b2a2-13e32a2634cf" providerId="ADAL" clId="{A2CA8D70-05E0-4B01-BB14-2427E1129D52}" dt="2023-05-12T08:03:37.027" v="1576" actId="20577"/>
        <pc:sldMkLst>
          <pc:docMk/>
          <pc:sldMk cId="2745893023" sldId="283"/>
        </pc:sldMkLst>
        <pc:spChg chg="del">
          <ac:chgData name="ליאור בן דוד" userId="19fb6135-7678-42e3-b2a2-13e32a2634cf" providerId="ADAL" clId="{A2CA8D70-05E0-4B01-BB14-2427E1129D52}" dt="2023-05-12T08:02:47.807" v="1510" actId="478"/>
          <ac:spMkLst>
            <pc:docMk/>
            <pc:sldMk cId="2745893023" sldId="283"/>
            <ac:spMk id="2" creationId="{82478409-7C5F-BB41-74CF-57327C9C11E1}"/>
          </ac:spMkLst>
        </pc:spChg>
        <pc:spChg chg="mod">
          <ac:chgData name="ליאור בן דוד" userId="19fb6135-7678-42e3-b2a2-13e32a2634cf" providerId="ADAL" clId="{A2CA8D70-05E0-4B01-BB14-2427E1129D52}" dt="2023-05-12T08:03:37.027" v="1576" actId="20577"/>
          <ac:spMkLst>
            <pc:docMk/>
            <pc:sldMk cId="2745893023" sldId="283"/>
            <ac:spMk id="3" creationId="{DEDBEBEC-0DE8-3123-C934-D6E0D10E51E8}"/>
          </ac:spMkLst>
        </pc:spChg>
      </pc:sldChg>
      <pc:sldChg chg="modSp new mod">
        <pc:chgData name="ליאור בן דוד" userId="19fb6135-7678-42e3-b2a2-13e32a2634cf" providerId="ADAL" clId="{A2CA8D70-05E0-4B01-BB14-2427E1129D52}" dt="2023-05-12T08:06:57.278" v="1720" actId="207"/>
        <pc:sldMkLst>
          <pc:docMk/>
          <pc:sldMk cId="2400333986" sldId="284"/>
        </pc:sldMkLst>
        <pc:spChg chg="mod">
          <ac:chgData name="ליאור בן דוד" userId="19fb6135-7678-42e3-b2a2-13e32a2634cf" providerId="ADAL" clId="{A2CA8D70-05E0-4B01-BB14-2427E1129D52}" dt="2023-05-12T08:06:57.278" v="1720" actId="207"/>
          <ac:spMkLst>
            <pc:docMk/>
            <pc:sldMk cId="2400333986" sldId="284"/>
            <ac:spMk id="3" creationId="{50CCC822-91AE-98A1-4A7F-A64EAA7FCE5F}"/>
          </ac:spMkLst>
        </pc:spChg>
      </pc:sldChg>
      <pc:sldChg chg="modSp new mod ord">
        <pc:chgData name="ליאור בן דוד" userId="19fb6135-7678-42e3-b2a2-13e32a2634cf" providerId="ADAL" clId="{A2CA8D70-05E0-4B01-BB14-2427E1129D52}" dt="2023-05-12T08:06:26.292" v="1689" actId="207"/>
        <pc:sldMkLst>
          <pc:docMk/>
          <pc:sldMk cId="1549563021" sldId="285"/>
        </pc:sldMkLst>
        <pc:spChg chg="mod">
          <ac:chgData name="ליאור בן דוד" userId="19fb6135-7678-42e3-b2a2-13e32a2634cf" providerId="ADAL" clId="{A2CA8D70-05E0-4B01-BB14-2427E1129D52}" dt="2023-05-12T08:04:34.725" v="1590" actId="5793"/>
          <ac:spMkLst>
            <pc:docMk/>
            <pc:sldMk cId="1549563021" sldId="285"/>
            <ac:spMk id="2" creationId="{E0253535-0966-FF64-93E3-4763E9712B59}"/>
          </ac:spMkLst>
        </pc:spChg>
        <pc:spChg chg="mod">
          <ac:chgData name="ליאור בן דוד" userId="19fb6135-7678-42e3-b2a2-13e32a2634cf" providerId="ADAL" clId="{A2CA8D70-05E0-4B01-BB14-2427E1129D52}" dt="2023-05-12T08:06:26.292" v="1689" actId="207"/>
          <ac:spMkLst>
            <pc:docMk/>
            <pc:sldMk cId="1549563021" sldId="285"/>
            <ac:spMk id="3" creationId="{75D55DF1-6CE4-5AB8-8B7C-734C09F6FF74}"/>
          </ac:spMkLst>
        </pc:spChg>
      </pc:sldChg>
      <pc:sldChg chg="addSp delSp modSp new mod">
        <pc:chgData name="ליאור בן דוד" userId="19fb6135-7678-42e3-b2a2-13e32a2634cf" providerId="ADAL" clId="{A2CA8D70-05E0-4B01-BB14-2427E1129D52}" dt="2023-05-12T08:27:49.926" v="1833" actId="6549"/>
        <pc:sldMkLst>
          <pc:docMk/>
          <pc:sldMk cId="4221663395" sldId="286"/>
        </pc:sldMkLst>
        <pc:spChg chg="add del mod">
          <ac:chgData name="ליאור בן דוד" userId="19fb6135-7678-42e3-b2a2-13e32a2634cf" providerId="ADAL" clId="{A2CA8D70-05E0-4B01-BB14-2427E1129D52}" dt="2023-05-12T08:08:54.481" v="1724"/>
          <ac:spMkLst>
            <pc:docMk/>
            <pc:sldMk cId="4221663395" sldId="286"/>
            <ac:spMk id="2" creationId="{39BF0F1B-5081-52B6-4205-D860BE9AE677}"/>
          </ac:spMkLst>
        </pc:spChg>
        <pc:spChg chg="mod">
          <ac:chgData name="ליאור בן דוד" userId="19fb6135-7678-42e3-b2a2-13e32a2634cf" providerId="ADAL" clId="{A2CA8D70-05E0-4B01-BB14-2427E1129D52}" dt="2023-05-12T08:27:49.926" v="1833" actId="6549"/>
          <ac:spMkLst>
            <pc:docMk/>
            <pc:sldMk cId="4221663395" sldId="286"/>
            <ac:spMk id="3" creationId="{F1A8B298-E5DB-A3E0-3574-707CE97B331F}"/>
          </ac:spMkLst>
        </pc:spChg>
        <pc:spChg chg="add del mod">
          <ac:chgData name="ליאור בן דוד" userId="19fb6135-7678-42e3-b2a2-13e32a2634cf" providerId="ADAL" clId="{A2CA8D70-05E0-4B01-BB14-2427E1129D52}" dt="2023-05-12T08:08:50.761" v="1723"/>
          <ac:spMkLst>
            <pc:docMk/>
            <pc:sldMk cId="4221663395" sldId="286"/>
            <ac:spMk id="4" creationId="{C323123E-F5A1-B90F-8241-ADD093604D8E}"/>
          </ac:spMkLst>
        </pc:spChg>
        <pc:spChg chg="add del">
          <ac:chgData name="ליאור בן דוד" userId="19fb6135-7678-42e3-b2a2-13e32a2634cf" providerId="ADAL" clId="{A2CA8D70-05E0-4B01-BB14-2427E1129D52}" dt="2023-05-12T08:18:45.715" v="1823"/>
          <ac:spMkLst>
            <pc:docMk/>
            <pc:sldMk cId="4221663395" sldId="286"/>
            <ac:spMk id="5" creationId="{6EE1291E-04FC-FF8C-8424-072B5481D1E2}"/>
          </ac:spMkLst>
        </pc:spChg>
      </pc:sldChg>
      <pc:sldChg chg="modSp new mod">
        <pc:chgData name="ליאור בן דוד" userId="19fb6135-7678-42e3-b2a2-13e32a2634cf" providerId="ADAL" clId="{A2CA8D70-05E0-4B01-BB14-2427E1129D52}" dt="2023-05-12T08:30:57.133" v="1945" actId="20577"/>
        <pc:sldMkLst>
          <pc:docMk/>
          <pc:sldMk cId="1161788537" sldId="287"/>
        </pc:sldMkLst>
        <pc:spChg chg="mod">
          <ac:chgData name="ליאור בן דוד" userId="19fb6135-7678-42e3-b2a2-13e32a2634cf" providerId="ADAL" clId="{A2CA8D70-05E0-4B01-BB14-2427E1129D52}" dt="2023-05-12T08:29:02.745" v="1857" actId="20577"/>
          <ac:spMkLst>
            <pc:docMk/>
            <pc:sldMk cId="1161788537" sldId="287"/>
            <ac:spMk id="2" creationId="{7B88DBA9-C3EE-345B-4448-7A9FB4511117}"/>
          </ac:spMkLst>
        </pc:spChg>
        <pc:spChg chg="mod">
          <ac:chgData name="ליאור בן דוד" userId="19fb6135-7678-42e3-b2a2-13e32a2634cf" providerId="ADAL" clId="{A2CA8D70-05E0-4B01-BB14-2427E1129D52}" dt="2023-05-12T08:30:57.133" v="1945" actId="20577"/>
          <ac:spMkLst>
            <pc:docMk/>
            <pc:sldMk cId="1161788537" sldId="287"/>
            <ac:spMk id="3" creationId="{85C6B566-E7F0-91DC-9961-8C63D1821F35}"/>
          </ac:spMkLst>
        </pc:spChg>
      </pc:sldChg>
      <pc:sldChg chg="modSp new mod">
        <pc:chgData name="ליאור בן דוד" userId="19fb6135-7678-42e3-b2a2-13e32a2634cf" providerId="ADAL" clId="{A2CA8D70-05E0-4B01-BB14-2427E1129D52}" dt="2023-05-12T08:38:12.299" v="2030" actId="207"/>
        <pc:sldMkLst>
          <pc:docMk/>
          <pc:sldMk cId="1361516539" sldId="288"/>
        </pc:sldMkLst>
        <pc:spChg chg="mod">
          <ac:chgData name="ליאור בן דוד" userId="19fb6135-7678-42e3-b2a2-13e32a2634cf" providerId="ADAL" clId="{A2CA8D70-05E0-4B01-BB14-2427E1129D52}" dt="2023-05-12T08:38:12.299" v="2030" actId="207"/>
          <ac:spMkLst>
            <pc:docMk/>
            <pc:sldMk cId="1361516539" sldId="288"/>
            <ac:spMk id="3" creationId="{D83254A2-36E7-BE7E-4D65-7E3F1F6B2390}"/>
          </ac:spMkLst>
        </pc:spChg>
      </pc:sldChg>
    </pc:docChg>
  </pc:docChgLst>
  <pc:docChgLst>
    <pc:chgData name="ליאור בן דוד" userId="19fb6135-7678-42e3-b2a2-13e32a2634cf" providerId="ADAL" clId="{5D90FF16-5E16-481C-9C4E-8874BF668E96}"/>
    <pc:docChg chg="custSel addSld delSld modSld">
      <pc:chgData name="ליאור בן דוד" userId="19fb6135-7678-42e3-b2a2-13e32a2634cf" providerId="ADAL" clId="{5D90FF16-5E16-481C-9C4E-8874BF668E96}" dt="2023-03-30T12:03:39.678" v="614" actId="20577"/>
      <pc:docMkLst>
        <pc:docMk/>
      </pc:docMkLst>
      <pc:sldChg chg="del">
        <pc:chgData name="ליאור בן דוד" userId="19fb6135-7678-42e3-b2a2-13e32a2634cf" providerId="ADAL" clId="{5D90FF16-5E16-481C-9C4E-8874BF668E96}" dt="2023-03-25T17:55:06.288" v="11" actId="47"/>
        <pc:sldMkLst>
          <pc:docMk/>
          <pc:sldMk cId="3965920634" sldId="256"/>
        </pc:sldMkLst>
      </pc:sldChg>
      <pc:sldChg chg="modSp mod">
        <pc:chgData name="ליאור בן דוד" userId="19fb6135-7678-42e3-b2a2-13e32a2634cf" providerId="ADAL" clId="{5D90FF16-5E16-481C-9C4E-8874BF668E96}" dt="2023-03-25T17:56:47.359" v="17" actId="20577"/>
        <pc:sldMkLst>
          <pc:docMk/>
          <pc:sldMk cId="2037830898" sldId="259"/>
        </pc:sldMkLst>
        <pc:spChg chg="mod">
          <ac:chgData name="ליאור בן דוד" userId="19fb6135-7678-42e3-b2a2-13e32a2634cf" providerId="ADAL" clId="{5D90FF16-5E16-481C-9C4E-8874BF668E96}" dt="2023-03-25T17:56:47.359" v="17" actId="20577"/>
          <ac:spMkLst>
            <pc:docMk/>
            <pc:sldMk cId="2037830898" sldId="259"/>
            <ac:spMk id="3" creationId="{87BD0694-1B02-AA94-978A-30B5392C1D3C}"/>
          </ac:spMkLst>
        </pc:spChg>
      </pc:sldChg>
      <pc:sldChg chg="modSp mod">
        <pc:chgData name="ליאור בן דוד" userId="19fb6135-7678-42e3-b2a2-13e32a2634cf" providerId="ADAL" clId="{5D90FF16-5E16-481C-9C4E-8874BF668E96}" dt="2023-03-25T18:38:02.401" v="270" actId="1076"/>
        <pc:sldMkLst>
          <pc:docMk/>
          <pc:sldMk cId="3464861382" sldId="261"/>
        </pc:sldMkLst>
        <pc:picChg chg="mod">
          <ac:chgData name="ליאור בן דוד" userId="19fb6135-7678-42e3-b2a2-13e32a2634cf" providerId="ADAL" clId="{5D90FF16-5E16-481C-9C4E-8874BF668E96}" dt="2023-03-25T18:38:02.401" v="270" actId="1076"/>
          <ac:picMkLst>
            <pc:docMk/>
            <pc:sldMk cId="3464861382" sldId="261"/>
            <ac:picMk id="6" creationId="{B4039B0D-07A0-2B3D-111A-6CCDBB21BD83}"/>
          </ac:picMkLst>
        </pc:picChg>
        <pc:picChg chg="mod">
          <ac:chgData name="ליאור בן דוד" userId="19fb6135-7678-42e3-b2a2-13e32a2634cf" providerId="ADAL" clId="{5D90FF16-5E16-481C-9C4E-8874BF668E96}" dt="2023-03-25T18:36:41.768" v="267" actId="1076"/>
          <ac:picMkLst>
            <pc:docMk/>
            <pc:sldMk cId="3464861382" sldId="261"/>
            <ac:picMk id="16" creationId="{2177862C-2101-261E-8A76-306ACA51B447}"/>
          </ac:picMkLst>
        </pc:picChg>
      </pc:sldChg>
      <pc:sldChg chg="addSp delSp modSp mod">
        <pc:chgData name="ליאור בן דוד" userId="19fb6135-7678-42e3-b2a2-13e32a2634cf" providerId="ADAL" clId="{5D90FF16-5E16-481C-9C4E-8874BF668E96}" dt="2023-03-25T18:19:29.580" v="235" actId="20577"/>
        <pc:sldMkLst>
          <pc:docMk/>
          <pc:sldMk cId="3242361131" sldId="264"/>
        </pc:sldMkLst>
        <pc:spChg chg="mod">
          <ac:chgData name="ליאור בן דוד" userId="19fb6135-7678-42e3-b2a2-13e32a2634cf" providerId="ADAL" clId="{5D90FF16-5E16-481C-9C4E-8874BF668E96}" dt="2023-03-25T18:19:29.580" v="235" actId="20577"/>
          <ac:spMkLst>
            <pc:docMk/>
            <pc:sldMk cId="3242361131" sldId="264"/>
            <ac:spMk id="2" creationId="{7DDE666C-A071-0928-66A8-A22535FE5ED6}"/>
          </ac:spMkLst>
        </pc:spChg>
        <pc:spChg chg="add del mod">
          <ac:chgData name="ליאור בן דוד" userId="19fb6135-7678-42e3-b2a2-13e32a2634cf" providerId="ADAL" clId="{5D90FF16-5E16-481C-9C4E-8874BF668E96}" dt="2023-03-25T18:19:14.602" v="208" actId="478"/>
          <ac:spMkLst>
            <pc:docMk/>
            <pc:sldMk cId="3242361131" sldId="264"/>
            <ac:spMk id="4" creationId="{5344A649-DEE8-33CB-E788-C13AE2F2E058}"/>
          </ac:spMkLst>
        </pc:spChg>
        <pc:picChg chg="del">
          <ac:chgData name="ליאור בן דוד" userId="19fb6135-7678-42e3-b2a2-13e32a2634cf" providerId="ADAL" clId="{5D90FF16-5E16-481C-9C4E-8874BF668E96}" dt="2023-03-25T18:19:12.265" v="207" actId="478"/>
          <ac:picMkLst>
            <pc:docMk/>
            <pc:sldMk cId="3242361131" sldId="264"/>
            <ac:picMk id="5" creationId="{F31425E9-B163-3377-3B56-2F011BD7A3B7}"/>
          </ac:picMkLst>
        </pc:picChg>
        <pc:picChg chg="add mod">
          <ac:chgData name="ליאור בן דוד" userId="19fb6135-7678-42e3-b2a2-13e32a2634cf" providerId="ADAL" clId="{5D90FF16-5E16-481C-9C4E-8874BF668E96}" dt="2023-03-25T18:19:19.893" v="213" actId="1076"/>
          <ac:picMkLst>
            <pc:docMk/>
            <pc:sldMk cId="3242361131" sldId="264"/>
            <ac:picMk id="7" creationId="{2EFB44B9-A9DB-66B2-B34B-15DC4A43BFD9}"/>
          </ac:picMkLst>
        </pc:picChg>
      </pc:sldChg>
      <pc:sldChg chg="modSp mod">
        <pc:chgData name="ליאור בן דוד" userId="19fb6135-7678-42e3-b2a2-13e32a2634cf" providerId="ADAL" clId="{5D90FF16-5E16-481C-9C4E-8874BF668E96}" dt="2023-03-25T17:54:56.973" v="10" actId="1076"/>
        <pc:sldMkLst>
          <pc:docMk/>
          <pc:sldMk cId="2049736977" sldId="267"/>
        </pc:sldMkLst>
        <pc:spChg chg="mod">
          <ac:chgData name="ליאור בן דוד" userId="19fb6135-7678-42e3-b2a2-13e32a2634cf" providerId="ADAL" clId="{5D90FF16-5E16-481C-9C4E-8874BF668E96}" dt="2023-03-25T17:54:56.973" v="10" actId="1076"/>
          <ac:spMkLst>
            <pc:docMk/>
            <pc:sldMk cId="2049736977" sldId="267"/>
            <ac:spMk id="3" creationId="{35E34C07-F06A-77B8-D4B5-E5ECD547B4E3}"/>
          </ac:spMkLst>
        </pc:spChg>
      </pc:sldChg>
      <pc:sldChg chg="modSp mod">
        <pc:chgData name="ליאור בן דוד" userId="19fb6135-7678-42e3-b2a2-13e32a2634cf" providerId="ADAL" clId="{5D90FF16-5E16-481C-9C4E-8874BF668E96}" dt="2023-03-25T19:15:28.143" v="494" actId="20577"/>
        <pc:sldMkLst>
          <pc:docMk/>
          <pc:sldMk cId="2786803872" sldId="268"/>
        </pc:sldMkLst>
        <pc:spChg chg="mod">
          <ac:chgData name="ליאור בן דוד" userId="19fb6135-7678-42e3-b2a2-13e32a2634cf" providerId="ADAL" clId="{5D90FF16-5E16-481C-9C4E-8874BF668E96}" dt="2023-03-25T19:15:28.143" v="494" actId="20577"/>
          <ac:spMkLst>
            <pc:docMk/>
            <pc:sldMk cId="2786803872" sldId="268"/>
            <ac:spMk id="2" creationId="{69A87807-4516-3BA5-D290-B7E276777191}"/>
          </ac:spMkLst>
        </pc:spChg>
      </pc:sldChg>
      <pc:sldChg chg="modSp mod modNotesTx">
        <pc:chgData name="ליאור בן דוד" userId="19fb6135-7678-42e3-b2a2-13e32a2634cf" providerId="ADAL" clId="{5D90FF16-5E16-481C-9C4E-8874BF668E96}" dt="2023-03-25T18:38:56.162" v="274" actId="1076"/>
        <pc:sldMkLst>
          <pc:docMk/>
          <pc:sldMk cId="374978203" sldId="269"/>
        </pc:sldMkLst>
        <pc:spChg chg="mod">
          <ac:chgData name="ליאור בן דוד" userId="19fb6135-7678-42e3-b2a2-13e32a2634cf" providerId="ADAL" clId="{5D90FF16-5E16-481C-9C4E-8874BF668E96}" dt="2023-03-25T18:38:56.162" v="274" actId="1076"/>
          <ac:spMkLst>
            <pc:docMk/>
            <pc:sldMk cId="374978203" sldId="269"/>
            <ac:spMk id="8" creationId="{061BB21E-C7C5-182D-0F0A-5BF9EE72ED74}"/>
          </ac:spMkLst>
        </pc:spChg>
        <pc:spChg chg="mod">
          <ac:chgData name="ליאור בן דוד" userId="19fb6135-7678-42e3-b2a2-13e32a2634cf" providerId="ADAL" clId="{5D90FF16-5E16-481C-9C4E-8874BF668E96}" dt="2023-03-25T17:59:13.450" v="28" actId="20577"/>
          <ac:spMkLst>
            <pc:docMk/>
            <pc:sldMk cId="374978203" sldId="269"/>
            <ac:spMk id="10" creationId="{73592356-0DBC-6C2A-F3A8-797F84125843}"/>
          </ac:spMkLst>
        </pc:spChg>
        <pc:picChg chg="mod">
          <ac:chgData name="ליאור בן דוד" userId="19fb6135-7678-42e3-b2a2-13e32a2634cf" providerId="ADAL" clId="{5D90FF16-5E16-481C-9C4E-8874BF668E96}" dt="2023-03-25T18:38:56.162" v="274" actId="1076"/>
          <ac:picMkLst>
            <pc:docMk/>
            <pc:sldMk cId="374978203" sldId="269"/>
            <ac:picMk id="9" creationId="{DE562889-B48E-ACBF-3A80-F5E49D9E6FBD}"/>
          </ac:picMkLst>
        </pc:picChg>
      </pc:sldChg>
      <pc:sldChg chg="modNotesTx">
        <pc:chgData name="ליאור בן דוד" userId="19fb6135-7678-42e3-b2a2-13e32a2634cf" providerId="ADAL" clId="{5D90FF16-5E16-481C-9C4E-8874BF668E96}" dt="2023-03-25T18:41:28.221" v="394" actId="20577"/>
        <pc:sldMkLst>
          <pc:docMk/>
          <pc:sldMk cId="2134978451" sldId="270"/>
        </pc:sldMkLst>
      </pc:sldChg>
      <pc:sldChg chg="addSp delSp modSp mod">
        <pc:chgData name="ליאור בן דוד" userId="19fb6135-7678-42e3-b2a2-13e32a2634cf" providerId="ADAL" clId="{5D90FF16-5E16-481C-9C4E-8874BF668E96}" dt="2023-03-25T18:21:31.302" v="250" actId="1076"/>
        <pc:sldMkLst>
          <pc:docMk/>
          <pc:sldMk cId="3850202178" sldId="271"/>
        </pc:sldMkLst>
        <pc:spChg chg="add del mod">
          <ac:chgData name="ליאור בן דוד" userId="19fb6135-7678-42e3-b2a2-13e32a2634cf" providerId="ADAL" clId="{5D90FF16-5E16-481C-9C4E-8874BF668E96}" dt="2023-03-25T18:21:03.144" v="245" actId="478"/>
          <ac:spMkLst>
            <pc:docMk/>
            <pc:sldMk cId="3850202178" sldId="271"/>
            <ac:spMk id="9" creationId="{A1AF7F88-873B-3924-BD09-92D868F9F238}"/>
          </ac:spMkLst>
        </pc:spChg>
        <pc:picChg chg="del">
          <ac:chgData name="ליאור בן דוד" userId="19fb6135-7678-42e3-b2a2-13e32a2634cf" providerId="ADAL" clId="{5D90FF16-5E16-481C-9C4E-8874BF668E96}" dt="2023-03-25T18:21:01.452" v="244" actId="478"/>
          <ac:picMkLst>
            <pc:docMk/>
            <pc:sldMk cId="3850202178" sldId="271"/>
            <ac:picMk id="4" creationId="{B8D8A01A-D796-4144-9D49-EAE8EF710710}"/>
          </ac:picMkLst>
        </pc:picChg>
        <pc:picChg chg="add mod">
          <ac:chgData name="ליאור בן דוד" userId="19fb6135-7678-42e3-b2a2-13e32a2634cf" providerId="ADAL" clId="{5D90FF16-5E16-481C-9C4E-8874BF668E96}" dt="2023-03-25T18:21:31.302" v="250" actId="1076"/>
          <ac:picMkLst>
            <pc:docMk/>
            <pc:sldMk cId="3850202178" sldId="271"/>
            <ac:picMk id="10" creationId="{F1A65B23-4CA7-F2B6-56B1-203005B9B0DB}"/>
          </ac:picMkLst>
        </pc:picChg>
      </pc:sldChg>
      <pc:sldChg chg="addSp delSp modSp add mod">
        <pc:chgData name="ליאור בן דוד" userId="19fb6135-7678-42e3-b2a2-13e32a2634cf" providerId="ADAL" clId="{5D90FF16-5E16-481C-9C4E-8874BF668E96}" dt="2023-03-25T18:24:28.207" v="265" actId="164"/>
        <pc:sldMkLst>
          <pc:docMk/>
          <pc:sldMk cId="2153535608" sldId="272"/>
        </pc:sldMkLst>
        <pc:spChg chg="add del mod">
          <ac:chgData name="ליאור בן דוד" userId="19fb6135-7678-42e3-b2a2-13e32a2634cf" providerId="ADAL" clId="{5D90FF16-5E16-481C-9C4E-8874BF668E96}" dt="2023-03-25T18:20:39.982" v="238" actId="478"/>
          <ac:spMkLst>
            <pc:docMk/>
            <pc:sldMk cId="2153535608" sldId="272"/>
            <ac:spMk id="5" creationId="{0452F5E6-0738-3457-E53C-21DB42AAFE72}"/>
          </ac:spMkLst>
        </pc:spChg>
        <pc:grpChg chg="add mod">
          <ac:chgData name="ליאור בן דוד" userId="19fb6135-7678-42e3-b2a2-13e32a2634cf" providerId="ADAL" clId="{5D90FF16-5E16-481C-9C4E-8874BF668E96}" dt="2023-03-25T18:24:28.207" v="265" actId="164"/>
          <ac:grpSpMkLst>
            <pc:docMk/>
            <pc:sldMk cId="2153535608" sldId="272"/>
            <ac:grpSpMk id="29" creationId="{BAAB73AA-8347-8E0E-33D3-EED5D7C8DA2A}"/>
          </ac:grpSpMkLst>
        </pc:grpChg>
        <pc:picChg chg="del">
          <ac:chgData name="ליאור בן דוד" userId="19fb6135-7678-42e3-b2a2-13e32a2634cf" providerId="ADAL" clId="{5D90FF16-5E16-481C-9C4E-8874BF668E96}" dt="2023-03-25T18:20:38.060" v="237" actId="478"/>
          <ac:picMkLst>
            <pc:docMk/>
            <pc:sldMk cId="2153535608" sldId="272"/>
            <ac:picMk id="4" creationId="{B8D8A01A-D796-4144-9D49-EAE8EF710710}"/>
          </ac:picMkLst>
        </pc:picChg>
        <pc:picChg chg="add mod">
          <ac:chgData name="ליאור בן דוד" userId="19fb6135-7678-42e3-b2a2-13e32a2634cf" providerId="ADAL" clId="{5D90FF16-5E16-481C-9C4E-8874BF668E96}" dt="2023-03-25T18:20:51.238" v="243" actId="1076"/>
          <ac:picMkLst>
            <pc:docMk/>
            <pc:sldMk cId="2153535608" sldId="272"/>
            <ac:picMk id="6" creationId="{16284977-8F27-AC8F-774A-5CBEDF71E333}"/>
          </ac:picMkLst>
        </pc:picChg>
        <pc:picChg chg="add del mod">
          <ac:chgData name="ליאור בן דוד" userId="19fb6135-7678-42e3-b2a2-13e32a2634cf" providerId="ADAL" clId="{5D90FF16-5E16-481C-9C4E-8874BF668E96}" dt="2023-03-25T18:23:42.306" v="260" actId="478"/>
          <ac:picMkLst>
            <pc:docMk/>
            <pc:sldMk cId="2153535608" sldId="272"/>
            <ac:picMk id="8" creationId="{5D4EF0FB-167D-3BC7-10F4-746D56820A16}"/>
          </ac:picMkLst>
        </pc:picChg>
        <pc:picChg chg="add del mod">
          <ac:chgData name="ליאור בן דוד" userId="19fb6135-7678-42e3-b2a2-13e32a2634cf" providerId="ADAL" clId="{5D90FF16-5E16-481C-9C4E-8874BF668E96}" dt="2023-03-25T18:23:17.744" v="256" actId="478"/>
          <ac:picMkLst>
            <pc:docMk/>
            <pc:sldMk cId="2153535608" sldId="272"/>
            <ac:picMk id="10" creationId="{15F7AEF3-9B17-EA24-231A-6B6CDC03A3B2}"/>
          </ac:picMkLst>
        </pc:picChg>
        <pc:picChg chg="add del mod">
          <ac:chgData name="ליאור בן דוד" userId="19fb6135-7678-42e3-b2a2-13e32a2634cf" providerId="ADAL" clId="{5D90FF16-5E16-481C-9C4E-8874BF668E96}" dt="2023-03-25T18:23:41.880" v="259" actId="478"/>
          <ac:picMkLst>
            <pc:docMk/>
            <pc:sldMk cId="2153535608" sldId="272"/>
            <ac:picMk id="19" creationId="{3C0A4ADB-2729-3A9C-7488-352C3F8CE501}"/>
          </ac:picMkLst>
        </pc:picChg>
        <pc:picChg chg="add mod">
          <ac:chgData name="ליאור בן דוד" userId="19fb6135-7678-42e3-b2a2-13e32a2634cf" providerId="ADAL" clId="{5D90FF16-5E16-481C-9C4E-8874BF668E96}" dt="2023-03-25T18:24:28.207" v="265" actId="164"/>
          <ac:picMkLst>
            <pc:docMk/>
            <pc:sldMk cId="2153535608" sldId="272"/>
            <ac:picMk id="26" creationId="{7CC72CDD-4658-8737-9985-A67F356F405D}"/>
          </ac:picMkLst>
        </pc:picChg>
        <pc:picChg chg="add mod">
          <ac:chgData name="ליאור בן דוד" userId="19fb6135-7678-42e3-b2a2-13e32a2634cf" providerId="ADAL" clId="{5D90FF16-5E16-481C-9C4E-8874BF668E96}" dt="2023-03-25T18:24:28.207" v="265" actId="164"/>
          <ac:picMkLst>
            <pc:docMk/>
            <pc:sldMk cId="2153535608" sldId="272"/>
            <ac:picMk id="28" creationId="{ABDB8385-A7D3-3A9F-3653-7E798E1E6796}"/>
          </ac:picMkLst>
        </pc:picChg>
      </pc:sldChg>
      <pc:sldChg chg="addSp delSp modSp add mod modNotesTx">
        <pc:chgData name="ליאור בן דוד" userId="19fb6135-7678-42e3-b2a2-13e32a2634cf" providerId="ADAL" clId="{5D90FF16-5E16-481C-9C4E-8874BF668E96}" dt="2023-03-25T19:14:11.122" v="455" actId="20577"/>
        <pc:sldMkLst>
          <pc:docMk/>
          <pc:sldMk cId="1198820640" sldId="273"/>
        </pc:sldMkLst>
        <pc:spChg chg="mod">
          <ac:chgData name="ליאור בן דוד" userId="19fb6135-7678-42e3-b2a2-13e32a2634cf" providerId="ADAL" clId="{5D90FF16-5E16-481C-9C4E-8874BF668E96}" dt="2023-03-25T18:52:19.185" v="436" actId="20577"/>
          <ac:spMkLst>
            <pc:docMk/>
            <pc:sldMk cId="1198820640" sldId="273"/>
            <ac:spMk id="3" creationId="{6B9B2FD6-DC00-2BB2-68DF-09FCA976D308}"/>
          </ac:spMkLst>
        </pc:spChg>
        <pc:grpChg chg="del">
          <ac:chgData name="ליאור בן דוד" userId="19fb6135-7678-42e3-b2a2-13e32a2634cf" providerId="ADAL" clId="{5D90FF16-5E16-481C-9C4E-8874BF668E96}" dt="2023-03-25T18:51:55.148" v="397" actId="478"/>
          <ac:grpSpMkLst>
            <pc:docMk/>
            <pc:sldMk cId="1198820640" sldId="273"/>
            <ac:grpSpMk id="29" creationId="{BAAB73AA-8347-8E0E-33D3-EED5D7C8DA2A}"/>
          </ac:grpSpMkLst>
        </pc:grpChg>
        <pc:picChg chg="add mod">
          <ac:chgData name="ליאור בן דוד" userId="19fb6135-7678-42e3-b2a2-13e32a2634cf" providerId="ADAL" clId="{5D90FF16-5E16-481C-9C4E-8874BF668E96}" dt="2023-03-25T19:13:43.823" v="440" actId="1076"/>
          <ac:picMkLst>
            <pc:docMk/>
            <pc:sldMk cId="1198820640" sldId="273"/>
            <ac:picMk id="4" creationId="{F8A33216-1D46-ED60-17D9-68A5123602EC}"/>
          </ac:picMkLst>
        </pc:picChg>
        <pc:picChg chg="add mod">
          <ac:chgData name="ליאור בן דוד" userId="19fb6135-7678-42e3-b2a2-13e32a2634cf" providerId="ADAL" clId="{5D90FF16-5E16-481C-9C4E-8874BF668E96}" dt="2023-03-25T19:13:35.319" v="439" actId="1076"/>
          <ac:picMkLst>
            <pc:docMk/>
            <pc:sldMk cId="1198820640" sldId="273"/>
            <ac:picMk id="5" creationId="{63D65325-4D40-110C-7DA9-51FF920B856F}"/>
          </ac:picMkLst>
        </pc:picChg>
        <pc:picChg chg="del">
          <ac:chgData name="ליאור בן דוד" userId="19fb6135-7678-42e3-b2a2-13e32a2634cf" providerId="ADAL" clId="{5D90FF16-5E16-481C-9C4E-8874BF668E96}" dt="2023-03-25T18:51:54.497" v="396" actId="478"/>
          <ac:picMkLst>
            <pc:docMk/>
            <pc:sldMk cId="1198820640" sldId="273"/>
            <ac:picMk id="6" creationId="{16284977-8F27-AC8F-774A-5CBEDF71E333}"/>
          </ac:picMkLst>
        </pc:picChg>
      </pc:sldChg>
      <pc:sldChg chg="modSp new mod">
        <pc:chgData name="ליאור בן דוד" userId="19fb6135-7678-42e3-b2a2-13e32a2634cf" providerId="ADAL" clId="{5D90FF16-5E16-481C-9C4E-8874BF668E96}" dt="2023-03-30T12:03:39.678" v="614" actId="20577"/>
        <pc:sldMkLst>
          <pc:docMk/>
          <pc:sldMk cId="1053407317" sldId="274"/>
        </pc:sldMkLst>
        <pc:spChg chg="mod">
          <ac:chgData name="ליאור בן דוד" userId="19fb6135-7678-42e3-b2a2-13e32a2634cf" providerId="ADAL" clId="{5D90FF16-5E16-481C-9C4E-8874BF668E96}" dt="2023-03-30T12:03:26.252" v="613" actId="20577"/>
          <ac:spMkLst>
            <pc:docMk/>
            <pc:sldMk cId="1053407317" sldId="274"/>
            <ac:spMk id="2" creationId="{D4BCE059-E7E6-53E0-DD97-9C07F7EC426D}"/>
          </ac:spMkLst>
        </pc:spChg>
        <pc:spChg chg="mod">
          <ac:chgData name="ליאור בן דוד" userId="19fb6135-7678-42e3-b2a2-13e32a2634cf" providerId="ADAL" clId="{5D90FF16-5E16-481C-9C4E-8874BF668E96}" dt="2023-03-30T12:03:39.678" v="614" actId="20577"/>
          <ac:spMkLst>
            <pc:docMk/>
            <pc:sldMk cId="1053407317" sldId="274"/>
            <ac:spMk id="3" creationId="{CE647BB5-BADD-F45A-BE7A-F458245DC731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FB6F-87F2-429C-B388-84F0E2D2A59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8D1100-5A16-44A1-BA60-66C7BA09865F}">
      <dgm:prSet custT="1"/>
      <dgm:spPr/>
      <dgm:t>
        <a:bodyPr/>
        <a:lstStyle/>
        <a:p>
          <a:pPr algn="r" rtl="1"/>
          <a:r>
            <a:rPr lang="he-IL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השדה שמקשר בין כל הטבלאות הוא </a:t>
          </a:r>
          <a:r>
            <a: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‘CASENUM’</a:t>
          </a:r>
          <a:r>
            <a:rPr lang="he-IL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שמייצג את מספר התאונה.</a:t>
          </a:r>
          <a:endParaRPr lang="en-US" sz="2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ED3E2EC-19B5-4BC9-A145-C63F20BEC07A}" type="parTrans" cxnId="{536D3058-9BF6-42C2-B5DF-0E3F4AE75BAD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480CDCA-4CEF-4B64-B64B-D7DB5830F43E}" type="sibTrans" cxnId="{536D3058-9BF6-42C2-B5DF-0E3F4AE75BAD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7D62E99-7EC0-4650-9E87-CB1DF8C2B551}">
      <dgm:prSet custT="1"/>
      <dgm:spPr/>
      <dgm:t>
        <a:bodyPr/>
        <a:lstStyle/>
        <a:p>
          <a:pPr algn="r" rtl="1"/>
          <a:r>
            <a:rPr lang="he-IL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עבור כל אחת מהטבלאות ניסו להשלים ערכים חסרים (</a:t>
          </a:r>
          <a:r>
            <a: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Imputation</a:t>
          </a:r>
          <a:r>
            <a:rPr lang="he-IL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 ולכן קיימים פיצ'רים זהים.</a:t>
          </a:r>
          <a:endParaRPr lang="en-US" sz="2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9F20E6-1177-4912-A87E-D942543032C7}" type="parTrans" cxnId="{DFE15413-5C32-49C2-8A50-8E4DCA2C819C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4B5CA2-69B4-45D6-99C8-B98E4390B57C}" type="sibTrans" cxnId="{DFE15413-5C32-49C2-8A50-8E4DCA2C819C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841E7E-0E97-4470-85E9-A97386CF38D9}">
      <dgm:prSet custT="1"/>
      <dgm:spPr/>
      <dgm:t>
        <a:bodyPr/>
        <a:lstStyle/>
        <a:p>
          <a:pPr algn="r" rtl="1"/>
          <a:r>
            <a:rPr lang="he-IL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קיימות עמודות כפולות בין הטבלאות השונות.</a:t>
          </a:r>
          <a:endParaRPr lang="en-US" sz="2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BAEE532-A26F-45D7-B3C0-6A026793D143}" type="parTrans" cxnId="{8BDB4C3A-D8A2-4BE6-8CA6-57E550B4F1F7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DCB5298-3A0E-4339-9307-E079FDA616E4}" type="sibTrans" cxnId="{8BDB4C3A-D8A2-4BE6-8CA6-57E550B4F1F7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06E1CCA-68FD-4AA7-9E80-C190F58A9A4B}">
      <dgm:prSet custT="1"/>
      <dgm:spPr/>
      <dgm:t>
        <a:bodyPr/>
        <a:lstStyle/>
        <a:p>
          <a:pPr algn="r" rtl="1"/>
          <a:r>
            <a:rPr lang="he-IL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נשלב את כל הטבלאות לאחת לפי המפתח.</a:t>
          </a:r>
          <a:endParaRPr lang="en-US" sz="2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B279DBB-5770-4F67-9FBD-8EFB22599994}" type="parTrans" cxnId="{9713915F-4080-4C6F-9DE4-B1F16AA2FE62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8C7544-4946-43D9-A59F-DF939C2FEC39}" type="sibTrans" cxnId="{9713915F-4080-4C6F-9DE4-B1F16AA2FE62}">
      <dgm:prSet/>
      <dgm:spPr/>
      <dgm:t>
        <a:bodyPr/>
        <a:lstStyle/>
        <a:p>
          <a:pPr algn="r" rtl="1"/>
          <a:endParaRPr lang="en-US" sz="2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A9F5FA1-4992-47DC-98BC-14DE9CC504C0}" type="pres">
      <dgm:prSet presAssocID="{01D1FB6F-87F2-429C-B388-84F0E2D2A599}" presName="vert0" presStyleCnt="0">
        <dgm:presLayoutVars>
          <dgm:dir/>
          <dgm:animOne val="branch"/>
          <dgm:animLvl val="lvl"/>
        </dgm:presLayoutVars>
      </dgm:prSet>
      <dgm:spPr/>
    </dgm:pt>
    <dgm:pt modelId="{C6C6A779-F858-4996-B1AF-D117724EEC5F}" type="pres">
      <dgm:prSet presAssocID="{798D1100-5A16-44A1-BA60-66C7BA09865F}" presName="thickLine" presStyleLbl="alignNode1" presStyleIdx="0" presStyleCnt="4"/>
      <dgm:spPr/>
    </dgm:pt>
    <dgm:pt modelId="{866B14A2-AB3E-40EC-9F03-23013CAD2C1B}" type="pres">
      <dgm:prSet presAssocID="{798D1100-5A16-44A1-BA60-66C7BA09865F}" presName="horz1" presStyleCnt="0"/>
      <dgm:spPr/>
    </dgm:pt>
    <dgm:pt modelId="{51CE3571-0F65-4FD7-87EE-C6DEA8D962FF}" type="pres">
      <dgm:prSet presAssocID="{798D1100-5A16-44A1-BA60-66C7BA09865F}" presName="tx1" presStyleLbl="revTx" presStyleIdx="0" presStyleCnt="4"/>
      <dgm:spPr/>
    </dgm:pt>
    <dgm:pt modelId="{70B057F6-081F-4EAF-BC25-BDE808A87AA2}" type="pres">
      <dgm:prSet presAssocID="{798D1100-5A16-44A1-BA60-66C7BA09865F}" presName="vert1" presStyleCnt="0"/>
      <dgm:spPr/>
    </dgm:pt>
    <dgm:pt modelId="{3D054247-5C28-4D64-87FB-E7BA2A35FC7E}" type="pres">
      <dgm:prSet presAssocID="{77D62E99-7EC0-4650-9E87-CB1DF8C2B551}" presName="thickLine" presStyleLbl="alignNode1" presStyleIdx="1" presStyleCnt="4"/>
      <dgm:spPr/>
    </dgm:pt>
    <dgm:pt modelId="{6A19D7CB-DE16-4E1E-975D-7A097671330E}" type="pres">
      <dgm:prSet presAssocID="{77D62E99-7EC0-4650-9E87-CB1DF8C2B551}" presName="horz1" presStyleCnt="0"/>
      <dgm:spPr/>
    </dgm:pt>
    <dgm:pt modelId="{68F85B7F-7FCE-4E26-9F6B-BC15A6F856F6}" type="pres">
      <dgm:prSet presAssocID="{77D62E99-7EC0-4650-9E87-CB1DF8C2B551}" presName="tx1" presStyleLbl="revTx" presStyleIdx="1" presStyleCnt="4"/>
      <dgm:spPr/>
    </dgm:pt>
    <dgm:pt modelId="{1BD12685-A16A-4F05-B5A0-28CCAB88E63D}" type="pres">
      <dgm:prSet presAssocID="{77D62E99-7EC0-4650-9E87-CB1DF8C2B551}" presName="vert1" presStyleCnt="0"/>
      <dgm:spPr/>
    </dgm:pt>
    <dgm:pt modelId="{1ABC5D90-9DF1-422D-B94F-0E6CABAE5027}" type="pres">
      <dgm:prSet presAssocID="{76841E7E-0E97-4470-85E9-A97386CF38D9}" presName="thickLine" presStyleLbl="alignNode1" presStyleIdx="2" presStyleCnt="4"/>
      <dgm:spPr/>
    </dgm:pt>
    <dgm:pt modelId="{DDFE9DA6-704E-4EEF-BD75-85C497AAEAE5}" type="pres">
      <dgm:prSet presAssocID="{76841E7E-0E97-4470-85E9-A97386CF38D9}" presName="horz1" presStyleCnt="0"/>
      <dgm:spPr/>
    </dgm:pt>
    <dgm:pt modelId="{73E3BD71-2A05-4970-8C25-E319CA5D26E2}" type="pres">
      <dgm:prSet presAssocID="{76841E7E-0E97-4470-85E9-A97386CF38D9}" presName="tx1" presStyleLbl="revTx" presStyleIdx="2" presStyleCnt="4"/>
      <dgm:spPr/>
    </dgm:pt>
    <dgm:pt modelId="{E0A50CA0-9D97-4516-A5A7-7A3D5D333697}" type="pres">
      <dgm:prSet presAssocID="{76841E7E-0E97-4470-85E9-A97386CF38D9}" presName="vert1" presStyleCnt="0"/>
      <dgm:spPr/>
    </dgm:pt>
    <dgm:pt modelId="{2D043214-6712-4F50-956A-1F3A5430C03D}" type="pres">
      <dgm:prSet presAssocID="{006E1CCA-68FD-4AA7-9E80-C190F58A9A4B}" presName="thickLine" presStyleLbl="alignNode1" presStyleIdx="3" presStyleCnt="4"/>
      <dgm:spPr/>
    </dgm:pt>
    <dgm:pt modelId="{A1661521-7716-4AD8-BF6A-3AA2CD44DD41}" type="pres">
      <dgm:prSet presAssocID="{006E1CCA-68FD-4AA7-9E80-C190F58A9A4B}" presName="horz1" presStyleCnt="0"/>
      <dgm:spPr/>
    </dgm:pt>
    <dgm:pt modelId="{CE03329C-031B-49E4-9D6A-2229B52F1600}" type="pres">
      <dgm:prSet presAssocID="{006E1CCA-68FD-4AA7-9E80-C190F58A9A4B}" presName="tx1" presStyleLbl="revTx" presStyleIdx="3" presStyleCnt="4"/>
      <dgm:spPr/>
    </dgm:pt>
    <dgm:pt modelId="{0C4183A6-0BCC-4231-A3E3-897D744BBECD}" type="pres">
      <dgm:prSet presAssocID="{006E1CCA-68FD-4AA7-9E80-C190F58A9A4B}" presName="vert1" presStyleCnt="0"/>
      <dgm:spPr/>
    </dgm:pt>
  </dgm:ptLst>
  <dgm:cxnLst>
    <dgm:cxn modelId="{DFE15413-5C32-49C2-8A50-8E4DCA2C819C}" srcId="{01D1FB6F-87F2-429C-B388-84F0E2D2A599}" destId="{77D62E99-7EC0-4650-9E87-CB1DF8C2B551}" srcOrd="1" destOrd="0" parTransId="{809F20E6-1177-4912-A87E-D942543032C7}" sibTransId="{AB4B5CA2-69B4-45D6-99C8-B98E4390B57C}"/>
    <dgm:cxn modelId="{939DD02D-D94D-4010-8EBA-7329FA03DA8C}" type="presOf" srcId="{01D1FB6F-87F2-429C-B388-84F0E2D2A599}" destId="{3A9F5FA1-4992-47DC-98BC-14DE9CC504C0}" srcOrd="0" destOrd="0" presId="urn:microsoft.com/office/officeart/2008/layout/LinedList"/>
    <dgm:cxn modelId="{8BDB4C3A-D8A2-4BE6-8CA6-57E550B4F1F7}" srcId="{01D1FB6F-87F2-429C-B388-84F0E2D2A599}" destId="{76841E7E-0E97-4470-85E9-A97386CF38D9}" srcOrd="2" destOrd="0" parTransId="{7BAEE532-A26F-45D7-B3C0-6A026793D143}" sibTransId="{9DCB5298-3A0E-4339-9307-E079FDA616E4}"/>
    <dgm:cxn modelId="{9713915F-4080-4C6F-9DE4-B1F16AA2FE62}" srcId="{01D1FB6F-87F2-429C-B388-84F0E2D2A599}" destId="{006E1CCA-68FD-4AA7-9E80-C190F58A9A4B}" srcOrd="3" destOrd="0" parTransId="{EB279DBB-5770-4F67-9FBD-8EFB22599994}" sibTransId="{D28C7544-4946-43D9-A59F-DF939C2FEC39}"/>
    <dgm:cxn modelId="{325EE762-D422-4754-9D22-6E6FCC6143F3}" type="presOf" srcId="{798D1100-5A16-44A1-BA60-66C7BA09865F}" destId="{51CE3571-0F65-4FD7-87EE-C6DEA8D962FF}" srcOrd="0" destOrd="0" presId="urn:microsoft.com/office/officeart/2008/layout/LinedList"/>
    <dgm:cxn modelId="{4CFE1353-0A9B-4D92-B67A-9D80B827882B}" type="presOf" srcId="{006E1CCA-68FD-4AA7-9E80-C190F58A9A4B}" destId="{CE03329C-031B-49E4-9D6A-2229B52F1600}" srcOrd="0" destOrd="0" presId="urn:microsoft.com/office/officeart/2008/layout/LinedList"/>
    <dgm:cxn modelId="{536D3058-9BF6-42C2-B5DF-0E3F4AE75BAD}" srcId="{01D1FB6F-87F2-429C-B388-84F0E2D2A599}" destId="{798D1100-5A16-44A1-BA60-66C7BA09865F}" srcOrd="0" destOrd="0" parTransId="{CED3E2EC-19B5-4BC9-A145-C63F20BEC07A}" sibTransId="{5480CDCA-4CEF-4B64-B64B-D7DB5830F43E}"/>
    <dgm:cxn modelId="{4ABD5187-36E1-4A25-B614-5D72E38DA3D3}" type="presOf" srcId="{76841E7E-0E97-4470-85E9-A97386CF38D9}" destId="{73E3BD71-2A05-4970-8C25-E319CA5D26E2}" srcOrd="0" destOrd="0" presId="urn:microsoft.com/office/officeart/2008/layout/LinedList"/>
    <dgm:cxn modelId="{36448DDB-25AD-4EFF-9680-15D245D8A159}" type="presOf" srcId="{77D62E99-7EC0-4650-9E87-CB1DF8C2B551}" destId="{68F85B7F-7FCE-4E26-9F6B-BC15A6F856F6}" srcOrd="0" destOrd="0" presId="urn:microsoft.com/office/officeart/2008/layout/LinedList"/>
    <dgm:cxn modelId="{F1EB57BE-3F70-40B4-98F4-D0EBEEBA2670}" type="presParOf" srcId="{3A9F5FA1-4992-47DC-98BC-14DE9CC504C0}" destId="{C6C6A779-F858-4996-B1AF-D117724EEC5F}" srcOrd="0" destOrd="0" presId="urn:microsoft.com/office/officeart/2008/layout/LinedList"/>
    <dgm:cxn modelId="{24D14498-38D5-4E4D-8F4D-E135FE8101B6}" type="presParOf" srcId="{3A9F5FA1-4992-47DC-98BC-14DE9CC504C0}" destId="{866B14A2-AB3E-40EC-9F03-23013CAD2C1B}" srcOrd="1" destOrd="0" presId="urn:microsoft.com/office/officeart/2008/layout/LinedList"/>
    <dgm:cxn modelId="{5DB5D4E2-F841-4D7E-A7AD-7807DBFE5840}" type="presParOf" srcId="{866B14A2-AB3E-40EC-9F03-23013CAD2C1B}" destId="{51CE3571-0F65-4FD7-87EE-C6DEA8D962FF}" srcOrd="0" destOrd="0" presId="urn:microsoft.com/office/officeart/2008/layout/LinedList"/>
    <dgm:cxn modelId="{5F83B219-C5C7-45B8-8E66-D279C3983BEF}" type="presParOf" srcId="{866B14A2-AB3E-40EC-9F03-23013CAD2C1B}" destId="{70B057F6-081F-4EAF-BC25-BDE808A87AA2}" srcOrd="1" destOrd="0" presId="urn:microsoft.com/office/officeart/2008/layout/LinedList"/>
    <dgm:cxn modelId="{5BC6F3FD-D1AB-45AD-A0FC-FDE740320398}" type="presParOf" srcId="{3A9F5FA1-4992-47DC-98BC-14DE9CC504C0}" destId="{3D054247-5C28-4D64-87FB-E7BA2A35FC7E}" srcOrd="2" destOrd="0" presId="urn:microsoft.com/office/officeart/2008/layout/LinedList"/>
    <dgm:cxn modelId="{6A2D556E-5AA7-4A8C-AB60-376A19EA658A}" type="presParOf" srcId="{3A9F5FA1-4992-47DC-98BC-14DE9CC504C0}" destId="{6A19D7CB-DE16-4E1E-975D-7A097671330E}" srcOrd="3" destOrd="0" presId="urn:microsoft.com/office/officeart/2008/layout/LinedList"/>
    <dgm:cxn modelId="{8C891A20-BA3B-4E40-A576-2F80CB331C33}" type="presParOf" srcId="{6A19D7CB-DE16-4E1E-975D-7A097671330E}" destId="{68F85B7F-7FCE-4E26-9F6B-BC15A6F856F6}" srcOrd="0" destOrd="0" presId="urn:microsoft.com/office/officeart/2008/layout/LinedList"/>
    <dgm:cxn modelId="{88FB69AE-5007-4210-BB65-E2947EF20034}" type="presParOf" srcId="{6A19D7CB-DE16-4E1E-975D-7A097671330E}" destId="{1BD12685-A16A-4F05-B5A0-28CCAB88E63D}" srcOrd="1" destOrd="0" presId="urn:microsoft.com/office/officeart/2008/layout/LinedList"/>
    <dgm:cxn modelId="{8B47D52B-A56D-4F6E-8BD2-577D2B926F53}" type="presParOf" srcId="{3A9F5FA1-4992-47DC-98BC-14DE9CC504C0}" destId="{1ABC5D90-9DF1-422D-B94F-0E6CABAE5027}" srcOrd="4" destOrd="0" presId="urn:microsoft.com/office/officeart/2008/layout/LinedList"/>
    <dgm:cxn modelId="{E4FCAB37-2CCD-4CBD-9C3F-600F5751360D}" type="presParOf" srcId="{3A9F5FA1-4992-47DC-98BC-14DE9CC504C0}" destId="{DDFE9DA6-704E-4EEF-BD75-85C497AAEAE5}" srcOrd="5" destOrd="0" presId="urn:microsoft.com/office/officeart/2008/layout/LinedList"/>
    <dgm:cxn modelId="{E459BD6D-2935-42D5-97CB-207036A078D3}" type="presParOf" srcId="{DDFE9DA6-704E-4EEF-BD75-85C497AAEAE5}" destId="{73E3BD71-2A05-4970-8C25-E319CA5D26E2}" srcOrd="0" destOrd="0" presId="urn:microsoft.com/office/officeart/2008/layout/LinedList"/>
    <dgm:cxn modelId="{728DAAB3-A762-4790-B98D-07C9CD4A3BD0}" type="presParOf" srcId="{DDFE9DA6-704E-4EEF-BD75-85C497AAEAE5}" destId="{E0A50CA0-9D97-4516-A5A7-7A3D5D333697}" srcOrd="1" destOrd="0" presId="urn:microsoft.com/office/officeart/2008/layout/LinedList"/>
    <dgm:cxn modelId="{79BF7C4D-45FF-473A-8932-04498D894F6A}" type="presParOf" srcId="{3A9F5FA1-4992-47DC-98BC-14DE9CC504C0}" destId="{2D043214-6712-4F50-956A-1F3A5430C03D}" srcOrd="6" destOrd="0" presId="urn:microsoft.com/office/officeart/2008/layout/LinedList"/>
    <dgm:cxn modelId="{B24EC87A-635C-4A2C-BEF1-6F05EE782C7F}" type="presParOf" srcId="{3A9F5FA1-4992-47DC-98BC-14DE9CC504C0}" destId="{A1661521-7716-4AD8-BF6A-3AA2CD44DD41}" srcOrd="7" destOrd="0" presId="urn:microsoft.com/office/officeart/2008/layout/LinedList"/>
    <dgm:cxn modelId="{0952EFD0-0283-4A06-B9CE-0C4F96AAA904}" type="presParOf" srcId="{A1661521-7716-4AD8-BF6A-3AA2CD44DD41}" destId="{CE03329C-031B-49E4-9D6A-2229B52F1600}" srcOrd="0" destOrd="0" presId="urn:microsoft.com/office/officeart/2008/layout/LinedList"/>
    <dgm:cxn modelId="{03055F8E-CDA2-49F2-B7A4-506CD616DC71}" type="presParOf" srcId="{A1661521-7716-4AD8-BF6A-3AA2CD44DD41}" destId="{0C4183A6-0BCC-4231-A3E3-897D744BBE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</a:t>
          </a:r>
          <a:r>
            <a:rPr lang="en-US" sz="1700" kern="1200" dirty="0"/>
            <a:t> and splitting</a:t>
          </a:r>
          <a:endParaRPr lang="he-IL" sz="1700" kern="1200" dirty="0"/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1"/>
          <a:r>
            <a:rPr lang="en-US" sz="1700" dirty="0"/>
            <a:t>Over sampling</a:t>
          </a:r>
          <a:endParaRPr lang="he-IL" sz="1700" dirty="0"/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26770" y="2169989"/>
          <a:ext cx="1705218" cy="557020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3108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/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42758" y="674153"/>
          <a:ext cx="1736985" cy="510145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42758" y="1329479"/>
          <a:ext cx="1736985" cy="510145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47778" y="1974515"/>
          <a:ext cx="1736985" cy="510145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42758" y="1329479"/>
          <a:ext cx="1736985" cy="510145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47778" y="1974515"/>
          <a:ext cx="1736985" cy="510145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47778" y="1974515"/>
          <a:ext cx="1736985" cy="510145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26770" y="2169989"/>
          <a:ext cx="1705218" cy="557020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26770" y="2169989"/>
          <a:ext cx="1705218" cy="557020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26770" y="2169989"/>
          <a:ext cx="1705218" cy="557020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26770" y="2169989"/>
          <a:ext cx="1705218" cy="557020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4197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5885F2-A6D8-494B-B9FB-419ADEFB487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</dgm:pt>
    <dgm:pt modelId="{73A0882F-E60F-42E6-80C6-43FA1DD878A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19C3D8E-827D-4FB0-85A4-4337894D7E76}" type="par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BDF5F6D0-043D-4846-B96A-B904D25F7657}" type="sibTrans" cxnId="{515A4A8C-6631-4D9A-908B-9D04BC7E90F3}">
      <dgm:prSet/>
      <dgm:spPr/>
      <dgm:t>
        <a:bodyPr/>
        <a:lstStyle/>
        <a:p>
          <a:pPr rtl="1"/>
          <a:endParaRPr lang="he-IL"/>
        </a:p>
      </dgm:t>
    </dgm:pt>
    <dgm:pt modelId="{DB1A9CB8-0906-4AF6-82C1-4B5C2E0E14CB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DEC181D-79E1-4759-8536-CFD28F34FE00}" type="par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D9E439D5-D72F-44AC-AE5B-5137E3BBAE20}" type="sibTrans" cxnId="{1C148AA7-AA36-4180-8C1E-D96CCBAF76D6}">
      <dgm:prSet/>
      <dgm:spPr/>
      <dgm:t>
        <a:bodyPr/>
        <a:lstStyle/>
        <a:p>
          <a:pPr rtl="1"/>
          <a:endParaRPr lang="he-IL"/>
        </a:p>
      </dgm:t>
    </dgm:pt>
    <dgm:pt modelId="{9B98B9EC-E105-4E8F-A32C-6B8F9D55CC78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95A1CD-A7B2-4FEC-A135-68031F3C7F7E}" type="par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1AAA2FAF-3B1C-4D52-9D65-62A2A242F5CF}" type="sibTrans" cxnId="{04D916BC-A048-4A8E-885D-59D699219548}">
      <dgm:prSet/>
      <dgm:spPr/>
      <dgm:t>
        <a:bodyPr/>
        <a:lstStyle/>
        <a:p>
          <a:pPr rtl="1"/>
          <a:endParaRPr lang="he-IL"/>
        </a:p>
      </dgm:t>
    </dgm:pt>
    <dgm:pt modelId="{84F8FBAD-AC95-4129-98A3-764707381DF2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A97C4E4-DA36-48CA-8F27-D32E8F9AA956}" type="par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FC781400-F16C-406F-8B8F-DAC178B4D564}" type="sibTrans" cxnId="{DEA3E197-4516-4890-A576-0466C2EBB9DA}">
      <dgm:prSet/>
      <dgm:spPr/>
      <dgm:t>
        <a:bodyPr/>
        <a:lstStyle/>
        <a:p>
          <a:pPr rtl="1"/>
          <a:endParaRPr lang="he-IL"/>
        </a:p>
      </dgm:t>
    </dgm:pt>
    <dgm:pt modelId="{10812384-83BF-4B81-B802-BDE9F49A3CB4}">
      <dgm:prSet phldrT="[טקסט]" custT="1"/>
      <dgm:spPr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rtl="1"/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</a:t>
          </a:r>
          <a:r>
            <a:rPr lang="en-US" sz="1700" kern="1200" dirty="0"/>
            <a:t> and splitting</a:t>
          </a:r>
          <a:endParaRPr lang="he-IL" sz="1700" kern="1200" dirty="0"/>
        </a:p>
      </dgm:t>
    </dgm:pt>
    <dgm:pt modelId="{8A49BA5D-43DC-4BFC-82ED-6DBC1AAE5A2A}" type="par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00741B7C-6FD0-4225-A30B-F5DBE103ED0D}" type="sibTrans" cxnId="{864FD8C9-EDDF-4388-8887-5C70C8907541}">
      <dgm:prSet/>
      <dgm:spPr/>
      <dgm:t>
        <a:bodyPr/>
        <a:lstStyle/>
        <a:p>
          <a:pPr rtl="1"/>
          <a:endParaRPr lang="he-IL"/>
        </a:p>
      </dgm:t>
    </dgm:pt>
    <dgm:pt modelId="{C491570C-DCC9-45E8-9BD1-719ED4F4C4E5}">
      <dgm:prSet phldrT="[טקסט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09008" tIns="72390" rIns="135128" bIns="72390" numCol="1" spcCol="1270" anchor="ctr" anchorCtr="0"/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DE0CA27-0887-4176-85A1-B48A44EBFA58}" type="par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B418AB15-BF53-4C55-A72D-AF7789D6667A}" type="sibTrans" cxnId="{E96B36DF-7BF8-44E1-88D7-DF295D4D21D8}">
      <dgm:prSet/>
      <dgm:spPr/>
      <dgm:t>
        <a:bodyPr/>
        <a:lstStyle/>
        <a:p>
          <a:pPr rtl="1"/>
          <a:endParaRPr lang="he-IL"/>
        </a:p>
      </dgm:t>
    </dgm:pt>
    <dgm:pt modelId="{4F308FDE-46C7-4764-B503-BFE96A265B10}" type="pres">
      <dgm:prSet presAssocID="{135885F2-A6D8-494B-B9FB-419ADEFB4878}" presName="linearFlow" presStyleCnt="0">
        <dgm:presLayoutVars>
          <dgm:dir/>
          <dgm:resizeHandles val="exact"/>
        </dgm:presLayoutVars>
      </dgm:prSet>
      <dgm:spPr/>
    </dgm:pt>
    <dgm:pt modelId="{D0D27300-7EB4-4986-B1D1-9D04D432F616}" type="pres">
      <dgm:prSet presAssocID="{73A0882F-E60F-42E6-80C6-43FA1DD878AB}" presName="composite" presStyleCnt="0"/>
      <dgm:spPr/>
    </dgm:pt>
    <dgm:pt modelId="{F19C2E6D-FBB2-4B36-8126-82F508E25BA3}" type="pres">
      <dgm:prSet presAssocID="{73A0882F-E60F-42E6-80C6-43FA1DD878AB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1 עם מילוי מלא"/>
        </a:ext>
      </dgm:extLst>
    </dgm:pt>
    <dgm:pt modelId="{9B8EA496-F4C4-43B7-AA02-47EB9CAB4D92}" type="pres">
      <dgm:prSet presAssocID="{73A0882F-E60F-42E6-80C6-43FA1DD878AB}" presName="txShp" presStyleLbl="node1" presStyleIdx="0" presStyleCnt="6" custLinFactNeighborX="10231" custLinFactNeighborY="2069">
        <dgm:presLayoutVars>
          <dgm:bulletEnabled val="1"/>
        </dgm:presLayoutVars>
      </dgm:prSet>
      <dgm:spPr>
        <a:xfrm rot="10800000">
          <a:off x="722463" y="10836"/>
          <a:ext cx="1705218" cy="473971"/>
        </a:xfrm>
        <a:prstGeom prst="homePlate">
          <a:avLst/>
        </a:prstGeom>
      </dgm:spPr>
    </dgm:pt>
    <dgm:pt modelId="{98C1A47F-25B9-4F85-8B12-ADF8C53760CC}" type="pres">
      <dgm:prSet presAssocID="{BDF5F6D0-043D-4846-B96A-B904D25F7657}" presName="spacing" presStyleCnt="0"/>
      <dgm:spPr/>
    </dgm:pt>
    <dgm:pt modelId="{46473E7E-BF86-4DA7-9745-94496CE75F8E}" type="pres">
      <dgm:prSet presAssocID="{DB1A9CB8-0906-4AF6-82C1-4B5C2E0E14CB}" presName="composite" presStyleCnt="0"/>
      <dgm:spPr/>
    </dgm:pt>
    <dgm:pt modelId="{9F2DC258-D835-4DFA-BD13-9B699C6E4613}" type="pres">
      <dgm:prSet presAssocID="{DB1A9CB8-0906-4AF6-82C1-4B5C2E0E14CB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עם מילוי מלא"/>
        </a:ext>
      </dgm:extLst>
    </dgm:pt>
    <dgm:pt modelId="{8CAC635C-5DE9-473C-8B55-E6D84E54FCBC}" type="pres">
      <dgm:prSet presAssocID="{DB1A9CB8-0906-4AF6-82C1-4B5C2E0E14CB}" presName="txShp" presStyleLbl="node1" presStyleIdx="1" presStyleCnt="6" custLinFactNeighborX="10231" custLinFactNeighborY="2069">
        <dgm:presLayoutVars>
          <dgm:bulletEnabled val="1"/>
        </dgm:presLayoutVars>
      </dgm:prSet>
      <dgm:spPr>
        <a:xfrm rot="10800000">
          <a:off x="722463" y="626290"/>
          <a:ext cx="1705218" cy="473971"/>
        </a:xfrm>
        <a:prstGeom prst="homePlate">
          <a:avLst/>
        </a:prstGeom>
      </dgm:spPr>
    </dgm:pt>
    <dgm:pt modelId="{A2F4CA8B-7572-4D5F-9677-912FE8E6B1CA}" type="pres">
      <dgm:prSet presAssocID="{D9E439D5-D72F-44AC-AE5B-5137E3BBAE20}" presName="spacing" presStyleCnt="0"/>
      <dgm:spPr/>
    </dgm:pt>
    <dgm:pt modelId="{D53863C5-5068-4360-A934-238732B56021}" type="pres">
      <dgm:prSet presAssocID="{9B98B9EC-E105-4E8F-A32C-6B8F9D55CC78}" presName="composite" presStyleCnt="0"/>
      <dgm:spPr/>
    </dgm:pt>
    <dgm:pt modelId="{57C2D397-7D50-4D09-BB70-EE8D10D99E96}" type="pres">
      <dgm:prSet presAssocID="{9B98B9EC-E105-4E8F-A32C-6B8F9D55CC78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3 עם מילוי מלא"/>
        </a:ext>
      </dgm:extLst>
    </dgm:pt>
    <dgm:pt modelId="{E8DA020A-C090-4E2C-9E50-C30E0AD407AC}" type="pres">
      <dgm:prSet presAssocID="{9B98B9EC-E105-4E8F-A32C-6B8F9D55CC78}" presName="txShp" presStyleLbl="node1" presStyleIdx="2" presStyleCnt="6" custLinFactNeighborX="10231" custLinFactNeighborY="677">
        <dgm:presLayoutVars>
          <dgm:bulletEnabled val="1"/>
        </dgm:presLayoutVars>
      </dgm:prSet>
      <dgm:spPr>
        <a:xfrm rot="10800000">
          <a:off x="722463" y="1235148"/>
          <a:ext cx="1705218" cy="473971"/>
        </a:xfrm>
        <a:prstGeom prst="homePlate">
          <a:avLst/>
        </a:prstGeom>
      </dgm:spPr>
    </dgm:pt>
    <dgm:pt modelId="{29006929-BA24-40F9-A85F-DC4F84176E8A}" type="pres">
      <dgm:prSet presAssocID="{1AAA2FAF-3B1C-4D52-9D65-62A2A242F5CF}" presName="spacing" presStyleCnt="0"/>
      <dgm:spPr/>
    </dgm:pt>
    <dgm:pt modelId="{0854DCC6-D771-46F8-AA65-C04CADF18C8C}" type="pres">
      <dgm:prSet presAssocID="{84F8FBAD-AC95-4129-98A3-764707381DF2}" presName="composite" presStyleCnt="0"/>
      <dgm:spPr/>
    </dgm:pt>
    <dgm:pt modelId="{D2BFF15D-BC52-4CAB-B2E7-55DB88627B7F}" type="pres">
      <dgm:prSet presAssocID="{84F8FBAD-AC95-4129-98A3-764707381DF2}" presName="imgShp" presStyleLbl="fgImgPlace1" presStyleIdx="3" presStyleCnt="6" custLinFactNeighborY="-30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4 עם מילוי מלא"/>
        </a:ext>
      </dgm:extLst>
    </dgm:pt>
    <dgm:pt modelId="{C1F109D1-31D4-400D-9E85-E61B59947274}" type="pres">
      <dgm:prSet presAssocID="{84F8FBAD-AC95-4129-98A3-764707381DF2}" presName="txShp" presStyleLbl="node1" presStyleIdx="3" presStyleCnt="6" custLinFactNeighborX="10520" custLinFactNeighborY="-2732">
        <dgm:presLayoutVars>
          <dgm:bulletEnabled val="1"/>
        </dgm:presLayoutVars>
      </dgm:prSet>
      <dgm:spPr>
        <a:xfrm rot="10800000">
          <a:off x="726770" y="2169989"/>
          <a:ext cx="1705218" cy="557020"/>
        </a:xfrm>
        <a:prstGeom prst="homePlate">
          <a:avLst/>
        </a:prstGeom>
      </dgm:spPr>
    </dgm:pt>
    <dgm:pt modelId="{B734C120-33A2-44E1-BC26-8A2A9B8D3AAB}" type="pres">
      <dgm:prSet presAssocID="{FC781400-F16C-406F-8B8F-DAC178B4D564}" presName="spacing" presStyleCnt="0"/>
      <dgm:spPr/>
    </dgm:pt>
    <dgm:pt modelId="{5BA6AAEA-65F7-4608-B6CD-768BC620C93D}" type="pres">
      <dgm:prSet presAssocID="{10812384-83BF-4B81-B802-BDE9F49A3CB4}" presName="composite" presStyleCnt="0"/>
      <dgm:spPr/>
    </dgm:pt>
    <dgm:pt modelId="{E83174F2-13E7-42C0-B92A-B9E53FFB205E}" type="pres">
      <dgm:prSet presAssocID="{10812384-83BF-4B81-B802-BDE9F49A3CB4}" presName="imgShp" presStyleLbl="fgImgPlace1" presStyleIdx="4" presStyleCnt="6" custLinFactNeighborY="-390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5 עם מילוי מלא"/>
        </a:ext>
      </dgm:extLst>
    </dgm:pt>
    <dgm:pt modelId="{F686E5C8-2FB7-46A2-84E8-C6038C5DCFEF}" type="pres">
      <dgm:prSet presAssocID="{10812384-83BF-4B81-B802-BDE9F49A3CB4}" presName="txShp" presStyleLbl="node1" presStyleIdx="4" presStyleCnt="6" custLinFactNeighborX="10186" custLinFactNeighborY="-3908">
        <dgm:presLayoutVars>
          <dgm:bulletEnabled val="1"/>
        </dgm:presLayoutVars>
      </dgm:prSet>
      <dgm:spPr>
        <a:xfrm rot="10800000">
          <a:off x="731086" y="2630943"/>
          <a:ext cx="1736985" cy="510145"/>
        </a:xfrm>
        <a:prstGeom prst="homePlate">
          <a:avLst/>
        </a:prstGeom>
      </dgm:spPr>
    </dgm:pt>
    <dgm:pt modelId="{226E197B-ACF1-4DDE-8587-32F197BB3E83}" type="pres">
      <dgm:prSet presAssocID="{00741B7C-6FD0-4225-A30B-F5DBE103ED0D}" presName="spacing" presStyleCnt="0"/>
      <dgm:spPr/>
    </dgm:pt>
    <dgm:pt modelId="{6478BD0B-6913-4DF6-8BE8-C9071C2F3097}" type="pres">
      <dgm:prSet presAssocID="{C491570C-DCC9-45E8-9BD1-719ED4F4C4E5}" presName="composite" presStyleCnt="0"/>
      <dgm:spPr/>
    </dgm:pt>
    <dgm:pt modelId="{7961B8A3-C92E-4157-AF24-B5E8FAF01C06}" type="pres">
      <dgm:prSet presAssocID="{C491570C-DCC9-45E8-9BD1-719ED4F4C4E5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ג 6 עם מילוי מלא"/>
        </a:ext>
      </dgm:extLst>
    </dgm:pt>
    <dgm:pt modelId="{25E2A606-E334-41F1-A5C0-70C19704805E}" type="pres">
      <dgm:prSet presAssocID="{C491570C-DCC9-45E8-9BD1-719ED4F4C4E5}" presName="txShp" presStyleLbl="node1" presStyleIdx="5" presStyleCnt="6" custLinFactNeighborX="9403">
        <dgm:presLayoutVars>
          <dgm:bulletEnabled val="1"/>
        </dgm:presLayoutVars>
      </dgm:prSet>
      <dgm:spPr>
        <a:xfrm rot="10800000">
          <a:off x="728376" y="3313306"/>
          <a:ext cx="1736985" cy="510145"/>
        </a:xfrm>
        <a:prstGeom prst="homePlate">
          <a:avLst/>
        </a:prstGeom>
      </dgm:spPr>
    </dgm:pt>
  </dgm:ptLst>
  <dgm:cxnLst>
    <dgm:cxn modelId="{41F48513-845A-46FB-8C3D-8E9DE64D1221}" type="presOf" srcId="{135885F2-A6D8-494B-B9FB-419ADEFB4878}" destId="{4F308FDE-46C7-4764-B503-BFE96A265B10}" srcOrd="0" destOrd="0" presId="urn:microsoft.com/office/officeart/2005/8/layout/vList3"/>
    <dgm:cxn modelId="{9BD71D2E-986D-467D-92C9-1C7905371D4B}" type="presOf" srcId="{DB1A9CB8-0906-4AF6-82C1-4B5C2E0E14CB}" destId="{8CAC635C-5DE9-473C-8B55-E6D84E54FCBC}" srcOrd="0" destOrd="0" presId="urn:microsoft.com/office/officeart/2005/8/layout/vList3"/>
    <dgm:cxn modelId="{B27D324A-27CC-40D3-999C-A26EA4C6EC00}" type="presOf" srcId="{73A0882F-E60F-42E6-80C6-43FA1DD878AB}" destId="{9B8EA496-F4C4-43B7-AA02-47EB9CAB4D92}" srcOrd="0" destOrd="0" presId="urn:microsoft.com/office/officeart/2005/8/layout/vList3"/>
    <dgm:cxn modelId="{0B02A16D-2EC2-4FAC-A6EA-27CC171956A7}" type="presOf" srcId="{84F8FBAD-AC95-4129-98A3-764707381DF2}" destId="{C1F109D1-31D4-400D-9E85-E61B59947274}" srcOrd="0" destOrd="0" presId="urn:microsoft.com/office/officeart/2005/8/layout/vList3"/>
    <dgm:cxn modelId="{E158EA79-6969-46F0-934F-465F2D1B79C1}" type="presOf" srcId="{9B98B9EC-E105-4E8F-A32C-6B8F9D55CC78}" destId="{E8DA020A-C090-4E2C-9E50-C30E0AD407AC}" srcOrd="0" destOrd="0" presId="urn:microsoft.com/office/officeart/2005/8/layout/vList3"/>
    <dgm:cxn modelId="{515A4A8C-6631-4D9A-908B-9D04BC7E90F3}" srcId="{135885F2-A6D8-494B-B9FB-419ADEFB4878}" destId="{73A0882F-E60F-42E6-80C6-43FA1DD878AB}" srcOrd="0" destOrd="0" parTransId="{F19C3D8E-827D-4FB0-85A4-4337894D7E76}" sibTransId="{BDF5F6D0-043D-4846-B96A-B904D25F7657}"/>
    <dgm:cxn modelId="{DEA3E197-4516-4890-A576-0466C2EBB9DA}" srcId="{135885F2-A6D8-494B-B9FB-419ADEFB4878}" destId="{84F8FBAD-AC95-4129-98A3-764707381DF2}" srcOrd="3" destOrd="0" parTransId="{DA97C4E4-DA36-48CA-8F27-D32E8F9AA956}" sibTransId="{FC781400-F16C-406F-8B8F-DAC178B4D564}"/>
    <dgm:cxn modelId="{8C92E99F-6493-41DC-8D5D-2775799BB6C8}" type="presOf" srcId="{C491570C-DCC9-45E8-9BD1-719ED4F4C4E5}" destId="{25E2A606-E334-41F1-A5C0-70C19704805E}" srcOrd="0" destOrd="0" presId="urn:microsoft.com/office/officeart/2005/8/layout/vList3"/>
    <dgm:cxn modelId="{2309D6A0-DF5D-417D-B43F-B16C3C4828E5}" type="presOf" srcId="{10812384-83BF-4B81-B802-BDE9F49A3CB4}" destId="{F686E5C8-2FB7-46A2-84E8-C6038C5DCFEF}" srcOrd="0" destOrd="0" presId="urn:microsoft.com/office/officeart/2005/8/layout/vList3"/>
    <dgm:cxn modelId="{1C148AA7-AA36-4180-8C1E-D96CCBAF76D6}" srcId="{135885F2-A6D8-494B-B9FB-419ADEFB4878}" destId="{DB1A9CB8-0906-4AF6-82C1-4B5C2E0E14CB}" srcOrd="1" destOrd="0" parTransId="{2DEC181D-79E1-4759-8536-CFD28F34FE00}" sibTransId="{D9E439D5-D72F-44AC-AE5B-5137E3BBAE20}"/>
    <dgm:cxn modelId="{04D916BC-A048-4A8E-885D-59D699219548}" srcId="{135885F2-A6D8-494B-B9FB-419ADEFB4878}" destId="{9B98B9EC-E105-4E8F-A32C-6B8F9D55CC78}" srcOrd="2" destOrd="0" parTransId="{9895A1CD-A7B2-4FEC-A135-68031F3C7F7E}" sibTransId="{1AAA2FAF-3B1C-4D52-9D65-62A2A242F5CF}"/>
    <dgm:cxn modelId="{864FD8C9-EDDF-4388-8887-5C70C8907541}" srcId="{135885F2-A6D8-494B-B9FB-419ADEFB4878}" destId="{10812384-83BF-4B81-B802-BDE9F49A3CB4}" srcOrd="4" destOrd="0" parTransId="{8A49BA5D-43DC-4BFC-82ED-6DBC1AAE5A2A}" sibTransId="{00741B7C-6FD0-4225-A30B-F5DBE103ED0D}"/>
    <dgm:cxn modelId="{E96B36DF-7BF8-44E1-88D7-DF295D4D21D8}" srcId="{135885F2-A6D8-494B-B9FB-419ADEFB4878}" destId="{C491570C-DCC9-45E8-9BD1-719ED4F4C4E5}" srcOrd="5" destOrd="0" parTransId="{4DE0CA27-0887-4176-85A1-B48A44EBFA58}" sibTransId="{B418AB15-BF53-4C55-A72D-AF7789D6667A}"/>
    <dgm:cxn modelId="{65058D1C-046F-4126-9B17-F4C1EB30D595}" type="presParOf" srcId="{4F308FDE-46C7-4764-B503-BFE96A265B10}" destId="{D0D27300-7EB4-4986-B1D1-9D04D432F616}" srcOrd="0" destOrd="0" presId="urn:microsoft.com/office/officeart/2005/8/layout/vList3"/>
    <dgm:cxn modelId="{28FB96D2-5BF0-4E54-AE8D-7E68D6830E33}" type="presParOf" srcId="{D0D27300-7EB4-4986-B1D1-9D04D432F616}" destId="{F19C2E6D-FBB2-4B36-8126-82F508E25BA3}" srcOrd="0" destOrd="0" presId="urn:microsoft.com/office/officeart/2005/8/layout/vList3"/>
    <dgm:cxn modelId="{B26FF63C-4FCC-4285-81D3-B5C7F5101EEE}" type="presParOf" srcId="{D0D27300-7EB4-4986-B1D1-9D04D432F616}" destId="{9B8EA496-F4C4-43B7-AA02-47EB9CAB4D92}" srcOrd="1" destOrd="0" presId="urn:microsoft.com/office/officeart/2005/8/layout/vList3"/>
    <dgm:cxn modelId="{664FC5E6-1902-4A5E-BB85-65A2F43D7DE8}" type="presParOf" srcId="{4F308FDE-46C7-4764-B503-BFE96A265B10}" destId="{98C1A47F-25B9-4F85-8B12-ADF8C53760CC}" srcOrd="1" destOrd="0" presId="urn:microsoft.com/office/officeart/2005/8/layout/vList3"/>
    <dgm:cxn modelId="{8FEAC08B-B5C2-4E25-963E-BA8F00CE6FC5}" type="presParOf" srcId="{4F308FDE-46C7-4764-B503-BFE96A265B10}" destId="{46473E7E-BF86-4DA7-9745-94496CE75F8E}" srcOrd="2" destOrd="0" presId="urn:microsoft.com/office/officeart/2005/8/layout/vList3"/>
    <dgm:cxn modelId="{75F816B3-0304-4F09-9010-9A6AC3B8344D}" type="presParOf" srcId="{46473E7E-BF86-4DA7-9745-94496CE75F8E}" destId="{9F2DC258-D835-4DFA-BD13-9B699C6E4613}" srcOrd="0" destOrd="0" presId="urn:microsoft.com/office/officeart/2005/8/layout/vList3"/>
    <dgm:cxn modelId="{0DC72542-8573-45D3-BD7C-D7FF59E3F48C}" type="presParOf" srcId="{46473E7E-BF86-4DA7-9745-94496CE75F8E}" destId="{8CAC635C-5DE9-473C-8B55-E6D84E54FCBC}" srcOrd="1" destOrd="0" presId="urn:microsoft.com/office/officeart/2005/8/layout/vList3"/>
    <dgm:cxn modelId="{1FC5C9C7-89CA-4151-8348-A33491FE4FDD}" type="presParOf" srcId="{4F308FDE-46C7-4764-B503-BFE96A265B10}" destId="{A2F4CA8B-7572-4D5F-9677-912FE8E6B1CA}" srcOrd="3" destOrd="0" presId="urn:microsoft.com/office/officeart/2005/8/layout/vList3"/>
    <dgm:cxn modelId="{85532EA9-9214-4D5A-B55F-B009E39296C1}" type="presParOf" srcId="{4F308FDE-46C7-4764-B503-BFE96A265B10}" destId="{D53863C5-5068-4360-A934-238732B56021}" srcOrd="4" destOrd="0" presId="urn:microsoft.com/office/officeart/2005/8/layout/vList3"/>
    <dgm:cxn modelId="{88F75706-2C6B-4575-A5CE-36081413AAE4}" type="presParOf" srcId="{D53863C5-5068-4360-A934-238732B56021}" destId="{57C2D397-7D50-4D09-BB70-EE8D10D99E96}" srcOrd="0" destOrd="0" presId="urn:microsoft.com/office/officeart/2005/8/layout/vList3"/>
    <dgm:cxn modelId="{8CDAA2EB-DCB9-4FAD-8EA3-498333788077}" type="presParOf" srcId="{D53863C5-5068-4360-A934-238732B56021}" destId="{E8DA020A-C090-4E2C-9E50-C30E0AD407AC}" srcOrd="1" destOrd="0" presId="urn:microsoft.com/office/officeart/2005/8/layout/vList3"/>
    <dgm:cxn modelId="{AF488B0D-2E89-4137-865F-C02F413D3D08}" type="presParOf" srcId="{4F308FDE-46C7-4764-B503-BFE96A265B10}" destId="{29006929-BA24-40F9-A85F-DC4F84176E8A}" srcOrd="5" destOrd="0" presId="urn:microsoft.com/office/officeart/2005/8/layout/vList3"/>
    <dgm:cxn modelId="{D3AF1875-3E5E-4254-8354-0C7DE0DF0668}" type="presParOf" srcId="{4F308FDE-46C7-4764-B503-BFE96A265B10}" destId="{0854DCC6-D771-46F8-AA65-C04CADF18C8C}" srcOrd="6" destOrd="0" presId="urn:microsoft.com/office/officeart/2005/8/layout/vList3"/>
    <dgm:cxn modelId="{69530A5A-D8E7-4E55-84A2-7C7BC80A5469}" type="presParOf" srcId="{0854DCC6-D771-46F8-AA65-C04CADF18C8C}" destId="{D2BFF15D-BC52-4CAB-B2E7-55DB88627B7F}" srcOrd="0" destOrd="0" presId="urn:microsoft.com/office/officeart/2005/8/layout/vList3"/>
    <dgm:cxn modelId="{BB15B127-B3FE-46CC-94E0-7D9D018ECED8}" type="presParOf" srcId="{0854DCC6-D771-46F8-AA65-C04CADF18C8C}" destId="{C1F109D1-31D4-400D-9E85-E61B59947274}" srcOrd="1" destOrd="0" presId="urn:microsoft.com/office/officeart/2005/8/layout/vList3"/>
    <dgm:cxn modelId="{3FD04F2F-48B9-4C45-B02C-1B31C07A3A6C}" type="presParOf" srcId="{4F308FDE-46C7-4764-B503-BFE96A265B10}" destId="{B734C120-33A2-44E1-BC26-8A2A9B8D3AAB}" srcOrd="7" destOrd="0" presId="urn:microsoft.com/office/officeart/2005/8/layout/vList3"/>
    <dgm:cxn modelId="{C90DF70B-7211-4D81-BFBF-8DE97549AA88}" type="presParOf" srcId="{4F308FDE-46C7-4764-B503-BFE96A265B10}" destId="{5BA6AAEA-65F7-4608-B6CD-768BC620C93D}" srcOrd="8" destOrd="0" presId="urn:microsoft.com/office/officeart/2005/8/layout/vList3"/>
    <dgm:cxn modelId="{867D1A68-58C0-48C1-90A5-0845E0AB8208}" type="presParOf" srcId="{5BA6AAEA-65F7-4608-B6CD-768BC620C93D}" destId="{E83174F2-13E7-42C0-B92A-B9E53FFB205E}" srcOrd="0" destOrd="0" presId="urn:microsoft.com/office/officeart/2005/8/layout/vList3"/>
    <dgm:cxn modelId="{F79C7854-1A1A-48B2-A6B6-8ECA2593E62D}" type="presParOf" srcId="{5BA6AAEA-65F7-4608-B6CD-768BC620C93D}" destId="{F686E5C8-2FB7-46A2-84E8-C6038C5DCFEF}" srcOrd="1" destOrd="0" presId="urn:microsoft.com/office/officeart/2005/8/layout/vList3"/>
    <dgm:cxn modelId="{409A8989-930F-4A72-A596-CC16E8FF438D}" type="presParOf" srcId="{4F308FDE-46C7-4764-B503-BFE96A265B10}" destId="{226E197B-ACF1-4DDE-8587-32F197BB3E83}" srcOrd="9" destOrd="0" presId="urn:microsoft.com/office/officeart/2005/8/layout/vList3"/>
    <dgm:cxn modelId="{E7E49220-E94B-460F-8E3D-A69511F08AA4}" type="presParOf" srcId="{4F308FDE-46C7-4764-B503-BFE96A265B10}" destId="{6478BD0B-6913-4DF6-8BE8-C9071C2F3097}" srcOrd="10" destOrd="0" presId="urn:microsoft.com/office/officeart/2005/8/layout/vList3"/>
    <dgm:cxn modelId="{D02B9404-F55F-4461-B2D3-4AFBA2263132}" type="presParOf" srcId="{6478BD0B-6913-4DF6-8BE8-C9071C2F3097}" destId="{7961B8A3-C92E-4157-AF24-B5E8FAF01C06}" srcOrd="0" destOrd="0" presId="urn:microsoft.com/office/officeart/2005/8/layout/vList3"/>
    <dgm:cxn modelId="{D8F709E3-E397-4724-ACF3-9114A1CB58BB}" type="presParOf" srcId="{6478BD0B-6913-4DF6-8BE8-C9071C2F3097}" destId="{25E2A606-E334-41F1-A5C0-70C1970480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A779-F858-4996-B1AF-D117724EEC5F}">
      <dsp:nvSpPr>
        <dsp:cNvPr id="0" name=""/>
        <dsp:cNvSpPr/>
      </dsp:nvSpPr>
      <dsp:spPr>
        <a:xfrm>
          <a:off x="0" y="0"/>
          <a:ext cx="10141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3571-0F65-4FD7-87EE-C6DEA8D962FF}">
      <dsp:nvSpPr>
        <dsp:cNvPr id="0" name=""/>
        <dsp:cNvSpPr/>
      </dsp:nvSpPr>
      <dsp:spPr>
        <a:xfrm>
          <a:off x="0" y="0"/>
          <a:ext cx="10141474" cy="49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השדה שמקשר בין כל הטבלאות הוא </a:t>
          </a:r>
          <a:r>
            <a:rPr lang="en-US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‘CASENUM’</a:t>
          </a:r>
          <a:r>
            <a:rPr lang="he-IL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שמייצג את מספר התאונה.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0141474" cy="495837"/>
      </dsp:txXfrm>
    </dsp:sp>
    <dsp:sp modelId="{3D054247-5C28-4D64-87FB-E7BA2A35FC7E}">
      <dsp:nvSpPr>
        <dsp:cNvPr id="0" name=""/>
        <dsp:cNvSpPr/>
      </dsp:nvSpPr>
      <dsp:spPr>
        <a:xfrm>
          <a:off x="0" y="495837"/>
          <a:ext cx="10141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85B7F-7FCE-4E26-9F6B-BC15A6F856F6}">
      <dsp:nvSpPr>
        <dsp:cNvPr id="0" name=""/>
        <dsp:cNvSpPr/>
      </dsp:nvSpPr>
      <dsp:spPr>
        <a:xfrm>
          <a:off x="0" y="495837"/>
          <a:ext cx="10141474" cy="49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עבור כל אחת מהטבלאות ניסו להשלים ערכים חסרים (</a:t>
          </a:r>
          <a:r>
            <a:rPr lang="en-US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Imputation</a:t>
          </a:r>
          <a:r>
            <a:rPr lang="he-IL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 ולכן קיימים פיצ'רים זהים.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95837"/>
        <a:ext cx="10141474" cy="495837"/>
      </dsp:txXfrm>
    </dsp:sp>
    <dsp:sp modelId="{1ABC5D90-9DF1-422D-B94F-0E6CABAE5027}">
      <dsp:nvSpPr>
        <dsp:cNvPr id="0" name=""/>
        <dsp:cNvSpPr/>
      </dsp:nvSpPr>
      <dsp:spPr>
        <a:xfrm>
          <a:off x="0" y="991674"/>
          <a:ext cx="10141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BD71-2A05-4970-8C25-E319CA5D26E2}">
      <dsp:nvSpPr>
        <dsp:cNvPr id="0" name=""/>
        <dsp:cNvSpPr/>
      </dsp:nvSpPr>
      <dsp:spPr>
        <a:xfrm>
          <a:off x="0" y="991674"/>
          <a:ext cx="10141474" cy="49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קיימות עמודות כפולות בין הטבלאות השונות.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991674"/>
        <a:ext cx="10141474" cy="495837"/>
      </dsp:txXfrm>
    </dsp:sp>
    <dsp:sp modelId="{2D043214-6712-4F50-956A-1F3A5430C03D}">
      <dsp:nvSpPr>
        <dsp:cNvPr id="0" name=""/>
        <dsp:cNvSpPr/>
      </dsp:nvSpPr>
      <dsp:spPr>
        <a:xfrm>
          <a:off x="0" y="1487511"/>
          <a:ext cx="101414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329C-031B-49E4-9D6A-2229B52F1600}">
      <dsp:nvSpPr>
        <dsp:cNvPr id="0" name=""/>
        <dsp:cNvSpPr/>
      </dsp:nvSpPr>
      <dsp:spPr>
        <a:xfrm>
          <a:off x="0" y="1487511"/>
          <a:ext cx="10141474" cy="49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נשלב את כל הטבלאות לאחת לפי המפתח.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487511"/>
        <a:ext cx="10141474" cy="4958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</a:t>
          </a:r>
          <a:r>
            <a:rPr lang="en-US" sz="1700" kern="1200" dirty="0"/>
            <a:t> and splitting</a:t>
          </a:r>
          <a:endParaRPr lang="he-IL" sz="1700" kern="1200" dirty="0"/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960" tIns="64770" rIns="120904" bIns="6477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 sampling</a:t>
          </a:r>
          <a:endParaRPr lang="he-IL" sz="1700" kern="1200" dirty="0"/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 and splitting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A496-F4C4-43B7-AA02-47EB9CAB4D92}">
      <dsp:nvSpPr>
        <dsp:cNvPr id="0" name=""/>
        <dsp:cNvSpPr/>
      </dsp:nvSpPr>
      <dsp:spPr>
        <a:xfrm rot="10800000">
          <a:off x="742758" y="1172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drivers</a:t>
          </a:r>
          <a:endParaRPr lang="he-IL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1725"/>
        <a:ext cx="1609449" cy="510145"/>
      </dsp:txXfrm>
    </dsp:sp>
    <dsp:sp modelId="{F19C2E6D-FBB2-4B36-8126-82F508E25BA3}">
      <dsp:nvSpPr>
        <dsp:cNvPr id="0" name=""/>
        <dsp:cNvSpPr/>
      </dsp:nvSpPr>
      <dsp:spPr>
        <a:xfrm>
          <a:off x="309975" y="1171"/>
          <a:ext cx="510145" cy="510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AC635C-5DE9-473C-8B55-E6D84E54FCBC}">
      <dsp:nvSpPr>
        <dsp:cNvPr id="0" name=""/>
        <dsp:cNvSpPr/>
      </dsp:nvSpPr>
      <dsp:spPr>
        <a:xfrm rot="10800000">
          <a:off x="742758" y="674153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Merge tables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674153"/>
        <a:ext cx="1609449" cy="510145"/>
      </dsp:txXfrm>
    </dsp:sp>
    <dsp:sp modelId="{9F2DC258-D835-4DFA-BD13-9B699C6E4613}">
      <dsp:nvSpPr>
        <dsp:cNvPr id="0" name=""/>
        <dsp:cNvSpPr/>
      </dsp:nvSpPr>
      <dsp:spPr>
        <a:xfrm>
          <a:off x="309975" y="663598"/>
          <a:ext cx="510145" cy="510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DA020A-C090-4E2C-9E50-C30E0AD407AC}">
      <dsp:nvSpPr>
        <dsp:cNvPr id="0" name=""/>
        <dsp:cNvSpPr/>
      </dsp:nvSpPr>
      <dsp:spPr>
        <a:xfrm rot="10800000">
          <a:off x="742758" y="1329479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Handling </a:t>
          </a:r>
          <a:r>
            <a:rPr lang="en-US" sz="17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NaN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0294" y="1329479"/>
        <a:ext cx="1609449" cy="510145"/>
      </dsp:txXfrm>
    </dsp:sp>
    <dsp:sp modelId="{57C2D397-7D50-4D09-BB70-EE8D10D99E96}">
      <dsp:nvSpPr>
        <dsp:cNvPr id="0" name=""/>
        <dsp:cNvSpPr/>
      </dsp:nvSpPr>
      <dsp:spPr>
        <a:xfrm>
          <a:off x="309975" y="1326025"/>
          <a:ext cx="510145" cy="510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F109D1-31D4-400D-9E85-E61B59947274}">
      <dsp:nvSpPr>
        <dsp:cNvPr id="0" name=""/>
        <dsp:cNvSpPr/>
      </dsp:nvSpPr>
      <dsp:spPr>
        <a:xfrm rot="10800000">
          <a:off x="747778" y="1974515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Decision</a:t>
          </a:r>
          <a:b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summary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75314" y="1974515"/>
        <a:ext cx="1609449" cy="510145"/>
      </dsp:txXfrm>
    </dsp:sp>
    <dsp:sp modelId="{D2BFF15D-BC52-4CAB-B2E7-55DB88627B7F}">
      <dsp:nvSpPr>
        <dsp:cNvPr id="0" name=""/>
        <dsp:cNvSpPr/>
      </dsp:nvSpPr>
      <dsp:spPr>
        <a:xfrm>
          <a:off x="309975" y="1972699"/>
          <a:ext cx="510145" cy="5101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86E5C8-2FB7-46A2-84E8-C6038C5DCFEF}">
      <dsp:nvSpPr>
        <dsp:cNvPr id="0" name=""/>
        <dsp:cNvSpPr/>
      </dsp:nvSpPr>
      <dsp:spPr>
        <a:xfrm rot="10800000">
          <a:off x="741976" y="2630943"/>
          <a:ext cx="1736985" cy="510145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Imputation</a:t>
          </a:r>
          <a:r>
            <a:rPr lang="en-US" sz="1700" kern="1200" dirty="0"/>
            <a:t> and splitting</a:t>
          </a:r>
          <a:endParaRPr lang="he-IL" sz="1700" kern="1200" dirty="0"/>
        </a:p>
      </dsp:txBody>
      <dsp:txXfrm rot="10800000">
        <a:off x="869512" y="2630943"/>
        <a:ext cx="1609449" cy="510145"/>
      </dsp:txXfrm>
    </dsp:sp>
    <dsp:sp modelId="{E83174F2-13E7-42C0-B92A-B9E53FFB205E}">
      <dsp:nvSpPr>
        <dsp:cNvPr id="0" name=""/>
        <dsp:cNvSpPr/>
      </dsp:nvSpPr>
      <dsp:spPr>
        <a:xfrm>
          <a:off x="309975" y="2630943"/>
          <a:ext cx="510145" cy="51014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E2A606-E334-41F1-A5C0-70C19704805E}">
      <dsp:nvSpPr>
        <dsp:cNvPr id="0" name=""/>
        <dsp:cNvSpPr/>
      </dsp:nvSpPr>
      <dsp:spPr>
        <a:xfrm rot="10800000">
          <a:off x="728376" y="3313306"/>
          <a:ext cx="1736985" cy="510145"/>
        </a:xfrm>
        <a:prstGeom prst="homePlate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008" tIns="72390" rIns="135128" bIns="723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Over sampling</a:t>
          </a:r>
          <a:endParaRPr lang="he-IL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855912" y="3313306"/>
        <a:ext cx="1609449" cy="510145"/>
      </dsp:txXfrm>
    </dsp:sp>
    <dsp:sp modelId="{7961B8A3-C92E-4157-AF24-B5E8FAF01C06}">
      <dsp:nvSpPr>
        <dsp:cNvPr id="0" name=""/>
        <dsp:cNvSpPr/>
      </dsp:nvSpPr>
      <dsp:spPr>
        <a:xfrm>
          <a:off x="309975" y="3313306"/>
          <a:ext cx="510145" cy="510145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D8E9F38-AC59-4F8D-8F3F-EBEE9CCC2C0E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6D98BD8-ACC9-4575-8E6B-630B523F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2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8BD8-ACC9-4575-8E6B-630B523FB2B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53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Cook’s Distance –</a:t>
            </a:r>
            <a:br>
              <a:rPr lang="en-US" dirty="0"/>
            </a:br>
            <a:r>
              <a:rPr lang="he-IL" dirty="0"/>
              <a:t>הסכום הריבועי של המרחק של חיזוי כל התצפיות במודל פחות החיזוי במודל ללא התצפית ה</a:t>
            </a:r>
            <a:r>
              <a:rPr lang="en-US" dirty="0" err="1"/>
              <a:t>i</a:t>
            </a:r>
            <a:r>
              <a:rPr lang="he-IL" dirty="0"/>
              <a:t> לחלק במספר הפרמטרים כפול </a:t>
            </a:r>
            <a:r>
              <a:rPr lang="en-US" dirty="0"/>
              <a:t>MSE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8BD8-ACC9-4575-8E6B-630B523FB2B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65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8BD8-ACC9-4575-8E6B-630B523FB2B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35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E1B2-E897-C287-DF5A-35AA0F6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4D6F-E888-9FB1-A85C-D56EC22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195D-D324-4309-3FEE-0FD4D961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8716-331F-819B-429F-67A1DC9E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56FF-49BF-F020-E9B3-5811E66C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20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41F6-441B-7596-85E2-93AB01C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C5387-C86F-FC2C-8605-1D474D4D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9F9F-9E7E-6EA1-B78E-689CC408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FEA2-58FD-C917-F358-A05E5ECD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1C61-CD48-A21B-88E9-A341C90C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4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975DC-C3B7-452B-D4A2-A75F4D84A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D9C8-D57C-FC01-E9D1-0249E432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FC3F-5CAF-5B41-F16E-599D2C8A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D764-7FAF-A889-2939-C94BA36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DC74-8495-07EE-8FA5-E6746C79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8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C58-F41E-6AC4-3AC1-BD0D350E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C9E1-F56E-6C1D-9AA3-AC1F0A9F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3FAB-AED1-044A-67D5-49DEECF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49CD-1845-230C-402C-3E01A452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3E7D-5132-0AC6-66DD-D904BB6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2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2734-CA50-DBB8-54C5-E781A3D9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DA73D-B39D-0D6F-2CB7-B07439C6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E659-44A4-B26E-51FC-25AAFF49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3EE9-3583-935D-1B1E-8D74C4B6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6A15-5F6E-EE17-C2B9-908E5AF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15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E10F-5E15-4D63-EFB5-88B42F3E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1BCD-5971-2865-2599-BBAF09F1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C4FE8-8363-0E70-B8CB-71D749E9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1C68-9658-3BD3-63D0-A3D94E8F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3609-32DD-F791-B007-FDF2248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26853-0EA8-463E-36AE-3C05D08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588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62E3-AAC5-A0CC-C72C-9AF5D00E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F2137-30E3-6DDB-B951-521CBDB6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DAD5-F89C-D298-2675-147DBE0A0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B336-0599-CBDE-58DB-A927AD5B9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67DA7-49E0-FC8C-4894-B08EEB1B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EAE1E-F3F3-E36C-C179-A78D385F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DD4E-DFF9-3A27-A8F3-EA05A923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27AC8-55A3-66FA-DBFF-651C3BA1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498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03E0-D710-49D7-6852-26B3D00D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F0A45-0B2C-0282-FF79-1E042D6A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34A88-4238-E0AE-DB0C-B3A81A3C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F4B2A-DAA2-96A4-83CE-1B58A1F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59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14A95-BEE2-1332-EB7C-76417597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0FF8E-3007-E8FE-6423-553578B2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70CE-AFB8-7323-5917-DCD8C14E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75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E48F-F3F3-E7BB-BE42-0B967710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7090-E019-10F9-1137-024C56E1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86A4-EF7B-F489-4868-794EBF70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5AA43-40EE-7FD5-5D8C-3575AAA3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12764-DDCF-AD12-9844-A81E9B02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11F2-89A5-8898-76B3-7974018E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89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430-90BE-E31F-CFB4-67783273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89611-76D6-1079-15AD-59929521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25F76-26F0-CEC9-ED61-ADA382EC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CE9B-3084-D6EF-B238-973F74F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DEDC-7DC5-9C31-D76D-85A5000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DB7-A38B-8EE8-C890-EA35E1A2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909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94854-5463-45D8-5D81-C7833610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7D6EE-2062-76C8-CA1E-27F918AE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2678-F057-D198-EB0D-C5F7DB6CC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154C-9D31-4A37-B354-CD3BC6A261BF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1E91-9A0B-B030-300E-82DA2D4A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F6AF-A60C-5601-B219-25A21682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B0C3-D8C2-4AFF-A0DE-27D0283A23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621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Macro-Enabled_Worksheet.xlsm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ars in a traffic jam">
            <a:extLst>
              <a:ext uri="{FF2B5EF4-FFF2-40B4-BE49-F238E27FC236}">
                <a16:creationId xmlns:a16="http://schemas.microsoft.com/office/drawing/2014/main" id="{184C3781-BE9F-BE64-3BF4-2D3D120A4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5" r="13273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9A87807-4516-3BA5-D290-B7E27677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Analysis of Car Accidents In USA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he-IL" sz="40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Lior Ben David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Sahar Ziv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0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543774" y="596481"/>
            <a:ext cx="38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Imputation of missing values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25963"/>
              </p:ext>
            </p:extLst>
          </p:nvPr>
        </p:nvGraphicFramePr>
        <p:xfrm>
          <a:off x="42944" y="5791914"/>
          <a:ext cx="3797558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באימון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836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To impute the missing values, we use KNN imputer with 1 nearest neighbor.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46B3ADC-48C8-DD5B-208A-3F247714B838}"/>
              </a:ext>
            </a:extLst>
          </p:cNvPr>
          <p:cNvSpPr txBox="1"/>
          <p:nvPr/>
        </p:nvSpPr>
        <p:spPr>
          <a:xfrm>
            <a:off x="2993570" y="2260884"/>
            <a:ext cx="7587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Next, we split the data to train data and test data (70 – 30),</a:t>
            </a:r>
            <a:br>
              <a:rPr lang="en-US" sz="2400" dirty="0"/>
            </a:br>
            <a:r>
              <a:rPr lang="en-US" sz="2400" dirty="0"/>
              <a:t>features and label.</a:t>
            </a:r>
          </a:p>
        </p:txBody>
      </p:sp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BE1D1EBA-DF8C-6655-A555-3D138BCF2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721692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98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4085618" y="596481"/>
            <a:ext cx="305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SMOTE over sampling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6149"/>
              </p:ext>
            </p:extLst>
          </p:nvPr>
        </p:nvGraphicFramePr>
        <p:xfrm>
          <a:off x="42944" y="5791914"/>
          <a:ext cx="3797558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באימון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312438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655CD936-FA2B-9610-0100-F2843BC2C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826836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919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we balanced our data by over sampling using SMOTE</a:t>
            </a:r>
            <a:endParaRPr lang="en-US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A786413-FFA4-C697-AA41-E32A5A729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502" y="3057413"/>
            <a:ext cx="784016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1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6D5B78-7F28-9427-6E4F-A158394E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65" y="902409"/>
            <a:ext cx="53244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4844143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Outlier Detection</a:t>
            </a:r>
            <a:endParaRPr lang="he-IL" sz="4800" dirty="0">
              <a:latin typeface="+mn-lt"/>
            </a:endParaRP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5894"/>
              </p:ext>
            </p:extLst>
          </p:nvPr>
        </p:nvGraphicFramePr>
        <p:xfrm>
          <a:off x="42944" y="5791914"/>
          <a:ext cx="3797558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באימון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312438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49EB502-23A0-CB03-EA6E-5CC10C0A1E1D}"/>
              </a:ext>
            </a:extLst>
          </p:cNvPr>
          <p:cNvSpPr txBox="1"/>
          <p:nvPr/>
        </p:nvSpPr>
        <p:spPr>
          <a:xfrm>
            <a:off x="2266976" y="695240"/>
            <a:ext cx="769347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We used R, we fitted GLM (Multinomial Logistic regression) 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26440B7-5D4D-DEA0-4054-D193D8AA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276" y="5209476"/>
            <a:ext cx="1867161" cy="60968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B866FD7-6900-7E20-2C12-D8E145FA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96" y="1326215"/>
            <a:ext cx="6409230" cy="395541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B6C718B-0408-AEAF-BEE0-56E9A4154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22868"/>
            <a:ext cx="609600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4844143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Outlier Detection</a:t>
            </a:r>
            <a:endParaRPr lang="he-IL" sz="4800" dirty="0">
              <a:latin typeface="+mn-lt"/>
            </a:endParaRP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28091"/>
              </p:ext>
            </p:extLst>
          </p:nvPr>
        </p:nvGraphicFramePr>
        <p:xfrm>
          <a:off x="42944" y="5791914"/>
          <a:ext cx="3797558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באימון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312435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18F0CF5C-AD1C-BA23-2F24-35126126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828"/>
            <a:ext cx="12192000" cy="82566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8491293-58AE-3227-5800-BF16A6B9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1982146"/>
            <a:ext cx="9056914" cy="877544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723A3CF8-F8F2-D365-9FFF-4FC4774EE829}"/>
              </a:ext>
            </a:extLst>
          </p:cNvPr>
          <p:cNvSpPr txBox="1"/>
          <p:nvPr/>
        </p:nvSpPr>
        <p:spPr>
          <a:xfrm>
            <a:off x="237413" y="3109498"/>
            <a:ext cx="1184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We can see that what make those observation outliers is the TOW_VEH column that indicates that those drivers were towing another vehicle while making the accident.</a:t>
            </a:r>
            <a:br>
              <a:rPr lang="en-US" sz="2400" dirty="0"/>
            </a:br>
            <a:r>
              <a:rPr lang="en-US" sz="2400" dirty="0"/>
              <a:t>The model of car fits to medium/heavy truck category.</a:t>
            </a:r>
            <a:endParaRPr lang="en-US" sz="16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1FD1767-23BF-F2DD-C4B7-5057C3DC0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41" r="47321"/>
          <a:stretch/>
        </p:blipFill>
        <p:spPr>
          <a:xfrm>
            <a:off x="5105544" y="992576"/>
            <a:ext cx="1426028" cy="12478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5551715" cy="82731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Feasibility of the Project</a:t>
            </a:r>
            <a:endParaRPr lang="he-IL" sz="4800" dirty="0">
              <a:latin typeface="+mn-lt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418AB2F-3B63-57CE-0D61-04A3EF7F9138}"/>
              </a:ext>
            </a:extLst>
          </p:cNvPr>
          <p:cNvSpPr txBox="1"/>
          <p:nvPr/>
        </p:nvSpPr>
        <p:spPr>
          <a:xfrm>
            <a:off x="-6096" y="853328"/>
            <a:ext cx="91501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In our analysis we will try to classify the severity of the injury of the drivers involved in road accidents with the help of personal data, vehicle data and the weather.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addition, we will try to identify which group of people is at high risk of being involved in a fatal accident and what are the characteristics of this group.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checked the chi-square test between the features and the label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E31164D-18DC-F1AF-F2BE-84424D68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392" y="217968"/>
            <a:ext cx="2527393" cy="64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5551715" cy="82731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Feasibility of the Project</a:t>
            </a:r>
            <a:endParaRPr lang="he-IL" sz="4800" dirty="0">
              <a:latin typeface="+mn-lt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418AB2F-3B63-57CE-0D61-04A3EF7F9138}"/>
              </a:ext>
            </a:extLst>
          </p:cNvPr>
          <p:cNvSpPr txBox="1"/>
          <p:nvPr/>
        </p:nvSpPr>
        <p:spPr>
          <a:xfrm>
            <a:off x="1244009" y="1523441"/>
            <a:ext cx="45508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And we fitted a Logistic regression (GLM):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0380245-CCF1-E5F2-7C06-288A8E48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7" y="796683"/>
            <a:ext cx="4972004" cy="60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5551715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Feature Selection</a:t>
            </a:r>
            <a:endParaRPr lang="he-IL" sz="4800" dirty="0">
              <a:latin typeface="+mn-lt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418AB2F-3B63-57CE-0D61-04A3EF7F9138}"/>
              </a:ext>
            </a:extLst>
          </p:cNvPr>
          <p:cNvSpPr txBox="1"/>
          <p:nvPr/>
        </p:nvSpPr>
        <p:spPr>
          <a:xfrm>
            <a:off x="-6096" y="827314"/>
            <a:ext cx="8168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According to the chi-square test and GLM results we can see that we can remove the columns:</a:t>
            </a:r>
            <a:br>
              <a:rPr lang="en-US" sz="2400" dirty="0"/>
            </a:br>
            <a:r>
              <a:rPr lang="en-US" sz="2400" dirty="0"/>
              <a:t>DRINKING/ALCOHOL, LGT_COND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E249B56-75FA-0A8A-C305-BB13B49B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393" y="457200"/>
            <a:ext cx="2433244" cy="618283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FEB060E-13A3-49A2-F1D3-E9D1F3E7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51" y="1284514"/>
            <a:ext cx="4393049" cy="53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8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059-E7E6-53E0-DD97-9C07F7EC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7BB5-BADD-F45A-BE7A-F458245D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Vehicles – ratio of the vehicle in the population</a:t>
            </a:r>
            <a:endParaRPr lang="he-IL" dirty="0"/>
          </a:p>
          <a:p>
            <a:pPr algn="l"/>
            <a:r>
              <a:rPr lang="en-US" dirty="0"/>
              <a:t>Unbalanced Data</a:t>
            </a:r>
          </a:p>
          <a:p>
            <a:pPr algn="l"/>
            <a:r>
              <a:rPr lang="en-US" dirty="0"/>
              <a:t>Is the data will answer the question?</a:t>
            </a:r>
          </a:p>
          <a:p>
            <a:pPr algn="l"/>
            <a:r>
              <a:rPr lang="en-US" dirty="0"/>
              <a:t>Analysis by region</a:t>
            </a:r>
            <a:endParaRPr lang="he-IL" dirty="0"/>
          </a:p>
        </p:txBody>
      </p:sp>
      <p:pic>
        <p:nvPicPr>
          <p:cNvPr id="4" name="תמונה 3" descr="תמונה שמכילה שרטוט&#10;&#10;התיאור נוצר באופן אוטומטי">
            <a:extLst>
              <a:ext uri="{FF2B5EF4-FFF2-40B4-BE49-F238E27FC236}">
                <a16:creationId xmlns:a16="http://schemas.microsoft.com/office/drawing/2014/main" id="{0170E6C1-8D30-6328-4CBD-6A83AB3E5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9" t="17623" r="34375" b="9987"/>
          <a:stretch/>
        </p:blipFill>
        <p:spPr>
          <a:xfrm>
            <a:off x="7020560" y="3405516"/>
            <a:ext cx="5171440" cy="34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סימני שאלה צבעוניים שונים">
            <a:extLst>
              <a:ext uri="{FF2B5EF4-FFF2-40B4-BE49-F238E27FC236}">
                <a16:creationId xmlns:a16="http://schemas.microsoft.com/office/drawing/2014/main" id="{D6C2F86F-BD82-723E-8F1A-745D086D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3" r="23568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E34C07-F06A-77B8-D4B5-E5ECD547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09" y="2192863"/>
            <a:ext cx="5039762" cy="247227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  <a:p>
            <a:pPr marL="0" indent="0" algn="r" rtl="1">
              <a:buNone/>
            </a:pPr>
            <a:r>
              <a:rPr lang="he-IL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הצעות לשיפור?</a:t>
            </a:r>
          </a:p>
        </p:txBody>
      </p:sp>
    </p:spTree>
    <p:extLst>
      <p:ext uri="{BB962C8B-B14F-4D97-AF65-F5344CB8AC3E}">
        <p14:creationId xmlns:p14="http://schemas.microsoft.com/office/powerpoint/2010/main" val="204973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5118B-9F6B-7AA7-EE8A-8DC82729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  <a:latin typeface="+mn-lt"/>
              </a:rPr>
              <a:t>מבנה הנתונים</a:t>
            </a:r>
            <a:endParaRPr lang="LID4096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0694-1B02-AA94-978A-30B5392C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7955"/>
            <a:ext cx="9724031" cy="692655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הנתונים נאספו בשנת 2018 וכוללים שלושה קבצים: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52C26918-8AB7-6D36-13C8-8D38DEBD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47055"/>
              </p:ext>
            </p:extLst>
          </p:nvPr>
        </p:nvGraphicFramePr>
        <p:xfrm>
          <a:off x="3635833" y="2556717"/>
          <a:ext cx="7184568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87010">
                  <a:extLst>
                    <a:ext uri="{9D8B030D-6E8A-4147-A177-3AD203B41FA5}">
                      <a16:colId xmlns:a16="http://schemas.microsoft.com/office/drawing/2014/main" val="748105053"/>
                    </a:ext>
                  </a:extLst>
                </a:gridCol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Datasets</a:t>
                      </a:r>
                      <a:endParaRPr lang="he-I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נתוני התאונה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נתוני האנשים שהשתתפו בתאונה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120230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3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נתוני הרכבים שהשתתפו בתאונה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14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EA532-3FA8-ED93-05B6-675756B44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498749"/>
              </p:ext>
            </p:extLst>
          </p:nvPr>
        </p:nvGraphicFramePr>
        <p:xfrm>
          <a:off x="954156" y="4427391"/>
          <a:ext cx="10141474" cy="198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טבלה 4">
            <a:extLst>
              <a:ext uri="{FF2B5EF4-FFF2-40B4-BE49-F238E27FC236}">
                <a16:creationId xmlns:a16="http://schemas.microsoft.com/office/drawing/2014/main" id="{8333297F-CCD7-F3D0-8500-10AEB4FAD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49623"/>
              </p:ext>
            </p:extLst>
          </p:nvPr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120230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59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043594" y="1297874"/>
            <a:ext cx="761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Filter from the person table only the drivers by</a:t>
            </a:r>
            <a:r>
              <a:rPr lang="en-US" sz="2400" dirty="0">
                <a:solidFill>
                  <a:srgbClr val="212121"/>
                </a:solidFill>
              </a:rPr>
              <a:t> PER_TYP = 1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48E58B1-F359-F9F3-87F9-73D124D9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46" y="1739225"/>
            <a:ext cx="5964460" cy="4324828"/>
          </a:xfrm>
          <a:prstGeom prst="rect">
            <a:avLst/>
          </a:prstGeom>
        </p:spPr>
      </p:pic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3314"/>
              </p:ext>
            </p:extLst>
          </p:nvPr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10" name="TextBox 2">
            <a:extLst>
              <a:ext uri="{FF2B5EF4-FFF2-40B4-BE49-F238E27FC236}">
                <a16:creationId xmlns:a16="http://schemas.microsoft.com/office/drawing/2014/main" id="{5AA05DB5-8E2C-158D-2F1E-E7C1883B2B1F}"/>
              </a:ext>
            </a:extLst>
          </p:cNvPr>
          <p:cNvSpPr txBox="1"/>
          <p:nvPr/>
        </p:nvSpPr>
        <p:spPr>
          <a:xfrm>
            <a:off x="4220956" y="676486"/>
            <a:ext cx="23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Filter the drivers</a:t>
            </a:r>
          </a:p>
        </p:txBody>
      </p:sp>
      <p:graphicFrame>
        <p:nvGraphicFramePr>
          <p:cNvPr id="19" name="דיאגרמה 18">
            <a:extLst>
              <a:ext uri="{FF2B5EF4-FFF2-40B4-BE49-F238E27FC236}">
                <a16:creationId xmlns:a16="http://schemas.microsoft.com/office/drawing/2014/main" id="{F5DF8B15-737C-F047-EA6B-99F08A91B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092184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27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4220956" y="676486"/>
            <a:ext cx="235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Merge the tables</a:t>
            </a:r>
            <a:endParaRPr lang="en-US" sz="2400" dirty="0">
              <a:solidFill>
                <a:srgbClr val="212121"/>
              </a:solidFill>
            </a:endParaRP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196"/>
              </p:ext>
            </p:extLst>
          </p:nvPr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821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We merged the drivers and the vehicles tables by "CASENUM","VEH_NO</a:t>
            </a:r>
            <a:r>
              <a:rPr lang="he-IL" sz="2400" dirty="0"/>
              <a:t>"</a:t>
            </a:r>
            <a:r>
              <a:rPr lang="en-US" sz="2400" dirty="0"/>
              <a:t> and then we merged the new table with the accidents table by </a:t>
            </a:r>
            <a:r>
              <a:rPr lang="he-IL" sz="2400" dirty="0"/>
              <a:t>"</a:t>
            </a:r>
            <a:r>
              <a:rPr lang="en-US" sz="2400" dirty="0"/>
              <a:t>CASENUM</a:t>
            </a:r>
            <a:r>
              <a:rPr lang="he-IL" sz="2400" dirty="0"/>
              <a:t>"</a:t>
            </a:r>
            <a:r>
              <a:rPr lang="en-US" sz="2400" dirty="0"/>
              <a:t>.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E2D23CC-4BCB-21FA-8C22-6767007958A1}"/>
              </a:ext>
            </a:extLst>
          </p:cNvPr>
          <p:cNvSpPr txBox="1"/>
          <p:nvPr/>
        </p:nvSpPr>
        <p:spPr>
          <a:xfrm>
            <a:off x="3023506" y="2907463"/>
            <a:ext cx="6653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merge caused duplicate columns, so we drop it.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EB44D1C-D893-C70B-13AE-2855610E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409" y="2491717"/>
            <a:ext cx="2047875" cy="4029075"/>
          </a:xfrm>
          <a:prstGeom prst="rect">
            <a:avLst/>
          </a:prstGeom>
        </p:spPr>
      </p:pic>
      <p:graphicFrame>
        <p:nvGraphicFramePr>
          <p:cNvPr id="26" name="דיאגרמה 25">
            <a:extLst>
              <a:ext uri="{FF2B5EF4-FFF2-40B4-BE49-F238E27FC236}">
                <a16:creationId xmlns:a16="http://schemas.microsoft.com/office/drawing/2014/main" id="{342B6546-D334-88BE-28D3-BBA61A0ED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747121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63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932483" y="631579"/>
            <a:ext cx="317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Handling missing values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/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8218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checked if there are any null values, and there was not.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we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the distribution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each feature.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376CD3C-E156-3335-4E24-66C0232C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78" y="2333501"/>
            <a:ext cx="2969874" cy="4100605"/>
          </a:xfrm>
          <a:prstGeom prst="rect">
            <a:avLst/>
          </a:prstGeom>
        </p:spPr>
      </p:pic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29C032B4-9621-DD0D-431E-FA138DA93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737008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9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543774" y="596481"/>
            <a:ext cx="38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Summarize Column Decisions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/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8218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table we summarized all the 150 features we have and decided what to do with each one.</a:t>
            </a:r>
            <a:endParaRPr lang="LID4096" sz="24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3876BC5-49A4-F732-542F-E6E6D4D1A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638" y="2041425"/>
            <a:ext cx="6834741" cy="476430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B3BD11-B465-4F03-86B0-091743565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05" b="33053"/>
          <a:stretch/>
        </p:blipFill>
        <p:spPr>
          <a:xfrm>
            <a:off x="2758212" y="4268570"/>
            <a:ext cx="9207416" cy="111947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D822D0A4-5753-409E-DC8E-F9B410219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404845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5" name="אובייקט 24">
            <a:extLst>
              <a:ext uri="{FF2B5EF4-FFF2-40B4-BE49-F238E27FC236}">
                <a16:creationId xmlns:a16="http://schemas.microsoft.com/office/drawing/2014/main" id="{4E70AF4D-4BD5-2829-3596-CBE086094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15448"/>
              </p:ext>
            </p:extLst>
          </p:nvPr>
        </p:nvGraphicFramePr>
        <p:xfrm>
          <a:off x="551129" y="5126518"/>
          <a:ext cx="1292221" cy="111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8" imgW="914400" imgH="792498" progId="Excel.SheetMacroEnabled.12">
                  <p:embed/>
                </p:oleObj>
              </mc:Choice>
              <mc:Fallback>
                <p:oleObj name="Macro-Enabled Worksheet" showAsIcon="1" r:id="rId8" imgW="914400" imgH="792498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129" y="5126518"/>
                        <a:ext cx="1292221" cy="1119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0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543774" y="596481"/>
            <a:ext cx="38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Summarize Column Decisions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37018"/>
              </p:ext>
            </p:extLst>
          </p:nvPr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836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drop the features that we decided to drop and changed the values we want to impute to </a:t>
            </a:r>
            <a:r>
              <a:rPr lang="en-US" sz="2400" dirty="0" err="1"/>
              <a:t>NaN</a:t>
            </a:r>
            <a:r>
              <a:rPr lang="en-US" sz="2400" dirty="0"/>
              <a:t> to prepare them to imputation.</a:t>
            </a:r>
            <a:endParaRPr lang="LID4096" sz="24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11FCC59-8930-84D6-9D50-963D0EDC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18" y="2488360"/>
            <a:ext cx="9766782" cy="2552682"/>
          </a:xfrm>
          <a:prstGeom prst="rect">
            <a:avLst/>
          </a:prstGeom>
        </p:spPr>
      </p:pic>
      <p:graphicFrame>
        <p:nvGraphicFramePr>
          <p:cNvPr id="25" name="דיאגרמה 24">
            <a:extLst>
              <a:ext uri="{FF2B5EF4-FFF2-40B4-BE49-F238E27FC236}">
                <a16:creationId xmlns:a16="http://schemas.microsoft.com/office/drawing/2014/main" id="{D7318A32-9CC3-FB68-5A04-9C8310BB8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079253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50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543774" y="596481"/>
            <a:ext cx="38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Summarize Column Decisions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66605"/>
              </p:ext>
            </p:extLst>
          </p:nvPr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0" y="1297874"/>
            <a:ext cx="836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We want to see the correlation between the features before the imputation, incase the correlation changes after the imputation. </a:t>
            </a:r>
            <a:endParaRPr lang="LID4096" sz="2400" dirty="0"/>
          </a:p>
        </p:txBody>
      </p:sp>
      <p:pic>
        <p:nvPicPr>
          <p:cNvPr id="6" name="תמונה 5" descr="תמונה שמכילה טקסט, צילום מסך, קו, דפוס&#10;&#10;התיאור נוצר באופן אוטומטי">
            <a:extLst>
              <a:ext uri="{FF2B5EF4-FFF2-40B4-BE49-F238E27FC236}">
                <a16:creationId xmlns:a16="http://schemas.microsoft.com/office/drawing/2014/main" id="{E6C5CD32-B843-64FB-37C3-7B2F35C8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15" y="2119568"/>
            <a:ext cx="4342738" cy="4738432"/>
          </a:xfrm>
          <a:prstGeom prst="rect">
            <a:avLst/>
          </a:prstGeom>
        </p:spPr>
      </p:pic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87389DB9-3662-58B4-01B4-0E2DE5158851}"/>
              </a:ext>
            </a:extLst>
          </p:cNvPr>
          <p:cNvGrpSpPr/>
          <p:nvPr/>
        </p:nvGrpSpPr>
        <p:grpSpPr>
          <a:xfrm>
            <a:off x="5943600" y="2755338"/>
            <a:ext cx="1418320" cy="1564453"/>
            <a:chOff x="5943600" y="2755338"/>
            <a:chExt cx="1418320" cy="1564453"/>
          </a:xfrm>
        </p:grpSpPr>
        <p:pic>
          <p:nvPicPr>
            <p:cNvPr id="10" name="תמונה 9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D682835F-0945-7655-8D1A-419329ACD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4" t="18285" r="51246" b="79155"/>
            <a:stretch/>
          </p:blipFill>
          <p:spPr>
            <a:xfrm>
              <a:off x="6667225" y="2755339"/>
              <a:ext cx="694695" cy="78545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19" name="תמונה 18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17BD7B31-B25A-B64C-1702-CB4039113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" t="18344" r="96679" b="79386"/>
            <a:stretch/>
          </p:blipFill>
          <p:spPr>
            <a:xfrm>
              <a:off x="5943600" y="2755338"/>
              <a:ext cx="814760" cy="733456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26" name="תמונה 25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C114007D-2839-5698-9C31-EF94AFDE5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39" t="96813" r="51363" b="825"/>
            <a:stretch/>
          </p:blipFill>
          <p:spPr>
            <a:xfrm>
              <a:off x="6793600" y="3488794"/>
              <a:ext cx="547367" cy="830997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26060010-D67C-412D-7AA8-E5D722ABD311}"/>
              </a:ext>
            </a:extLst>
          </p:cNvPr>
          <p:cNvGrpSpPr/>
          <p:nvPr/>
        </p:nvGrpSpPr>
        <p:grpSpPr>
          <a:xfrm>
            <a:off x="5610677" y="5491546"/>
            <a:ext cx="1510241" cy="1430171"/>
            <a:chOff x="5610677" y="5560126"/>
            <a:chExt cx="1510241" cy="1430171"/>
          </a:xfrm>
        </p:grpSpPr>
        <p:pic>
          <p:nvPicPr>
            <p:cNvPr id="29" name="תמונה 28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DFE93BB7-24D8-9B73-BEFD-17411A39C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185" r="96431" b="18823"/>
            <a:stretch/>
          </p:blipFill>
          <p:spPr>
            <a:xfrm>
              <a:off x="5610677" y="5570247"/>
              <a:ext cx="985969" cy="60054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30" name="תמונה 29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799D041D-F372-DFA9-0EC3-E11432611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0" t="96291" r="55228"/>
            <a:stretch/>
          </p:blipFill>
          <p:spPr>
            <a:xfrm>
              <a:off x="6608229" y="6004264"/>
              <a:ext cx="478012" cy="98603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28" name="תמונה 27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674020D0-3A2B-BB12-27CB-59A182F8C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68" t="79260" r="55228" b="18768"/>
            <a:stretch/>
          </p:blipFill>
          <p:spPr>
            <a:xfrm>
              <a:off x="6573552" y="5560126"/>
              <a:ext cx="547366" cy="58811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C95D981D-50F9-2B0F-6BA4-D6378D1D0219}"/>
              </a:ext>
            </a:extLst>
          </p:cNvPr>
          <p:cNvGrpSpPr/>
          <p:nvPr/>
        </p:nvGrpSpPr>
        <p:grpSpPr>
          <a:xfrm>
            <a:off x="3631117" y="4474029"/>
            <a:ext cx="1863082" cy="1644922"/>
            <a:chOff x="3631117" y="4474029"/>
            <a:chExt cx="1863082" cy="1644922"/>
          </a:xfrm>
        </p:grpSpPr>
        <p:pic>
          <p:nvPicPr>
            <p:cNvPr id="33" name="תמונה 32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2FE8DD67-81CB-8A90-B7C3-1BDF7B71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" t="57025" r="96545" b="41496"/>
            <a:stretch/>
          </p:blipFill>
          <p:spPr>
            <a:xfrm>
              <a:off x="3631117" y="4493469"/>
              <a:ext cx="1166080" cy="74168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34" name="תמונה 33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0322394A-D16A-B3E0-FE0E-30BA1AD93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96838" r="92644" b="450"/>
            <a:stretch/>
          </p:blipFill>
          <p:spPr>
            <a:xfrm>
              <a:off x="4820896" y="5267578"/>
              <a:ext cx="659493" cy="85137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35" name="תמונה 34" descr="תמונה שמכילה טקסט, צילום מסך, קו, דפוס&#10;&#10;התיאור נוצר באופן אוטומטי">
              <a:extLst>
                <a:ext uri="{FF2B5EF4-FFF2-40B4-BE49-F238E27FC236}">
                  <a16:creationId xmlns:a16="http://schemas.microsoft.com/office/drawing/2014/main" id="{140715B9-5EA6-6C63-8537-85111DE6B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6489" r="92644" b="41309"/>
            <a:stretch/>
          </p:blipFill>
          <p:spPr>
            <a:xfrm>
              <a:off x="4834706" y="4474029"/>
              <a:ext cx="659493" cy="80088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aphicFrame>
        <p:nvGraphicFramePr>
          <p:cNvPr id="37" name="דיאגרמה 36">
            <a:extLst>
              <a:ext uri="{FF2B5EF4-FFF2-40B4-BE49-F238E27FC236}">
                <a16:creationId xmlns:a16="http://schemas.microsoft.com/office/drawing/2014/main" id="{BC026204-E6F6-5417-9267-92F1EB0B5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214864"/>
              </p:ext>
            </p:extLst>
          </p:nvPr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3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7E830EF9-A3AF-CA5E-CD5A-5E7ACF4D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-1"/>
            <a:ext cx="7870371" cy="8273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Clean The Data</a:t>
            </a:r>
            <a:endParaRPr lang="he-IL" sz="48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F57876-C37C-000C-16FE-8F073F5FCC62}"/>
              </a:ext>
            </a:extLst>
          </p:cNvPr>
          <p:cNvSpPr txBox="1"/>
          <p:nvPr/>
        </p:nvSpPr>
        <p:spPr>
          <a:xfrm>
            <a:off x="3543774" y="596481"/>
            <a:ext cx="38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</a:rPr>
              <a:t>Summarize Column Decisions</a:t>
            </a: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67247156-56D5-433B-DA7A-91D45C3378F8}"/>
              </a:ext>
            </a:extLst>
          </p:cNvPr>
          <p:cNvGraphicFramePr>
            <a:graphicFrameLocks noGrp="1"/>
          </p:cNvGraphicFramePr>
          <p:nvPr/>
        </p:nvGraphicFramePr>
        <p:xfrm>
          <a:off x="42944" y="6064053"/>
          <a:ext cx="3797558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60933410"/>
                    </a:ext>
                  </a:extLst>
                </a:gridCol>
                <a:gridCol w="1800807">
                  <a:extLst>
                    <a:ext uri="{9D8B030D-6E8A-4147-A177-3AD203B41FA5}">
                      <a16:colId xmlns:a16="http://schemas.microsoft.com/office/drawing/2014/main" val="244857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רשומות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31865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7DA80EB3-F643-744E-FD36-535C265BCB94}"/>
              </a:ext>
            </a:extLst>
          </p:cNvPr>
          <p:cNvSpPr txBox="1"/>
          <p:nvPr/>
        </p:nvSpPr>
        <p:spPr>
          <a:xfrm>
            <a:off x="2993571" y="1297874"/>
            <a:ext cx="4479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But correlations works only for numeric features.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To deal with categorial features we did chi-square test to all the feature combinations</a:t>
            </a:r>
            <a:endParaRPr lang="LID4096" sz="2400" dirty="0"/>
          </a:p>
        </p:txBody>
      </p:sp>
      <p:graphicFrame>
        <p:nvGraphicFramePr>
          <p:cNvPr id="37" name="דיאגרמה 36">
            <a:extLst>
              <a:ext uri="{FF2B5EF4-FFF2-40B4-BE49-F238E27FC236}">
                <a16:creationId xmlns:a16="http://schemas.microsoft.com/office/drawing/2014/main" id="{BC026204-E6F6-5417-9267-92F1EB0B5252}"/>
              </a:ext>
            </a:extLst>
          </p:cNvPr>
          <p:cNvGraphicFramePr/>
          <p:nvPr/>
        </p:nvGraphicFramePr>
        <p:xfrm>
          <a:off x="-32094" y="1019520"/>
          <a:ext cx="2612008" cy="3824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תמונה 10">
            <a:extLst>
              <a:ext uri="{FF2B5EF4-FFF2-40B4-BE49-F238E27FC236}">
                <a16:creationId xmlns:a16="http://schemas.microsoft.com/office/drawing/2014/main" id="{C3A0E755-35CD-E330-8DB0-2282C0267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377" y="3766104"/>
            <a:ext cx="7106642" cy="2724530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2D8F0060-D619-0647-4007-EA41B9831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551" y="2882197"/>
            <a:ext cx="407726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802</Words>
  <Application>Microsoft Office PowerPoint</Application>
  <PresentationFormat>מסך רחב</PresentationFormat>
  <Paragraphs>178</Paragraphs>
  <Slides>19</Slides>
  <Notes>3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Macro-Enabled Worksheet</vt:lpstr>
      <vt:lpstr>Analysis of Car Accidents In USA   Lior Ben David Sahar Ziv</vt:lpstr>
      <vt:lpstr>מבנה הנתונים</vt:lpstr>
      <vt:lpstr>Clean The Data</vt:lpstr>
      <vt:lpstr>Clean The Data</vt:lpstr>
      <vt:lpstr>Clean The Data</vt:lpstr>
      <vt:lpstr>Clean The Data</vt:lpstr>
      <vt:lpstr>Clean The Data</vt:lpstr>
      <vt:lpstr>Clean The Data</vt:lpstr>
      <vt:lpstr>Clean The Data</vt:lpstr>
      <vt:lpstr>Clean The Data</vt:lpstr>
      <vt:lpstr>Clean The Data</vt:lpstr>
      <vt:lpstr>מצגת של PowerPoint‏</vt:lpstr>
      <vt:lpstr>Outlier Detection</vt:lpstr>
      <vt:lpstr>Outlier Detection</vt:lpstr>
      <vt:lpstr>Feasibility of the Project</vt:lpstr>
      <vt:lpstr>Feasibility of the Project</vt:lpstr>
      <vt:lpstr>Feature Selection</vt:lpstr>
      <vt:lpstr>Previous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מעבדה במדעי הנתונים</dc:title>
  <dc:creator>ליאור בן דוד</dc:creator>
  <cp:lastModifiedBy>סהר זיו</cp:lastModifiedBy>
  <cp:revision>15</cp:revision>
  <dcterms:created xsi:type="dcterms:W3CDTF">2023-03-14T16:43:24Z</dcterms:created>
  <dcterms:modified xsi:type="dcterms:W3CDTF">2023-05-18T18:29:48Z</dcterms:modified>
</cp:coreProperties>
</file>