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341" r:id="rId2"/>
    <p:sldId id="331" r:id="rId3"/>
    <p:sldId id="283" r:id="rId4"/>
    <p:sldId id="287" r:id="rId5"/>
    <p:sldId id="316" r:id="rId6"/>
    <p:sldId id="352" r:id="rId7"/>
    <p:sldId id="342" r:id="rId8"/>
    <p:sldId id="359" r:id="rId9"/>
    <p:sldId id="360" r:id="rId10"/>
    <p:sldId id="361" r:id="rId11"/>
    <p:sldId id="343" r:id="rId12"/>
    <p:sldId id="337" r:id="rId13"/>
    <p:sldId id="348" r:id="rId14"/>
    <p:sldId id="351" r:id="rId15"/>
    <p:sldId id="350" r:id="rId16"/>
    <p:sldId id="349" r:id="rId17"/>
    <p:sldId id="344" r:id="rId18"/>
    <p:sldId id="356" r:id="rId19"/>
    <p:sldId id="355" r:id="rId20"/>
    <p:sldId id="353" r:id="rId21"/>
    <p:sldId id="354" r:id="rId22"/>
    <p:sldId id="345" r:id="rId23"/>
    <p:sldId id="346" r:id="rId24"/>
    <p:sldId id="33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384ABC-63B8-44FB-8B8F-2470C907C3EB}">
          <p14:sldIdLst>
            <p14:sldId id="341"/>
            <p14:sldId id="331"/>
            <p14:sldId id="283"/>
            <p14:sldId id="287"/>
            <p14:sldId id="316"/>
            <p14:sldId id="352"/>
            <p14:sldId id="342"/>
            <p14:sldId id="359"/>
            <p14:sldId id="360"/>
            <p14:sldId id="361"/>
            <p14:sldId id="343"/>
            <p14:sldId id="337"/>
            <p14:sldId id="348"/>
            <p14:sldId id="351"/>
            <p14:sldId id="350"/>
            <p14:sldId id="349"/>
            <p14:sldId id="344"/>
            <p14:sldId id="356"/>
            <p14:sldId id="355"/>
            <p14:sldId id="353"/>
            <p14:sldId id="354"/>
            <p14:sldId id="345"/>
            <p14:sldId id="346"/>
            <p14:sldId id="334"/>
          </p14:sldIdLst>
        </p14:section>
      </p14:sectionLst>
    </p:ext>
    <p:ext uri="{EFAFB233-063F-42B5-8137-9DF3F51BA10A}">
      <p15:sldGuideLst xmlns:p15="http://schemas.microsoft.com/office/powerpoint/2012/main">
        <p15:guide id="1" orient="horz" pos="209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3DA"/>
    <a:srgbClr val="398378"/>
    <a:srgbClr val="256166"/>
    <a:srgbClr val="9C6842"/>
    <a:srgbClr val="AABFE4"/>
    <a:srgbClr val="9DD7DB"/>
    <a:srgbClr val="C99F72"/>
    <a:srgbClr val="846955"/>
    <a:srgbClr val="D3CFC3"/>
    <a:srgbClr val="3837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3" autoAdjust="0"/>
    <p:restoredTop sz="94660"/>
  </p:normalViewPr>
  <p:slideViewPr>
    <p:cSldViewPr snapToGrid="0" showGuides="1">
      <p:cViewPr>
        <p:scale>
          <a:sx n="75" d="100"/>
          <a:sy n="75" d="100"/>
        </p:scale>
        <p:origin x="374" y="216"/>
      </p:cViewPr>
      <p:guideLst>
        <p:guide orient="horz" pos="209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6.png"/></Relationships>
</file>

<file path=ppt/diagrams/_rels/drawing1.xml.rels><?xml version="1.0" encoding="UTF-8" standalone="yes"?>
<Relationships xmlns="http://schemas.openxmlformats.org/package/2006/relationships"><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B375E2-7D9F-4D33-B1A6-ED5BC21D4FB5}" type="doc">
      <dgm:prSet loTypeId="urn:microsoft.com/office/officeart/2005/8/layout/hProcess4" loCatId="process" qsTypeId="urn:microsoft.com/office/officeart/2005/8/quickstyle/simple1" qsCatId="simple" csTypeId="urn:microsoft.com/office/officeart/2005/8/colors/accent1_2" csCatId="accent1" phldr="1"/>
      <dgm:spPr/>
    </dgm:pt>
    <dgm:pt modelId="{84F67B13-2478-48D5-BFCA-D283505FC667}">
      <dgm:prSet/>
      <dgm:spPr/>
      <dgm:t>
        <a:bodyPr/>
        <a:lstStyle/>
        <a:p>
          <a:r>
            <a:rPr lang="en-US" dirty="0"/>
            <a:t>Lifeline</a:t>
          </a:r>
        </a:p>
      </dgm:t>
    </dgm:pt>
    <dgm:pt modelId="{1AAAC18C-EEE5-4364-A16A-B84AF2F17668}" type="parTrans" cxnId="{EA0B7826-0E61-497B-BBF0-93977B9E394D}">
      <dgm:prSet/>
      <dgm:spPr/>
      <dgm:t>
        <a:bodyPr/>
        <a:lstStyle/>
        <a:p>
          <a:endParaRPr lang="en-US"/>
        </a:p>
      </dgm:t>
    </dgm:pt>
    <dgm:pt modelId="{6AEC78E2-0631-4D4D-8B2D-DD86A8B36831}" type="sibTrans" cxnId="{EA0B7826-0E61-497B-BBF0-93977B9E394D}">
      <dgm:prSet/>
      <dgm:spPr/>
      <dgm:t>
        <a:bodyPr/>
        <a:lstStyle/>
        <a:p>
          <a:endParaRPr lang="en-US"/>
        </a:p>
      </dgm:t>
    </dgm:pt>
    <dgm:pt modelId="{9FDBBE18-5789-47DA-9001-1FA69F4645B5}">
      <dgm:prSet/>
      <dgm:spPr/>
      <dgm:t>
        <a:bodyPr/>
        <a:lstStyle/>
        <a:p>
          <a:r>
            <a:rPr lang="en-US" dirty="0"/>
            <a:t>Activation Box</a:t>
          </a:r>
        </a:p>
      </dgm:t>
    </dgm:pt>
    <dgm:pt modelId="{E001CD04-B99F-4754-8FFB-DC095A78767F}" type="parTrans" cxnId="{91844EB8-11CE-4CC1-ABA5-444040922983}">
      <dgm:prSet/>
      <dgm:spPr/>
      <dgm:t>
        <a:bodyPr/>
        <a:lstStyle/>
        <a:p>
          <a:endParaRPr lang="en-US"/>
        </a:p>
      </dgm:t>
    </dgm:pt>
    <dgm:pt modelId="{889E53C7-8DB4-4C87-B71F-C47EA5D9BDF6}" type="sibTrans" cxnId="{91844EB8-11CE-4CC1-ABA5-444040922983}">
      <dgm:prSet/>
      <dgm:spPr/>
      <dgm:t>
        <a:bodyPr/>
        <a:lstStyle/>
        <a:p>
          <a:endParaRPr lang="en-US"/>
        </a:p>
      </dgm:t>
    </dgm:pt>
    <dgm:pt modelId="{05D0E422-4224-44CB-B22E-AB60226ACEAC}">
      <dgm:prSet/>
      <dgm:spPr/>
      <dgm:t>
        <a:bodyPr/>
        <a:lstStyle/>
        <a:p>
          <a:r>
            <a:rPr lang="en-US"/>
            <a:t>Actor</a:t>
          </a:r>
          <a:endParaRPr lang="en-US" dirty="0"/>
        </a:p>
      </dgm:t>
    </dgm:pt>
    <dgm:pt modelId="{F0A3C9AB-AB03-4859-9A2D-54E912244642}" type="parTrans" cxnId="{25352639-3880-4ECD-AD8A-5AB4525A3BA3}">
      <dgm:prSet/>
      <dgm:spPr/>
      <dgm:t>
        <a:bodyPr/>
        <a:lstStyle/>
        <a:p>
          <a:endParaRPr lang="en-US"/>
        </a:p>
      </dgm:t>
    </dgm:pt>
    <dgm:pt modelId="{E14A3B03-54D6-43CE-9FA2-6119692CA589}" type="sibTrans" cxnId="{25352639-3880-4ECD-AD8A-5AB4525A3BA3}">
      <dgm:prSet/>
      <dgm:spPr/>
      <dgm:t>
        <a:bodyPr/>
        <a:lstStyle/>
        <a:p>
          <a:endParaRPr lang="en-US"/>
        </a:p>
      </dgm:t>
    </dgm:pt>
    <dgm:pt modelId="{D39ACBB4-5085-414E-87BB-920B8A53D9BF}">
      <dgm:prSet/>
      <dgm:spPr/>
      <dgm:t>
        <a:bodyPr/>
        <a:lstStyle/>
        <a:p>
          <a:r>
            <a:rPr lang="en-US"/>
            <a:t>Object</a:t>
          </a:r>
          <a:endParaRPr lang="en-US" dirty="0"/>
        </a:p>
      </dgm:t>
    </dgm:pt>
    <dgm:pt modelId="{E1F8FD72-5986-4104-A7EA-2663952AD234}" type="parTrans" cxnId="{D18BC9BC-AA3E-492F-A208-47790FC963FA}">
      <dgm:prSet/>
      <dgm:spPr/>
      <dgm:t>
        <a:bodyPr/>
        <a:lstStyle/>
        <a:p>
          <a:endParaRPr lang="en-US"/>
        </a:p>
      </dgm:t>
    </dgm:pt>
    <dgm:pt modelId="{07E7A128-EA72-4AC3-9550-5801CB412187}" type="sibTrans" cxnId="{D18BC9BC-AA3E-492F-A208-47790FC963FA}">
      <dgm:prSet/>
      <dgm:spPr/>
      <dgm:t>
        <a:bodyPr/>
        <a:lstStyle/>
        <a:p>
          <a:endParaRPr lang="en-US"/>
        </a:p>
      </dgm:t>
    </dgm:pt>
    <dgm:pt modelId="{E5BC6559-DDA1-41BE-9D59-7052B4EE9314}">
      <dgm:prSet/>
      <dgm:spPr/>
      <dgm:t>
        <a:bodyPr/>
        <a:lstStyle/>
        <a:p>
          <a:r>
            <a:rPr lang="en-US" b="0" i="0" dirty="0"/>
            <a:t>Synchronous message</a:t>
          </a:r>
          <a:endParaRPr lang="en-US" dirty="0"/>
        </a:p>
      </dgm:t>
    </dgm:pt>
    <dgm:pt modelId="{356621A9-DFBA-434D-A35B-B78FB0CD7947}" type="parTrans" cxnId="{ECA175B9-BFC1-4969-BC56-48707D08AEC5}">
      <dgm:prSet/>
      <dgm:spPr/>
      <dgm:t>
        <a:bodyPr/>
        <a:lstStyle/>
        <a:p>
          <a:endParaRPr lang="en-US"/>
        </a:p>
      </dgm:t>
    </dgm:pt>
    <dgm:pt modelId="{56814CE3-1E3E-4C17-ABD3-F70449573FBF}" type="sibTrans" cxnId="{ECA175B9-BFC1-4969-BC56-48707D08AEC5}">
      <dgm:prSet/>
      <dgm:spPr/>
      <dgm:t>
        <a:bodyPr/>
        <a:lstStyle/>
        <a:p>
          <a:endParaRPr lang="en-US"/>
        </a:p>
      </dgm:t>
    </dgm:pt>
    <dgm:pt modelId="{351F4C72-BBDA-43F7-A193-D0BD32019931}">
      <dgm:prSet/>
      <dgm:spPr/>
      <dgm:t>
        <a:bodyPr/>
        <a:lstStyle/>
        <a:p>
          <a:r>
            <a:rPr lang="en-US" i="1"/>
            <a:t>Return message</a:t>
          </a:r>
          <a:endParaRPr lang="en-US" dirty="0"/>
        </a:p>
      </dgm:t>
    </dgm:pt>
    <dgm:pt modelId="{626851F1-827D-44C3-8BC6-F37BD3C4421D}" type="parTrans" cxnId="{92E304F4-1F7D-4A22-8BF7-12AD281EB520}">
      <dgm:prSet/>
      <dgm:spPr/>
      <dgm:t>
        <a:bodyPr/>
        <a:lstStyle/>
        <a:p>
          <a:endParaRPr lang="en-US"/>
        </a:p>
      </dgm:t>
    </dgm:pt>
    <dgm:pt modelId="{2B0677BC-840F-4CFE-A477-CBABC6026973}" type="sibTrans" cxnId="{92E304F4-1F7D-4A22-8BF7-12AD281EB520}">
      <dgm:prSet/>
      <dgm:spPr/>
      <dgm:t>
        <a:bodyPr/>
        <a:lstStyle/>
        <a:p>
          <a:endParaRPr lang="en-US"/>
        </a:p>
      </dgm:t>
    </dgm:pt>
    <dgm:pt modelId="{984B1805-6E71-4C56-8169-552900BEE714}" type="pres">
      <dgm:prSet presAssocID="{ABB375E2-7D9F-4D33-B1A6-ED5BC21D4FB5}" presName="Name0" presStyleCnt="0">
        <dgm:presLayoutVars>
          <dgm:dir/>
          <dgm:animLvl val="lvl"/>
          <dgm:resizeHandles val="exact"/>
        </dgm:presLayoutVars>
      </dgm:prSet>
      <dgm:spPr/>
    </dgm:pt>
    <dgm:pt modelId="{AC7198AB-D202-4815-90C5-535D16C8D6B2}" type="pres">
      <dgm:prSet presAssocID="{ABB375E2-7D9F-4D33-B1A6-ED5BC21D4FB5}" presName="tSp" presStyleCnt="0"/>
      <dgm:spPr/>
    </dgm:pt>
    <dgm:pt modelId="{ED9BFEAD-4A1E-40D4-946C-3314CAC66631}" type="pres">
      <dgm:prSet presAssocID="{ABB375E2-7D9F-4D33-B1A6-ED5BC21D4FB5}" presName="bSp" presStyleCnt="0"/>
      <dgm:spPr/>
    </dgm:pt>
    <dgm:pt modelId="{E698C401-A2E3-4A9C-9825-A6334FE31276}" type="pres">
      <dgm:prSet presAssocID="{ABB375E2-7D9F-4D33-B1A6-ED5BC21D4FB5}" presName="process" presStyleCnt="0"/>
      <dgm:spPr/>
    </dgm:pt>
    <dgm:pt modelId="{0FBF12B0-62F2-4FE3-B0C7-B12834D90385}" type="pres">
      <dgm:prSet presAssocID="{84F67B13-2478-48D5-BFCA-D283505FC667}" presName="composite1" presStyleCnt="0"/>
      <dgm:spPr/>
    </dgm:pt>
    <dgm:pt modelId="{A6E587D3-154A-4981-B845-1CB99FB79923}" type="pres">
      <dgm:prSet presAssocID="{84F67B13-2478-48D5-BFCA-D283505FC667}" presName="dummyNode1" presStyleLbl="node1" presStyleIdx="0" presStyleCnt="6"/>
      <dgm:spPr/>
    </dgm:pt>
    <dgm:pt modelId="{29F5E360-D4F8-4790-81DF-5BC62219F2BB}" type="pres">
      <dgm:prSet presAssocID="{84F67B13-2478-48D5-BFCA-D283505FC667}" presName="childNode1" presStyleLbl="bgAcc1" presStyleIdx="0" presStyleCnt="6">
        <dgm:presLayoutVars>
          <dgm:bulletEnabled val="1"/>
        </dgm:presLayoutVars>
      </dgm:prSet>
      <dgm:spPr/>
    </dgm:pt>
    <dgm:pt modelId="{F5BA295D-ADD1-4095-9848-1BD7E209EFB8}" type="pres">
      <dgm:prSet presAssocID="{84F67B13-2478-48D5-BFCA-D283505FC667}" presName="childNode1tx" presStyleLbl="bgAcc1" presStyleIdx="0" presStyleCnt="6">
        <dgm:presLayoutVars>
          <dgm:bulletEnabled val="1"/>
        </dgm:presLayoutVars>
      </dgm:prSet>
      <dgm:spPr/>
    </dgm:pt>
    <dgm:pt modelId="{437A6218-EB55-4F38-8E33-8F3EE0571762}" type="pres">
      <dgm:prSet presAssocID="{84F67B13-2478-48D5-BFCA-D283505FC667}" presName="parentNode1" presStyleLbl="node1" presStyleIdx="0" presStyleCnt="6">
        <dgm:presLayoutVars>
          <dgm:chMax val="1"/>
          <dgm:bulletEnabled val="1"/>
        </dgm:presLayoutVars>
      </dgm:prSet>
      <dgm:spPr/>
    </dgm:pt>
    <dgm:pt modelId="{A9D9BF42-1D40-46D2-9AD6-2CF6AAC6781F}" type="pres">
      <dgm:prSet presAssocID="{84F67B13-2478-48D5-BFCA-D283505FC667}" presName="connSite1" presStyleCnt="0"/>
      <dgm:spPr/>
    </dgm:pt>
    <dgm:pt modelId="{6C7FA6EE-5CEA-4F31-AE86-B2A1BA91574D}" type="pres">
      <dgm:prSet presAssocID="{6AEC78E2-0631-4D4D-8B2D-DD86A8B36831}" presName="Name9" presStyleLbl="sibTrans2D1" presStyleIdx="0" presStyleCnt="5"/>
      <dgm:spPr/>
    </dgm:pt>
    <dgm:pt modelId="{C1F6615A-6CC5-4849-9D8C-0B48DEDFDFD0}" type="pres">
      <dgm:prSet presAssocID="{9FDBBE18-5789-47DA-9001-1FA69F4645B5}" presName="composite2" presStyleCnt="0"/>
      <dgm:spPr/>
    </dgm:pt>
    <dgm:pt modelId="{3290AC81-7790-435A-BBDE-241C44AB689B}" type="pres">
      <dgm:prSet presAssocID="{9FDBBE18-5789-47DA-9001-1FA69F4645B5}" presName="dummyNode2" presStyleLbl="node1" presStyleIdx="0" presStyleCnt="6"/>
      <dgm:spPr/>
    </dgm:pt>
    <dgm:pt modelId="{406A9ACA-7DC3-4FED-BE7C-A34272980B4C}" type="pres">
      <dgm:prSet presAssocID="{9FDBBE18-5789-47DA-9001-1FA69F4645B5}" presName="childNode2" presStyleLbl="bgAcc1" presStyleIdx="1" presStyleCnt="6">
        <dgm:presLayoutVars>
          <dgm:bulletEnabled val="1"/>
        </dgm:presLayoutVars>
      </dgm:prSet>
      <dgm:spPr/>
    </dgm:pt>
    <dgm:pt modelId="{62B99B08-F29E-4FA3-A557-C9024734F8B3}" type="pres">
      <dgm:prSet presAssocID="{9FDBBE18-5789-47DA-9001-1FA69F4645B5}" presName="childNode2tx" presStyleLbl="bgAcc1" presStyleIdx="1" presStyleCnt="6">
        <dgm:presLayoutVars>
          <dgm:bulletEnabled val="1"/>
        </dgm:presLayoutVars>
      </dgm:prSet>
      <dgm:spPr/>
    </dgm:pt>
    <dgm:pt modelId="{55E4CDB0-1A89-4F7F-9F33-784810B0D7D2}" type="pres">
      <dgm:prSet presAssocID="{9FDBBE18-5789-47DA-9001-1FA69F4645B5}" presName="parentNode2" presStyleLbl="node1" presStyleIdx="1" presStyleCnt="6">
        <dgm:presLayoutVars>
          <dgm:chMax val="0"/>
          <dgm:bulletEnabled val="1"/>
        </dgm:presLayoutVars>
      </dgm:prSet>
      <dgm:spPr/>
    </dgm:pt>
    <dgm:pt modelId="{5E84310B-82E8-46AC-B9DA-D75CC346E2FC}" type="pres">
      <dgm:prSet presAssocID="{9FDBBE18-5789-47DA-9001-1FA69F4645B5}" presName="connSite2" presStyleCnt="0"/>
      <dgm:spPr/>
    </dgm:pt>
    <dgm:pt modelId="{AD0C171F-AB6A-448E-99FF-469915FFFE97}" type="pres">
      <dgm:prSet presAssocID="{889E53C7-8DB4-4C87-B71F-C47EA5D9BDF6}" presName="Name18" presStyleLbl="sibTrans2D1" presStyleIdx="1" presStyleCnt="5"/>
      <dgm:spPr/>
    </dgm:pt>
    <dgm:pt modelId="{03C11BA6-A318-4D8F-9552-CE02DF81F6D5}" type="pres">
      <dgm:prSet presAssocID="{05D0E422-4224-44CB-B22E-AB60226ACEAC}" presName="composite1" presStyleCnt="0"/>
      <dgm:spPr/>
    </dgm:pt>
    <dgm:pt modelId="{3197A091-1CE5-422F-AB77-BEE1D44CCC99}" type="pres">
      <dgm:prSet presAssocID="{05D0E422-4224-44CB-B22E-AB60226ACEAC}" presName="dummyNode1" presStyleLbl="node1" presStyleIdx="1" presStyleCnt="6"/>
      <dgm:spPr/>
    </dgm:pt>
    <dgm:pt modelId="{ACFE32CD-3EEF-456D-B6F7-F0ACDEC3A09E}" type="pres">
      <dgm:prSet presAssocID="{05D0E422-4224-44CB-B22E-AB60226ACEAC}" presName="childNode1" presStyleLbl="bgAcc1" presStyleIdx="2" presStyleCnt="6">
        <dgm:presLayoutVars>
          <dgm:bulletEnabled val="1"/>
        </dgm:presLayoutVars>
      </dgm:prSet>
      <dgm:spPr>
        <a:blipFill rotWithShape="0">
          <a:blip xmlns:r="http://schemas.openxmlformats.org/officeDocument/2006/relationships" r:embed="rId1"/>
          <a:srcRect/>
          <a:stretch>
            <a:fillRect t="-2000" b="-2000"/>
          </a:stretch>
        </a:blipFill>
      </dgm:spPr>
    </dgm:pt>
    <dgm:pt modelId="{69FD1DB8-5C27-4D8D-91FB-B304560202F8}" type="pres">
      <dgm:prSet presAssocID="{05D0E422-4224-44CB-B22E-AB60226ACEAC}" presName="childNode1tx" presStyleLbl="bgAcc1" presStyleIdx="2" presStyleCnt="6">
        <dgm:presLayoutVars>
          <dgm:bulletEnabled val="1"/>
        </dgm:presLayoutVars>
      </dgm:prSet>
      <dgm:spPr/>
    </dgm:pt>
    <dgm:pt modelId="{65C60F16-FC82-4F88-B1F0-D6ED45913801}" type="pres">
      <dgm:prSet presAssocID="{05D0E422-4224-44CB-B22E-AB60226ACEAC}" presName="parentNode1" presStyleLbl="node1" presStyleIdx="2" presStyleCnt="6">
        <dgm:presLayoutVars>
          <dgm:chMax val="1"/>
          <dgm:bulletEnabled val="1"/>
        </dgm:presLayoutVars>
      </dgm:prSet>
      <dgm:spPr/>
    </dgm:pt>
    <dgm:pt modelId="{EC90BAF3-9179-4E4C-AD0F-677205704309}" type="pres">
      <dgm:prSet presAssocID="{05D0E422-4224-44CB-B22E-AB60226ACEAC}" presName="connSite1" presStyleCnt="0"/>
      <dgm:spPr/>
    </dgm:pt>
    <dgm:pt modelId="{D9601022-DC58-4DBB-8BB5-2785E65FCA6F}" type="pres">
      <dgm:prSet presAssocID="{E14A3B03-54D6-43CE-9FA2-6119692CA589}" presName="Name9" presStyleLbl="sibTrans2D1" presStyleIdx="2" presStyleCnt="5"/>
      <dgm:spPr/>
    </dgm:pt>
    <dgm:pt modelId="{C9791FC0-0647-4572-83D3-95010E688891}" type="pres">
      <dgm:prSet presAssocID="{D39ACBB4-5085-414E-87BB-920B8A53D9BF}" presName="composite2" presStyleCnt="0"/>
      <dgm:spPr/>
    </dgm:pt>
    <dgm:pt modelId="{AD8FB9BD-0860-47BD-91A6-43C9CACFC9FF}" type="pres">
      <dgm:prSet presAssocID="{D39ACBB4-5085-414E-87BB-920B8A53D9BF}" presName="dummyNode2" presStyleLbl="node1" presStyleIdx="2" presStyleCnt="6"/>
      <dgm:spPr/>
    </dgm:pt>
    <dgm:pt modelId="{57202E56-A65A-4041-BB72-E1BCC0078281}" type="pres">
      <dgm:prSet presAssocID="{D39ACBB4-5085-414E-87BB-920B8A53D9BF}" presName="childNode2" presStyleLbl="bgAcc1" presStyleIdx="3" presStyleCnt="6">
        <dgm:presLayoutVars>
          <dgm:bulletEnabled val="1"/>
        </dgm:presLayoutVars>
      </dgm:prSet>
      <dgm:spPr/>
    </dgm:pt>
    <dgm:pt modelId="{1D6BE233-48E6-4441-9B66-55EA5EC47E24}" type="pres">
      <dgm:prSet presAssocID="{D39ACBB4-5085-414E-87BB-920B8A53D9BF}" presName="childNode2tx" presStyleLbl="bgAcc1" presStyleIdx="3" presStyleCnt="6">
        <dgm:presLayoutVars>
          <dgm:bulletEnabled val="1"/>
        </dgm:presLayoutVars>
      </dgm:prSet>
      <dgm:spPr/>
    </dgm:pt>
    <dgm:pt modelId="{44CDB358-6BC7-4055-A49B-DEA8B79ED722}" type="pres">
      <dgm:prSet presAssocID="{D39ACBB4-5085-414E-87BB-920B8A53D9BF}" presName="parentNode2" presStyleLbl="node1" presStyleIdx="3" presStyleCnt="6">
        <dgm:presLayoutVars>
          <dgm:chMax val="0"/>
          <dgm:bulletEnabled val="1"/>
        </dgm:presLayoutVars>
      </dgm:prSet>
      <dgm:spPr/>
    </dgm:pt>
    <dgm:pt modelId="{02864088-5A8F-4727-B723-61F3FFF00C17}" type="pres">
      <dgm:prSet presAssocID="{D39ACBB4-5085-414E-87BB-920B8A53D9BF}" presName="connSite2" presStyleCnt="0"/>
      <dgm:spPr/>
    </dgm:pt>
    <dgm:pt modelId="{93569C6B-1810-402D-B329-3E480B169E42}" type="pres">
      <dgm:prSet presAssocID="{07E7A128-EA72-4AC3-9550-5801CB412187}" presName="Name18" presStyleLbl="sibTrans2D1" presStyleIdx="3" presStyleCnt="5"/>
      <dgm:spPr/>
    </dgm:pt>
    <dgm:pt modelId="{451CE136-40D6-4894-A64A-D6180F511554}" type="pres">
      <dgm:prSet presAssocID="{E5BC6559-DDA1-41BE-9D59-7052B4EE9314}" presName="composite1" presStyleCnt="0"/>
      <dgm:spPr/>
    </dgm:pt>
    <dgm:pt modelId="{10C3EC9A-1823-44A4-9A5B-B721EED572C6}" type="pres">
      <dgm:prSet presAssocID="{E5BC6559-DDA1-41BE-9D59-7052B4EE9314}" presName="dummyNode1" presStyleLbl="node1" presStyleIdx="3" presStyleCnt="6"/>
      <dgm:spPr/>
    </dgm:pt>
    <dgm:pt modelId="{5D20F4C2-5CA2-43EE-A486-ABB374DA5403}" type="pres">
      <dgm:prSet presAssocID="{E5BC6559-DDA1-41BE-9D59-7052B4EE9314}" presName="childNode1" presStyleLbl="bgAcc1" presStyleIdx="4" presStyleCnt="6">
        <dgm:presLayoutVars>
          <dgm:bulletEnabled val="1"/>
        </dgm:presLayoutVars>
      </dgm:prSet>
      <dgm:spPr/>
    </dgm:pt>
    <dgm:pt modelId="{F216318C-B066-4D6C-ADA1-BC5BC24E602F}" type="pres">
      <dgm:prSet presAssocID="{E5BC6559-DDA1-41BE-9D59-7052B4EE9314}" presName="childNode1tx" presStyleLbl="bgAcc1" presStyleIdx="4" presStyleCnt="6">
        <dgm:presLayoutVars>
          <dgm:bulletEnabled val="1"/>
        </dgm:presLayoutVars>
      </dgm:prSet>
      <dgm:spPr/>
    </dgm:pt>
    <dgm:pt modelId="{B9D0F981-34B6-47F7-8FA6-FF144A7CCF5D}" type="pres">
      <dgm:prSet presAssocID="{E5BC6559-DDA1-41BE-9D59-7052B4EE9314}" presName="parentNode1" presStyleLbl="node1" presStyleIdx="4" presStyleCnt="6">
        <dgm:presLayoutVars>
          <dgm:chMax val="1"/>
          <dgm:bulletEnabled val="1"/>
        </dgm:presLayoutVars>
      </dgm:prSet>
      <dgm:spPr/>
    </dgm:pt>
    <dgm:pt modelId="{1CB9721B-F77D-4CB4-8B1E-80AEFC3AE14F}" type="pres">
      <dgm:prSet presAssocID="{E5BC6559-DDA1-41BE-9D59-7052B4EE9314}" presName="connSite1" presStyleCnt="0"/>
      <dgm:spPr/>
    </dgm:pt>
    <dgm:pt modelId="{F19A7581-3A9F-4D02-81C8-224CF564575D}" type="pres">
      <dgm:prSet presAssocID="{56814CE3-1E3E-4C17-ABD3-F70449573FBF}" presName="Name9" presStyleLbl="sibTrans2D1" presStyleIdx="4" presStyleCnt="5"/>
      <dgm:spPr/>
    </dgm:pt>
    <dgm:pt modelId="{CE0DA0A6-E19B-4D61-8CE1-1112E2B82785}" type="pres">
      <dgm:prSet presAssocID="{351F4C72-BBDA-43F7-A193-D0BD32019931}" presName="composite2" presStyleCnt="0"/>
      <dgm:spPr/>
    </dgm:pt>
    <dgm:pt modelId="{87F0FDC7-E4CD-4392-8AB7-1053FE43318A}" type="pres">
      <dgm:prSet presAssocID="{351F4C72-BBDA-43F7-A193-D0BD32019931}" presName="dummyNode2" presStyleLbl="node1" presStyleIdx="4" presStyleCnt="6"/>
      <dgm:spPr/>
    </dgm:pt>
    <dgm:pt modelId="{13AC8E6F-D692-48C1-93D4-69EEB7CCA5E0}" type="pres">
      <dgm:prSet presAssocID="{351F4C72-BBDA-43F7-A193-D0BD32019931}" presName="childNode2" presStyleLbl="bgAcc1" presStyleIdx="5" presStyleCnt="6">
        <dgm:presLayoutVars>
          <dgm:bulletEnabled val="1"/>
        </dgm:presLayoutVars>
      </dgm:prSet>
      <dgm:spPr/>
    </dgm:pt>
    <dgm:pt modelId="{C844C645-1329-494C-891A-8A4AD26A76D9}" type="pres">
      <dgm:prSet presAssocID="{351F4C72-BBDA-43F7-A193-D0BD32019931}" presName="childNode2tx" presStyleLbl="bgAcc1" presStyleIdx="5" presStyleCnt="6">
        <dgm:presLayoutVars>
          <dgm:bulletEnabled val="1"/>
        </dgm:presLayoutVars>
      </dgm:prSet>
      <dgm:spPr/>
    </dgm:pt>
    <dgm:pt modelId="{023C5DBE-9FE7-4ED2-A406-78853A0D0C4D}" type="pres">
      <dgm:prSet presAssocID="{351F4C72-BBDA-43F7-A193-D0BD32019931}" presName="parentNode2" presStyleLbl="node1" presStyleIdx="5" presStyleCnt="6">
        <dgm:presLayoutVars>
          <dgm:chMax val="0"/>
          <dgm:bulletEnabled val="1"/>
        </dgm:presLayoutVars>
      </dgm:prSet>
      <dgm:spPr/>
    </dgm:pt>
    <dgm:pt modelId="{22651AB4-4C26-4B57-8D83-A6A62285DB0A}" type="pres">
      <dgm:prSet presAssocID="{351F4C72-BBDA-43F7-A193-D0BD32019931}" presName="connSite2" presStyleCnt="0"/>
      <dgm:spPr/>
    </dgm:pt>
  </dgm:ptLst>
  <dgm:cxnLst>
    <dgm:cxn modelId="{1F0AB81F-1116-4194-85EC-8322A9C38305}" type="presOf" srcId="{E14A3B03-54D6-43CE-9FA2-6119692CA589}" destId="{D9601022-DC58-4DBB-8BB5-2785E65FCA6F}" srcOrd="0" destOrd="0" presId="urn:microsoft.com/office/officeart/2005/8/layout/hProcess4"/>
    <dgm:cxn modelId="{EA0B7826-0E61-497B-BBF0-93977B9E394D}" srcId="{ABB375E2-7D9F-4D33-B1A6-ED5BC21D4FB5}" destId="{84F67B13-2478-48D5-BFCA-D283505FC667}" srcOrd="0" destOrd="0" parTransId="{1AAAC18C-EEE5-4364-A16A-B84AF2F17668}" sibTransId="{6AEC78E2-0631-4D4D-8B2D-DD86A8B36831}"/>
    <dgm:cxn modelId="{5B929836-83AF-432C-AF24-396CE3C1CE96}" type="presOf" srcId="{E5BC6559-DDA1-41BE-9D59-7052B4EE9314}" destId="{B9D0F981-34B6-47F7-8FA6-FF144A7CCF5D}" srcOrd="0" destOrd="0" presId="urn:microsoft.com/office/officeart/2005/8/layout/hProcess4"/>
    <dgm:cxn modelId="{25352639-3880-4ECD-AD8A-5AB4525A3BA3}" srcId="{ABB375E2-7D9F-4D33-B1A6-ED5BC21D4FB5}" destId="{05D0E422-4224-44CB-B22E-AB60226ACEAC}" srcOrd="2" destOrd="0" parTransId="{F0A3C9AB-AB03-4859-9A2D-54E912244642}" sibTransId="{E14A3B03-54D6-43CE-9FA2-6119692CA589}"/>
    <dgm:cxn modelId="{3544AA40-9382-4418-9254-8BC5E73DD8B8}" type="presOf" srcId="{9FDBBE18-5789-47DA-9001-1FA69F4645B5}" destId="{55E4CDB0-1A89-4F7F-9F33-784810B0D7D2}" srcOrd="0" destOrd="0" presId="urn:microsoft.com/office/officeart/2005/8/layout/hProcess4"/>
    <dgm:cxn modelId="{D89B086A-724E-4704-924B-9A07DA489A90}" type="presOf" srcId="{07E7A128-EA72-4AC3-9550-5801CB412187}" destId="{93569C6B-1810-402D-B329-3E480B169E42}" srcOrd="0" destOrd="0" presId="urn:microsoft.com/office/officeart/2005/8/layout/hProcess4"/>
    <dgm:cxn modelId="{0AE4A291-58CA-433B-AB7A-1F47AE12DB1C}" type="presOf" srcId="{ABB375E2-7D9F-4D33-B1A6-ED5BC21D4FB5}" destId="{984B1805-6E71-4C56-8169-552900BEE714}" srcOrd="0" destOrd="0" presId="urn:microsoft.com/office/officeart/2005/8/layout/hProcess4"/>
    <dgm:cxn modelId="{E80955AE-BBA9-469F-A3BE-D345CB288D01}" type="presOf" srcId="{351F4C72-BBDA-43F7-A193-D0BD32019931}" destId="{023C5DBE-9FE7-4ED2-A406-78853A0D0C4D}" srcOrd="0" destOrd="0" presId="urn:microsoft.com/office/officeart/2005/8/layout/hProcess4"/>
    <dgm:cxn modelId="{75B48EB3-4AE9-4832-B41D-9D1265CB9401}" type="presOf" srcId="{56814CE3-1E3E-4C17-ABD3-F70449573FBF}" destId="{F19A7581-3A9F-4D02-81C8-224CF564575D}" srcOrd="0" destOrd="0" presId="urn:microsoft.com/office/officeart/2005/8/layout/hProcess4"/>
    <dgm:cxn modelId="{91844EB8-11CE-4CC1-ABA5-444040922983}" srcId="{ABB375E2-7D9F-4D33-B1A6-ED5BC21D4FB5}" destId="{9FDBBE18-5789-47DA-9001-1FA69F4645B5}" srcOrd="1" destOrd="0" parTransId="{E001CD04-B99F-4754-8FFB-DC095A78767F}" sibTransId="{889E53C7-8DB4-4C87-B71F-C47EA5D9BDF6}"/>
    <dgm:cxn modelId="{ECA175B9-BFC1-4969-BC56-48707D08AEC5}" srcId="{ABB375E2-7D9F-4D33-B1A6-ED5BC21D4FB5}" destId="{E5BC6559-DDA1-41BE-9D59-7052B4EE9314}" srcOrd="4" destOrd="0" parTransId="{356621A9-DFBA-434D-A35B-B78FB0CD7947}" sibTransId="{56814CE3-1E3E-4C17-ABD3-F70449573FBF}"/>
    <dgm:cxn modelId="{D18BC9BC-AA3E-492F-A208-47790FC963FA}" srcId="{ABB375E2-7D9F-4D33-B1A6-ED5BC21D4FB5}" destId="{D39ACBB4-5085-414E-87BB-920B8A53D9BF}" srcOrd="3" destOrd="0" parTransId="{E1F8FD72-5986-4104-A7EA-2663952AD234}" sibTransId="{07E7A128-EA72-4AC3-9550-5801CB412187}"/>
    <dgm:cxn modelId="{4CC459BF-3E7B-45A4-B584-AA0BB4FCD04C}" type="presOf" srcId="{6AEC78E2-0631-4D4D-8B2D-DD86A8B36831}" destId="{6C7FA6EE-5CEA-4F31-AE86-B2A1BA91574D}" srcOrd="0" destOrd="0" presId="urn:microsoft.com/office/officeart/2005/8/layout/hProcess4"/>
    <dgm:cxn modelId="{CB5F27D8-26BF-4DD2-AD12-B1AA1356A4E8}" type="presOf" srcId="{D39ACBB4-5085-414E-87BB-920B8A53D9BF}" destId="{44CDB358-6BC7-4055-A49B-DEA8B79ED722}" srcOrd="0" destOrd="0" presId="urn:microsoft.com/office/officeart/2005/8/layout/hProcess4"/>
    <dgm:cxn modelId="{A54A1DDF-FF36-4D03-8717-BD178734217A}" type="presOf" srcId="{889E53C7-8DB4-4C87-B71F-C47EA5D9BDF6}" destId="{AD0C171F-AB6A-448E-99FF-469915FFFE97}" srcOrd="0" destOrd="0" presId="urn:microsoft.com/office/officeart/2005/8/layout/hProcess4"/>
    <dgm:cxn modelId="{B1D668E8-3DFC-45AB-872A-4A771237452A}" type="presOf" srcId="{05D0E422-4224-44CB-B22E-AB60226ACEAC}" destId="{65C60F16-FC82-4F88-B1F0-D6ED45913801}" srcOrd="0" destOrd="0" presId="urn:microsoft.com/office/officeart/2005/8/layout/hProcess4"/>
    <dgm:cxn modelId="{92E304F4-1F7D-4A22-8BF7-12AD281EB520}" srcId="{ABB375E2-7D9F-4D33-B1A6-ED5BC21D4FB5}" destId="{351F4C72-BBDA-43F7-A193-D0BD32019931}" srcOrd="5" destOrd="0" parTransId="{626851F1-827D-44C3-8BC6-F37BD3C4421D}" sibTransId="{2B0677BC-840F-4CFE-A477-CBABC6026973}"/>
    <dgm:cxn modelId="{1E4273F7-A208-43FD-AE94-31A8C16FFBDE}" type="presOf" srcId="{84F67B13-2478-48D5-BFCA-D283505FC667}" destId="{437A6218-EB55-4F38-8E33-8F3EE0571762}" srcOrd="0" destOrd="0" presId="urn:microsoft.com/office/officeart/2005/8/layout/hProcess4"/>
    <dgm:cxn modelId="{015F158C-7F56-466F-B463-E624AFCC7074}" type="presParOf" srcId="{984B1805-6E71-4C56-8169-552900BEE714}" destId="{AC7198AB-D202-4815-90C5-535D16C8D6B2}" srcOrd="0" destOrd="0" presId="urn:microsoft.com/office/officeart/2005/8/layout/hProcess4"/>
    <dgm:cxn modelId="{2D512DD6-2754-4F3B-8600-233A8A2C8F7D}" type="presParOf" srcId="{984B1805-6E71-4C56-8169-552900BEE714}" destId="{ED9BFEAD-4A1E-40D4-946C-3314CAC66631}" srcOrd="1" destOrd="0" presId="urn:microsoft.com/office/officeart/2005/8/layout/hProcess4"/>
    <dgm:cxn modelId="{71DFD112-605B-4344-A73D-618702B331B1}" type="presParOf" srcId="{984B1805-6E71-4C56-8169-552900BEE714}" destId="{E698C401-A2E3-4A9C-9825-A6334FE31276}" srcOrd="2" destOrd="0" presId="urn:microsoft.com/office/officeart/2005/8/layout/hProcess4"/>
    <dgm:cxn modelId="{397C2065-429B-4E09-B73C-559CF95A187A}" type="presParOf" srcId="{E698C401-A2E3-4A9C-9825-A6334FE31276}" destId="{0FBF12B0-62F2-4FE3-B0C7-B12834D90385}" srcOrd="0" destOrd="0" presId="urn:microsoft.com/office/officeart/2005/8/layout/hProcess4"/>
    <dgm:cxn modelId="{8D89B2CE-C8D0-40F9-96FA-E52836395236}" type="presParOf" srcId="{0FBF12B0-62F2-4FE3-B0C7-B12834D90385}" destId="{A6E587D3-154A-4981-B845-1CB99FB79923}" srcOrd="0" destOrd="0" presId="urn:microsoft.com/office/officeart/2005/8/layout/hProcess4"/>
    <dgm:cxn modelId="{0C10887A-4385-4938-AF4F-9F1E1EE96A87}" type="presParOf" srcId="{0FBF12B0-62F2-4FE3-B0C7-B12834D90385}" destId="{29F5E360-D4F8-4790-81DF-5BC62219F2BB}" srcOrd="1" destOrd="0" presId="urn:microsoft.com/office/officeart/2005/8/layout/hProcess4"/>
    <dgm:cxn modelId="{D9AD8A4B-A060-4B47-94E3-54E70CB0413D}" type="presParOf" srcId="{0FBF12B0-62F2-4FE3-B0C7-B12834D90385}" destId="{F5BA295D-ADD1-4095-9848-1BD7E209EFB8}" srcOrd="2" destOrd="0" presId="urn:microsoft.com/office/officeart/2005/8/layout/hProcess4"/>
    <dgm:cxn modelId="{BD6E394F-C866-4302-AB7F-5CB306BD90AB}" type="presParOf" srcId="{0FBF12B0-62F2-4FE3-B0C7-B12834D90385}" destId="{437A6218-EB55-4F38-8E33-8F3EE0571762}" srcOrd="3" destOrd="0" presId="urn:microsoft.com/office/officeart/2005/8/layout/hProcess4"/>
    <dgm:cxn modelId="{7F95E281-732A-4538-B8DF-CBD958E24B31}" type="presParOf" srcId="{0FBF12B0-62F2-4FE3-B0C7-B12834D90385}" destId="{A9D9BF42-1D40-46D2-9AD6-2CF6AAC6781F}" srcOrd="4" destOrd="0" presId="urn:microsoft.com/office/officeart/2005/8/layout/hProcess4"/>
    <dgm:cxn modelId="{9DC73FC2-BEC1-4712-9E1A-5FF56E1CC700}" type="presParOf" srcId="{E698C401-A2E3-4A9C-9825-A6334FE31276}" destId="{6C7FA6EE-5CEA-4F31-AE86-B2A1BA91574D}" srcOrd="1" destOrd="0" presId="urn:microsoft.com/office/officeart/2005/8/layout/hProcess4"/>
    <dgm:cxn modelId="{DBD7B596-7FB5-4C86-9CAF-E92208EDAB98}" type="presParOf" srcId="{E698C401-A2E3-4A9C-9825-A6334FE31276}" destId="{C1F6615A-6CC5-4849-9D8C-0B48DEDFDFD0}" srcOrd="2" destOrd="0" presId="urn:microsoft.com/office/officeart/2005/8/layout/hProcess4"/>
    <dgm:cxn modelId="{2B01F3E2-ED92-42BD-BBC2-5CD9C2BAA487}" type="presParOf" srcId="{C1F6615A-6CC5-4849-9D8C-0B48DEDFDFD0}" destId="{3290AC81-7790-435A-BBDE-241C44AB689B}" srcOrd="0" destOrd="0" presId="urn:microsoft.com/office/officeart/2005/8/layout/hProcess4"/>
    <dgm:cxn modelId="{65D67957-A8CA-4D0E-9AE8-89630692E05D}" type="presParOf" srcId="{C1F6615A-6CC5-4849-9D8C-0B48DEDFDFD0}" destId="{406A9ACA-7DC3-4FED-BE7C-A34272980B4C}" srcOrd="1" destOrd="0" presId="urn:microsoft.com/office/officeart/2005/8/layout/hProcess4"/>
    <dgm:cxn modelId="{B9899D70-ABB0-4B1E-9225-69CF7E036A5D}" type="presParOf" srcId="{C1F6615A-6CC5-4849-9D8C-0B48DEDFDFD0}" destId="{62B99B08-F29E-4FA3-A557-C9024734F8B3}" srcOrd="2" destOrd="0" presId="urn:microsoft.com/office/officeart/2005/8/layout/hProcess4"/>
    <dgm:cxn modelId="{E360CE14-D0EE-443F-A083-C3F7160E76B9}" type="presParOf" srcId="{C1F6615A-6CC5-4849-9D8C-0B48DEDFDFD0}" destId="{55E4CDB0-1A89-4F7F-9F33-784810B0D7D2}" srcOrd="3" destOrd="0" presId="urn:microsoft.com/office/officeart/2005/8/layout/hProcess4"/>
    <dgm:cxn modelId="{E996EA17-CDFB-4E26-8516-49B39CBC74F8}" type="presParOf" srcId="{C1F6615A-6CC5-4849-9D8C-0B48DEDFDFD0}" destId="{5E84310B-82E8-46AC-B9DA-D75CC346E2FC}" srcOrd="4" destOrd="0" presId="urn:microsoft.com/office/officeart/2005/8/layout/hProcess4"/>
    <dgm:cxn modelId="{18A53A0C-E63D-4399-B31A-88CF44349B96}" type="presParOf" srcId="{E698C401-A2E3-4A9C-9825-A6334FE31276}" destId="{AD0C171F-AB6A-448E-99FF-469915FFFE97}" srcOrd="3" destOrd="0" presId="urn:microsoft.com/office/officeart/2005/8/layout/hProcess4"/>
    <dgm:cxn modelId="{E3763B91-EA06-4E40-8025-5EF905B450B3}" type="presParOf" srcId="{E698C401-A2E3-4A9C-9825-A6334FE31276}" destId="{03C11BA6-A318-4D8F-9552-CE02DF81F6D5}" srcOrd="4" destOrd="0" presId="urn:microsoft.com/office/officeart/2005/8/layout/hProcess4"/>
    <dgm:cxn modelId="{FDDC020D-73F8-4AED-87E5-672DEF58D295}" type="presParOf" srcId="{03C11BA6-A318-4D8F-9552-CE02DF81F6D5}" destId="{3197A091-1CE5-422F-AB77-BEE1D44CCC99}" srcOrd="0" destOrd="0" presId="urn:microsoft.com/office/officeart/2005/8/layout/hProcess4"/>
    <dgm:cxn modelId="{19164BB1-B6EB-4A06-A7D1-E242E15F97EE}" type="presParOf" srcId="{03C11BA6-A318-4D8F-9552-CE02DF81F6D5}" destId="{ACFE32CD-3EEF-456D-B6F7-F0ACDEC3A09E}" srcOrd="1" destOrd="0" presId="urn:microsoft.com/office/officeart/2005/8/layout/hProcess4"/>
    <dgm:cxn modelId="{107389E8-0089-4937-A18A-E4BA4F7BDD48}" type="presParOf" srcId="{03C11BA6-A318-4D8F-9552-CE02DF81F6D5}" destId="{69FD1DB8-5C27-4D8D-91FB-B304560202F8}" srcOrd="2" destOrd="0" presId="urn:microsoft.com/office/officeart/2005/8/layout/hProcess4"/>
    <dgm:cxn modelId="{F8DAC7EE-B69E-42A8-97E6-C05952FA5765}" type="presParOf" srcId="{03C11BA6-A318-4D8F-9552-CE02DF81F6D5}" destId="{65C60F16-FC82-4F88-B1F0-D6ED45913801}" srcOrd="3" destOrd="0" presId="urn:microsoft.com/office/officeart/2005/8/layout/hProcess4"/>
    <dgm:cxn modelId="{6AD79714-5E84-415D-8F7F-2B4CE0E4BCF5}" type="presParOf" srcId="{03C11BA6-A318-4D8F-9552-CE02DF81F6D5}" destId="{EC90BAF3-9179-4E4C-AD0F-677205704309}" srcOrd="4" destOrd="0" presId="urn:microsoft.com/office/officeart/2005/8/layout/hProcess4"/>
    <dgm:cxn modelId="{1D704110-684B-4C0B-80AD-4C8EA9211CB4}" type="presParOf" srcId="{E698C401-A2E3-4A9C-9825-A6334FE31276}" destId="{D9601022-DC58-4DBB-8BB5-2785E65FCA6F}" srcOrd="5" destOrd="0" presId="urn:microsoft.com/office/officeart/2005/8/layout/hProcess4"/>
    <dgm:cxn modelId="{F2089163-B6EC-4937-83C9-738C616BDEED}" type="presParOf" srcId="{E698C401-A2E3-4A9C-9825-A6334FE31276}" destId="{C9791FC0-0647-4572-83D3-95010E688891}" srcOrd="6" destOrd="0" presId="urn:microsoft.com/office/officeart/2005/8/layout/hProcess4"/>
    <dgm:cxn modelId="{06F7A472-F6FB-4EEA-A4E0-C6E749E925E6}" type="presParOf" srcId="{C9791FC0-0647-4572-83D3-95010E688891}" destId="{AD8FB9BD-0860-47BD-91A6-43C9CACFC9FF}" srcOrd="0" destOrd="0" presId="urn:microsoft.com/office/officeart/2005/8/layout/hProcess4"/>
    <dgm:cxn modelId="{11C2BA8B-B0CA-444B-992A-323A6C6B8A93}" type="presParOf" srcId="{C9791FC0-0647-4572-83D3-95010E688891}" destId="{57202E56-A65A-4041-BB72-E1BCC0078281}" srcOrd="1" destOrd="0" presId="urn:microsoft.com/office/officeart/2005/8/layout/hProcess4"/>
    <dgm:cxn modelId="{3FC8CEFE-EEFC-4779-9D19-843DE23C668C}" type="presParOf" srcId="{C9791FC0-0647-4572-83D3-95010E688891}" destId="{1D6BE233-48E6-4441-9B66-55EA5EC47E24}" srcOrd="2" destOrd="0" presId="urn:microsoft.com/office/officeart/2005/8/layout/hProcess4"/>
    <dgm:cxn modelId="{D46BE44D-2313-4652-BFCC-E849365C1A51}" type="presParOf" srcId="{C9791FC0-0647-4572-83D3-95010E688891}" destId="{44CDB358-6BC7-4055-A49B-DEA8B79ED722}" srcOrd="3" destOrd="0" presId="urn:microsoft.com/office/officeart/2005/8/layout/hProcess4"/>
    <dgm:cxn modelId="{F0A8B804-9951-4F5D-97BF-5E9F5229620D}" type="presParOf" srcId="{C9791FC0-0647-4572-83D3-95010E688891}" destId="{02864088-5A8F-4727-B723-61F3FFF00C17}" srcOrd="4" destOrd="0" presId="urn:microsoft.com/office/officeart/2005/8/layout/hProcess4"/>
    <dgm:cxn modelId="{B0E56B1B-5010-4631-B1DB-410DBD168D83}" type="presParOf" srcId="{E698C401-A2E3-4A9C-9825-A6334FE31276}" destId="{93569C6B-1810-402D-B329-3E480B169E42}" srcOrd="7" destOrd="0" presId="urn:microsoft.com/office/officeart/2005/8/layout/hProcess4"/>
    <dgm:cxn modelId="{B67A6B43-BA92-427C-99B6-86F3EC30D755}" type="presParOf" srcId="{E698C401-A2E3-4A9C-9825-A6334FE31276}" destId="{451CE136-40D6-4894-A64A-D6180F511554}" srcOrd="8" destOrd="0" presId="urn:microsoft.com/office/officeart/2005/8/layout/hProcess4"/>
    <dgm:cxn modelId="{0F49C30A-EE1B-4267-B7BF-563F858A1B62}" type="presParOf" srcId="{451CE136-40D6-4894-A64A-D6180F511554}" destId="{10C3EC9A-1823-44A4-9A5B-B721EED572C6}" srcOrd="0" destOrd="0" presId="urn:microsoft.com/office/officeart/2005/8/layout/hProcess4"/>
    <dgm:cxn modelId="{921311EF-653C-4157-AA87-B1AD56546282}" type="presParOf" srcId="{451CE136-40D6-4894-A64A-D6180F511554}" destId="{5D20F4C2-5CA2-43EE-A486-ABB374DA5403}" srcOrd="1" destOrd="0" presId="urn:microsoft.com/office/officeart/2005/8/layout/hProcess4"/>
    <dgm:cxn modelId="{E898D50C-0732-4EB1-912C-3AFB91B41C8C}" type="presParOf" srcId="{451CE136-40D6-4894-A64A-D6180F511554}" destId="{F216318C-B066-4D6C-ADA1-BC5BC24E602F}" srcOrd="2" destOrd="0" presId="urn:microsoft.com/office/officeart/2005/8/layout/hProcess4"/>
    <dgm:cxn modelId="{F8E7418E-3664-4345-BE86-897AA8A82370}" type="presParOf" srcId="{451CE136-40D6-4894-A64A-D6180F511554}" destId="{B9D0F981-34B6-47F7-8FA6-FF144A7CCF5D}" srcOrd="3" destOrd="0" presId="urn:microsoft.com/office/officeart/2005/8/layout/hProcess4"/>
    <dgm:cxn modelId="{FD934C5D-CA62-4A14-A2E9-328C395C9109}" type="presParOf" srcId="{451CE136-40D6-4894-A64A-D6180F511554}" destId="{1CB9721B-F77D-4CB4-8B1E-80AEFC3AE14F}" srcOrd="4" destOrd="0" presId="urn:microsoft.com/office/officeart/2005/8/layout/hProcess4"/>
    <dgm:cxn modelId="{7DC0EC75-4D3E-4A0B-A677-D6A7B6EE78CF}" type="presParOf" srcId="{E698C401-A2E3-4A9C-9825-A6334FE31276}" destId="{F19A7581-3A9F-4D02-81C8-224CF564575D}" srcOrd="9" destOrd="0" presId="urn:microsoft.com/office/officeart/2005/8/layout/hProcess4"/>
    <dgm:cxn modelId="{15E53886-4804-4067-BE4C-4FA15AF70263}" type="presParOf" srcId="{E698C401-A2E3-4A9C-9825-A6334FE31276}" destId="{CE0DA0A6-E19B-4D61-8CE1-1112E2B82785}" srcOrd="10" destOrd="0" presId="urn:microsoft.com/office/officeart/2005/8/layout/hProcess4"/>
    <dgm:cxn modelId="{86FDD82E-6DAC-422C-B23C-78F81FC3500C}" type="presParOf" srcId="{CE0DA0A6-E19B-4D61-8CE1-1112E2B82785}" destId="{87F0FDC7-E4CD-4392-8AB7-1053FE43318A}" srcOrd="0" destOrd="0" presId="urn:microsoft.com/office/officeart/2005/8/layout/hProcess4"/>
    <dgm:cxn modelId="{080A1DC2-CAB0-46B0-9C24-E1C74E893B9A}" type="presParOf" srcId="{CE0DA0A6-E19B-4D61-8CE1-1112E2B82785}" destId="{13AC8E6F-D692-48C1-93D4-69EEB7CCA5E0}" srcOrd="1" destOrd="0" presId="urn:microsoft.com/office/officeart/2005/8/layout/hProcess4"/>
    <dgm:cxn modelId="{E0C5FB48-5419-4B77-9341-B864A16939A5}" type="presParOf" srcId="{CE0DA0A6-E19B-4D61-8CE1-1112E2B82785}" destId="{C844C645-1329-494C-891A-8A4AD26A76D9}" srcOrd="2" destOrd="0" presId="urn:microsoft.com/office/officeart/2005/8/layout/hProcess4"/>
    <dgm:cxn modelId="{C1158545-AA2A-415C-83B2-E48917E79F25}" type="presParOf" srcId="{CE0DA0A6-E19B-4D61-8CE1-1112E2B82785}" destId="{023C5DBE-9FE7-4ED2-A406-78853A0D0C4D}" srcOrd="3" destOrd="0" presId="urn:microsoft.com/office/officeart/2005/8/layout/hProcess4"/>
    <dgm:cxn modelId="{5BD94655-8F58-4B77-AE02-E7EB691A4553}" type="presParOf" srcId="{CE0DA0A6-E19B-4D61-8CE1-1112E2B82785}" destId="{22651AB4-4C26-4B57-8D83-A6A62285DB0A}" srcOrd="4" destOrd="0" presId="urn:microsoft.com/office/officeart/2005/8/layout/hProcess4"/>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B8A5D9-7073-43E4-A91F-D1E88AA4C343}" type="doc">
      <dgm:prSet loTypeId="urn:microsoft.com/office/officeart/2005/8/layout/hChevron3" loCatId="process" qsTypeId="urn:microsoft.com/office/officeart/2005/8/quickstyle/simple1" qsCatId="simple" csTypeId="urn:microsoft.com/office/officeart/2005/8/colors/accent1_2" csCatId="accent1" phldr="1"/>
      <dgm:spPr/>
    </dgm:pt>
    <dgm:pt modelId="{14C5B63B-CEFA-48C0-AA89-3DAD7470F36D}">
      <dgm:prSet/>
      <dgm:spPr/>
      <dgm:t>
        <a:bodyPr/>
        <a:lstStyle/>
        <a:p>
          <a:r>
            <a:rPr lang="en-US" dirty="0"/>
            <a:t>Initial state</a:t>
          </a:r>
        </a:p>
      </dgm:t>
    </dgm:pt>
    <dgm:pt modelId="{ED797668-7B7D-4111-92FA-52646AC6B074}" type="parTrans" cxnId="{ADDEDBCE-A57E-478E-B8D0-F2C2D7577D73}">
      <dgm:prSet/>
      <dgm:spPr/>
      <dgm:t>
        <a:bodyPr/>
        <a:lstStyle/>
        <a:p>
          <a:endParaRPr lang="en-US"/>
        </a:p>
      </dgm:t>
    </dgm:pt>
    <dgm:pt modelId="{71C4EE03-6562-43AE-A6E5-912DBD0110D6}" type="sibTrans" cxnId="{ADDEDBCE-A57E-478E-B8D0-F2C2D7577D73}">
      <dgm:prSet/>
      <dgm:spPr/>
      <dgm:t>
        <a:bodyPr/>
        <a:lstStyle/>
        <a:p>
          <a:endParaRPr lang="en-US"/>
        </a:p>
      </dgm:t>
    </dgm:pt>
    <dgm:pt modelId="{25D98C9E-1DD9-4529-B944-5FA4BB2FAE52}">
      <dgm:prSet/>
      <dgm:spPr/>
      <dgm:t>
        <a:bodyPr/>
        <a:lstStyle/>
        <a:p>
          <a:r>
            <a:rPr lang="en-US" dirty="0"/>
            <a:t>States</a:t>
          </a:r>
        </a:p>
      </dgm:t>
    </dgm:pt>
    <dgm:pt modelId="{20D10E76-80AC-41F1-9202-50F581C282A5}" type="parTrans" cxnId="{8D6F064B-2F43-488C-B133-9B308B253215}">
      <dgm:prSet/>
      <dgm:spPr/>
      <dgm:t>
        <a:bodyPr/>
        <a:lstStyle/>
        <a:p>
          <a:endParaRPr lang="en-US"/>
        </a:p>
      </dgm:t>
    </dgm:pt>
    <dgm:pt modelId="{70973418-16EF-43E2-953B-EE17D0A5FE60}" type="sibTrans" cxnId="{8D6F064B-2F43-488C-B133-9B308B253215}">
      <dgm:prSet/>
      <dgm:spPr/>
      <dgm:t>
        <a:bodyPr/>
        <a:lstStyle/>
        <a:p>
          <a:endParaRPr lang="en-US"/>
        </a:p>
      </dgm:t>
    </dgm:pt>
    <dgm:pt modelId="{7102CC3F-3B6B-4B6A-89DA-68757413514A}">
      <dgm:prSet/>
      <dgm:spPr/>
      <dgm:t>
        <a:bodyPr/>
        <a:lstStyle/>
        <a:p>
          <a:r>
            <a:rPr lang="en-US" dirty="0"/>
            <a:t>State actions</a:t>
          </a:r>
        </a:p>
      </dgm:t>
    </dgm:pt>
    <dgm:pt modelId="{79A60C2B-5EA4-452A-82D2-65C8A1BC5B2C}" type="parTrans" cxnId="{13348980-C194-46F4-B0DC-E4A80F240339}">
      <dgm:prSet/>
      <dgm:spPr/>
      <dgm:t>
        <a:bodyPr/>
        <a:lstStyle/>
        <a:p>
          <a:endParaRPr lang="en-US"/>
        </a:p>
      </dgm:t>
    </dgm:pt>
    <dgm:pt modelId="{5CC87159-EE03-4DAF-B9DB-D74D5ECBC451}" type="sibTrans" cxnId="{13348980-C194-46F4-B0DC-E4A80F240339}">
      <dgm:prSet/>
      <dgm:spPr/>
      <dgm:t>
        <a:bodyPr/>
        <a:lstStyle/>
        <a:p>
          <a:endParaRPr lang="en-US"/>
        </a:p>
      </dgm:t>
    </dgm:pt>
    <dgm:pt modelId="{E51EC8CB-7498-4B54-BE80-EE930E0BA442}">
      <dgm:prSet/>
      <dgm:spPr/>
      <dgm:t>
        <a:bodyPr/>
        <a:lstStyle/>
        <a:p>
          <a:r>
            <a:rPr lang="en-US" dirty="0"/>
            <a:t>Transitions</a:t>
          </a:r>
        </a:p>
      </dgm:t>
    </dgm:pt>
    <dgm:pt modelId="{C75E21FB-EC58-4AE3-8279-5B46274C1253}" type="parTrans" cxnId="{387FA2DB-05F2-4B6D-A8CA-BD5E8B55183A}">
      <dgm:prSet/>
      <dgm:spPr/>
      <dgm:t>
        <a:bodyPr/>
        <a:lstStyle/>
        <a:p>
          <a:endParaRPr lang="en-US"/>
        </a:p>
      </dgm:t>
    </dgm:pt>
    <dgm:pt modelId="{3CB1484D-7EA0-4CFF-BD90-2C65B479379C}" type="sibTrans" cxnId="{387FA2DB-05F2-4B6D-A8CA-BD5E8B55183A}">
      <dgm:prSet/>
      <dgm:spPr/>
      <dgm:t>
        <a:bodyPr/>
        <a:lstStyle/>
        <a:p>
          <a:endParaRPr lang="en-US"/>
        </a:p>
      </dgm:t>
    </dgm:pt>
    <dgm:pt modelId="{FBFA3CCF-C4A2-4DB1-8497-67D47BA41EAD}">
      <dgm:prSet/>
      <dgm:spPr/>
      <dgm:t>
        <a:bodyPr/>
        <a:lstStyle/>
        <a:p>
          <a:r>
            <a:rPr lang="en-US" dirty="0"/>
            <a:t>Composite state</a:t>
          </a:r>
        </a:p>
      </dgm:t>
    </dgm:pt>
    <dgm:pt modelId="{C7D87CE1-C606-4D67-ABA1-C3CAA257C23C}" type="parTrans" cxnId="{E9D47936-2CE6-40E7-8D21-3007C78029BB}">
      <dgm:prSet/>
      <dgm:spPr/>
      <dgm:t>
        <a:bodyPr/>
        <a:lstStyle/>
        <a:p>
          <a:endParaRPr lang="en-US"/>
        </a:p>
      </dgm:t>
    </dgm:pt>
    <dgm:pt modelId="{443C85AD-FF1D-4617-ACB3-D400D3273DF2}" type="sibTrans" cxnId="{E9D47936-2CE6-40E7-8D21-3007C78029BB}">
      <dgm:prSet/>
      <dgm:spPr/>
      <dgm:t>
        <a:bodyPr/>
        <a:lstStyle/>
        <a:p>
          <a:endParaRPr lang="en-US"/>
        </a:p>
      </dgm:t>
    </dgm:pt>
    <dgm:pt modelId="{6B825EFE-0AFE-4C01-8359-CB474C62E7F9}">
      <dgm:prSet/>
      <dgm:spPr/>
      <dgm:t>
        <a:bodyPr/>
        <a:lstStyle/>
        <a:p>
          <a:r>
            <a:rPr lang="en-US" dirty="0"/>
            <a:t>Final state</a:t>
          </a:r>
        </a:p>
      </dgm:t>
    </dgm:pt>
    <dgm:pt modelId="{77E2D620-ECE9-4B4A-838A-C0C626864573}" type="parTrans" cxnId="{EEB95B0A-8F5B-4C96-825B-4A1A1CFC87C9}">
      <dgm:prSet/>
      <dgm:spPr/>
      <dgm:t>
        <a:bodyPr/>
        <a:lstStyle/>
        <a:p>
          <a:endParaRPr lang="en-US"/>
        </a:p>
      </dgm:t>
    </dgm:pt>
    <dgm:pt modelId="{0B555E58-A291-45AC-A2A7-812F457D4A2A}" type="sibTrans" cxnId="{EEB95B0A-8F5B-4C96-825B-4A1A1CFC87C9}">
      <dgm:prSet/>
      <dgm:spPr/>
      <dgm:t>
        <a:bodyPr/>
        <a:lstStyle/>
        <a:p>
          <a:endParaRPr lang="en-US"/>
        </a:p>
      </dgm:t>
    </dgm:pt>
    <dgm:pt modelId="{D76C423D-ED8A-4D23-A199-2791D068DA17}" type="pres">
      <dgm:prSet presAssocID="{89B8A5D9-7073-43E4-A91F-D1E88AA4C343}" presName="Name0" presStyleCnt="0">
        <dgm:presLayoutVars>
          <dgm:dir/>
          <dgm:resizeHandles val="exact"/>
        </dgm:presLayoutVars>
      </dgm:prSet>
      <dgm:spPr/>
    </dgm:pt>
    <dgm:pt modelId="{90B0310E-24EF-4CD9-B8D3-536FFFCC44AB}" type="pres">
      <dgm:prSet presAssocID="{14C5B63B-CEFA-48C0-AA89-3DAD7470F36D}" presName="parTxOnly" presStyleLbl="node1" presStyleIdx="0" presStyleCnt="6">
        <dgm:presLayoutVars>
          <dgm:bulletEnabled val="1"/>
        </dgm:presLayoutVars>
      </dgm:prSet>
      <dgm:spPr/>
    </dgm:pt>
    <dgm:pt modelId="{E96F0EE0-E100-4F30-BC0A-FB04B9C0E0F8}" type="pres">
      <dgm:prSet presAssocID="{71C4EE03-6562-43AE-A6E5-912DBD0110D6}" presName="parSpace" presStyleCnt="0"/>
      <dgm:spPr/>
    </dgm:pt>
    <dgm:pt modelId="{BC64DD5E-15A5-43ED-BE65-76ADA9C1F799}" type="pres">
      <dgm:prSet presAssocID="{25D98C9E-1DD9-4529-B944-5FA4BB2FAE52}" presName="parTxOnly" presStyleLbl="node1" presStyleIdx="1" presStyleCnt="6">
        <dgm:presLayoutVars>
          <dgm:bulletEnabled val="1"/>
        </dgm:presLayoutVars>
      </dgm:prSet>
      <dgm:spPr/>
    </dgm:pt>
    <dgm:pt modelId="{11D5D286-2E2B-4349-9CB0-7A60C3B6CC8F}" type="pres">
      <dgm:prSet presAssocID="{70973418-16EF-43E2-953B-EE17D0A5FE60}" presName="parSpace" presStyleCnt="0"/>
      <dgm:spPr/>
    </dgm:pt>
    <dgm:pt modelId="{E0A83BFC-9262-4EF8-ADF9-10A9F0D5BBCD}" type="pres">
      <dgm:prSet presAssocID="{7102CC3F-3B6B-4B6A-89DA-68757413514A}" presName="parTxOnly" presStyleLbl="node1" presStyleIdx="2" presStyleCnt="6">
        <dgm:presLayoutVars>
          <dgm:bulletEnabled val="1"/>
        </dgm:presLayoutVars>
      </dgm:prSet>
      <dgm:spPr/>
    </dgm:pt>
    <dgm:pt modelId="{6DB5640B-DEA9-4612-8900-DACCF1172FE9}" type="pres">
      <dgm:prSet presAssocID="{5CC87159-EE03-4DAF-B9DB-D74D5ECBC451}" presName="parSpace" presStyleCnt="0"/>
      <dgm:spPr/>
    </dgm:pt>
    <dgm:pt modelId="{0AF7213A-82A9-4DE7-B1DC-D646647F1726}" type="pres">
      <dgm:prSet presAssocID="{E51EC8CB-7498-4B54-BE80-EE930E0BA442}" presName="parTxOnly" presStyleLbl="node1" presStyleIdx="3" presStyleCnt="6">
        <dgm:presLayoutVars>
          <dgm:bulletEnabled val="1"/>
        </dgm:presLayoutVars>
      </dgm:prSet>
      <dgm:spPr/>
    </dgm:pt>
    <dgm:pt modelId="{1386A01C-AFB8-405E-ADA9-541D6FBFE388}" type="pres">
      <dgm:prSet presAssocID="{3CB1484D-7EA0-4CFF-BD90-2C65B479379C}" presName="parSpace" presStyleCnt="0"/>
      <dgm:spPr/>
    </dgm:pt>
    <dgm:pt modelId="{3D19B99B-2101-43F9-8116-61C84A30C236}" type="pres">
      <dgm:prSet presAssocID="{FBFA3CCF-C4A2-4DB1-8497-67D47BA41EAD}" presName="parTxOnly" presStyleLbl="node1" presStyleIdx="4" presStyleCnt="6">
        <dgm:presLayoutVars>
          <dgm:bulletEnabled val="1"/>
        </dgm:presLayoutVars>
      </dgm:prSet>
      <dgm:spPr/>
    </dgm:pt>
    <dgm:pt modelId="{DEBAC8EC-AE81-4427-A805-B28670C5E282}" type="pres">
      <dgm:prSet presAssocID="{443C85AD-FF1D-4617-ACB3-D400D3273DF2}" presName="parSpace" presStyleCnt="0"/>
      <dgm:spPr/>
    </dgm:pt>
    <dgm:pt modelId="{B520246E-18CB-4782-A0AF-5AFFEFDE49C4}" type="pres">
      <dgm:prSet presAssocID="{6B825EFE-0AFE-4C01-8359-CB474C62E7F9}" presName="parTxOnly" presStyleLbl="node1" presStyleIdx="5" presStyleCnt="6">
        <dgm:presLayoutVars>
          <dgm:bulletEnabled val="1"/>
        </dgm:presLayoutVars>
      </dgm:prSet>
      <dgm:spPr/>
    </dgm:pt>
  </dgm:ptLst>
  <dgm:cxnLst>
    <dgm:cxn modelId="{EEB95B0A-8F5B-4C96-825B-4A1A1CFC87C9}" srcId="{89B8A5D9-7073-43E4-A91F-D1E88AA4C343}" destId="{6B825EFE-0AFE-4C01-8359-CB474C62E7F9}" srcOrd="5" destOrd="0" parTransId="{77E2D620-ECE9-4B4A-838A-C0C626864573}" sibTransId="{0B555E58-A291-45AC-A2A7-812F457D4A2A}"/>
    <dgm:cxn modelId="{C5F13C1C-8B1F-4DE6-920D-148B57AA95CA}" type="presOf" srcId="{FBFA3CCF-C4A2-4DB1-8497-67D47BA41EAD}" destId="{3D19B99B-2101-43F9-8116-61C84A30C236}" srcOrd="0" destOrd="0" presId="urn:microsoft.com/office/officeart/2005/8/layout/hChevron3"/>
    <dgm:cxn modelId="{1EE40823-7BD0-40CC-951E-3F41F0C4F137}" type="presOf" srcId="{E51EC8CB-7498-4B54-BE80-EE930E0BA442}" destId="{0AF7213A-82A9-4DE7-B1DC-D646647F1726}" srcOrd="0" destOrd="0" presId="urn:microsoft.com/office/officeart/2005/8/layout/hChevron3"/>
    <dgm:cxn modelId="{B9FA9535-B732-4A8A-BB47-E5624D082F3F}" type="presOf" srcId="{14C5B63B-CEFA-48C0-AA89-3DAD7470F36D}" destId="{90B0310E-24EF-4CD9-B8D3-536FFFCC44AB}" srcOrd="0" destOrd="0" presId="urn:microsoft.com/office/officeart/2005/8/layout/hChevron3"/>
    <dgm:cxn modelId="{E9D47936-2CE6-40E7-8D21-3007C78029BB}" srcId="{89B8A5D9-7073-43E4-A91F-D1E88AA4C343}" destId="{FBFA3CCF-C4A2-4DB1-8497-67D47BA41EAD}" srcOrd="4" destOrd="0" parTransId="{C7D87CE1-C606-4D67-ABA1-C3CAA257C23C}" sibTransId="{443C85AD-FF1D-4617-ACB3-D400D3273DF2}"/>
    <dgm:cxn modelId="{F2BEDA44-7CE8-4AE0-BA99-59430EB5D15A}" type="presOf" srcId="{7102CC3F-3B6B-4B6A-89DA-68757413514A}" destId="{E0A83BFC-9262-4EF8-ADF9-10A9F0D5BBCD}" srcOrd="0" destOrd="0" presId="urn:microsoft.com/office/officeart/2005/8/layout/hChevron3"/>
    <dgm:cxn modelId="{8D6F064B-2F43-488C-B133-9B308B253215}" srcId="{89B8A5D9-7073-43E4-A91F-D1E88AA4C343}" destId="{25D98C9E-1DD9-4529-B944-5FA4BB2FAE52}" srcOrd="1" destOrd="0" parTransId="{20D10E76-80AC-41F1-9202-50F581C282A5}" sibTransId="{70973418-16EF-43E2-953B-EE17D0A5FE60}"/>
    <dgm:cxn modelId="{13348980-C194-46F4-B0DC-E4A80F240339}" srcId="{89B8A5D9-7073-43E4-A91F-D1E88AA4C343}" destId="{7102CC3F-3B6B-4B6A-89DA-68757413514A}" srcOrd="2" destOrd="0" parTransId="{79A60C2B-5EA4-452A-82D2-65C8A1BC5B2C}" sibTransId="{5CC87159-EE03-4DAF-B9DB-D74D5ECBC451}"/>
    <dgm:cxn modelId="{3D237EAD-CD62-4B16-B97E-0A4F4A0D4017}" type="presOf" srcId="{89B8A5D9-7073-43E4-A91F-D1E88AA4C343}" destId="{D76C423D-ED8A-4D23-A199-2791D068DA17}" srcOrd="0" destOrd="0" presId="urn:microsoft.com/office/officeart/2005/8/layout/hChevron3"/>
    <dgm:cxn modelId="{863182C1-E951-497B-8490-A40A57DA480C}" type="presOf" srcId="{25D98C9E-1DD9-4529-B944-5FA4BB2FAE52}" destId="{BC64DD5E-15A5-43ED-BE65-76ADA9C1F799}" srcOrd="0" destOrd="0" presId="urn:microsoft.com/office/officeart/2005/8/layout/hChevron3"/>
    <dgm:cxn modelId="{1CC32AC8-9FB9-46AC-B7B6-4D47D7F456D7}" type="presOf" srcId="{6B825EFE-0AFE-4C01-8359-CB474C62E7F9}" destId="{B520246E-18CB-4782-A0AF-5AFFEFDE49C4}" srcOrd="0" destOrd="0" presId="urn:microsoft.com/office/officeart/2005/8/layout/hChevron3"/>
    <dgm:cxn modelId="{ADDEDBCE-A57E-478E-B8D0-F2C2D7577D73}" srcId="{89B8A5D9-7073-43E4-A91F-D1E88AA4C343}" destId="{14C5B63B-CEFA-48C0-AA89-3DAD7470F36D}" srcOrd="0" destOrd="0" parTransId="{ED797668-7B7D-4111-92FA-52646AC6B074}" sibTransId="{71C4EE03-6562-43AE-A6E5-912DBD0110D6}"/>
    <dgm:cxn modelId="{387FA2DB-05F2-4B6D-A8CA-BD5E8B55183A}" srcId="{89B8A5D9-7073-43E4-A91F-D1E88AA4C343}" destId="{E51EC8CB-7498-4B54-BE80-EE930E0BA442}" srcOrd="3" destOrd="0" parTransId="{C75E21FB-EC58-4AE3-8279-5B46274C1253}" sibTransId="{3CB1484D-7EA0-4CFF-BD90-2C65B479379C}"/>
    <dgm:cxn modelId="{50176068-51B0-4F0A-A6A3-48DC25A9A663}" type="presParOf" srcId="{D76C423D-ED8A-4D23-A199-2791D068DA17}" destId="{90B0310E-24EF-4CD9-B8D3-536FFFCC44AB}" srcOrd="0" destOrd="0" presId="urn:microsoft.com/office/officeart/2005/8/layout/hChevron3"/>
    <dgm:cxn modelId="{0BC90BE0-5678-47B0-BCAE-23FF640891BF}" type="presParOf" srcId="{D76C423D-ED8A-4D23-A199-2791D068DA17}" destId="{E96F0EE0-E100-4F30-BC0A-FB04B9C0E0F8}" srcOrd="1" destOrd="0" presId="urn:microsoft.com/office/officeart/2005/8/layout/hChevron3"/>
    <dgm:cxn modelId="{978A0060-848E-4ABF-A412-7D734D4ECD57}" type="presParOf" srcId="{D76C423D-ED8A-4D23-A199-2791D068DA17}" destId="{BC64DD5E-15A5-43ED-BE65-76ADA9C1F799}" srcOrd="2" destOrd="0" presId="urn:microsoft.com/office/officeart/2005/8/layout/hChevron3"/>
    <dgm:cxn modelId="{9D73192E-FFE3-4ADE-99A2-343BFE27BB3A}" type="presParOf" srcId="{D76C423D-ED8A-4D23-A199-2791D068DA17}" destId="{11D5D286-2E2B-4349-9CB0-7A60C3B6CC8F}" srcOrd="3" destOrd="0" presId="urn:microsoft.com/office/officeart/2005/8/layout/hChevron3"/>
    <dgm:cxn modelId="{6839E7C2-BA83-40A7-A8D2-F1B2D6F0F261}" type="presParOf" srcId="{D76C423D-ED8A-4D23-A199-2791D068DA17}" destId="{E0A83BFC-9262-4EF8-ADF9-10A9F0D5BBCD}" srcOrd="4" destOrd="0" presId="urn:microsoft.com/office/officeart/2005/8/layout/hChevron3"/>
    <dgm:cxn modelId="{0DEA2C1C-2276-4E05-8AB6-9289B7242738}" type="presParOf" srcId="{D76C423D-ED8A-4D23-A199-2791D068DA17}" destId="{6DB5640B-DEA9-4612-8900-DACCF1172FE9}" srcOrd="5" destOrd="0" presId="urn:microsoft.com/office/officeart/2005/8/layout/hChevron3"/>
    <dgm:cxn modelId="{6CA82EA6-6B4C-4206-A109-8B837A4261FF}" type="presParOf" srcId="{D76C423D-ED8A-4D23-A199-2791D068DA17}" destId="{0AF7213A-82A9-4DE7-B1DC-D646647F1726}" srcOrd="6" destOrd="0" presId="urn:microsoft.com/office/officeart/2005/8/layout/hChevron3"/>
    <dgm:cxn modelId="{295492DC-180F-4A86-870B-843DD39972B5}" type="presParOf" srcId="{D76C423D-ED8A-4D23-A199-2791D068DA17}" destId="{1386A01C-AFB8-405E-ADA9-541D6FBFE388}" srcOrd="7" destOrd="0" presId="urn:microsoft.com/office/officeart/2005/8/layout/hChevron3"/>
    <dgm:cxn modelId="{D5E12805-375C-4349-B2D4-9A7F9071D705}" type="presParOf" srcId="{D76C423D-ED8A-4D23-A199-2791D068DA17}" destId="{3D19B99B-2101-43F9-8116-61C84A30C236}" srcOrd="8" destOrd="0" presId="urn:microsoft.com/office/officeart/2005/8/layout/hChevron3"/>
    <dgm:cxn modelId="{C16367CA-4633-410F-8774-0EA8004B416C}" type="presParOf" srcId="{D76C423D-ED8A-4D23-A199-2791D068DA17}" destId="{DEBAC8EC-AE81-4427-A805-B28670C5E282}" srcOrd="9" destOrd="0" presId="urn:microsoft.com/office/officeart/2005/8/layout/hChevron3"/>
    <dgm:cxn modelId="{976A7D87-215F-406C-BEF9-9820DE633313}" type="presParOf" srcId="{D76C423D-ED8A-4D23-A199-2791D068DA17}" destId="{B520246E-18CB-4782-A0AF-5AFFEFDE49C4}" srcOrd="1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F5E360-D4F8-4790-81DF-5BC62219F2BB}">
      <dsp:nvSpPr>
        <dsp:cNvPr id="0" name=""/>
        <dsp:cNvSpPr/>
      </dsp:nvSpPr>
      <dsp:spPr>
        <a:xfrm>
          <a:off x="4595" y="959547"/>
          <a:ext cx="1351914" cy="1115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7FA6EE-5CEA-4F31-AE86-B2A1BA91574D}">
      <dsp:nvSpPr>
        <dsp:cNvPr id="0" name=""/>
        <dsp:cNvSpPr/>
      </dsp:nvSpPr>
      <dsp:spPr>
        <a:xfrm>
          <a:off x="706120" y="1016028"/>
          <a:ext cx="1799796" cy="1799796"/>
        </a:xfrm>
        <a:prstGeom prst="leftCircularArrow">
          <a:avLst>
            <a:gd name="adj1" fmla="val 4859"/>
            <a:gd name="adj2" fmla="val 623102"/>
            <a:gd name="adj3" fmla="val 2398612"/>
            <a:gd name="adj4" fmla="val 9024489"/>
            <a:gd name="adj5" fmla="val 566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37A6218-EB55-4F38-8E33-8F3EE0571762}">
      <dsp:nvSpPr>
        <dsp:cNvPr id="0" name=""/>
        <dsp:cNvSpPr/>
      </dsp:nvSpPr>
      <dsp:spPr>
        <a:xfrm>
          <a:off x="305021" y="1835655"/>
          <a:ext cx="1201701" cy="4778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Lifeline</a:t>
          </a:r>
        </a:p>
      </dsp:txBody>
      <dsp:txXfrm>
        <a:off x="319018" y="1849652"/>
        <a:ext cx="1173707" cy="449883"/>
      </dsp:txXfrm>
    </dsp:sp>
    <dsp:sp modelId="{406A9ACA-7DC3-4FED-BE7C-A34272980B4C}">
      <dsp:nvSpPr>
        <dsp:cNvPr id="0" name=""/>
        <dsp:cNvSpPr/>
      </dsp:nvSpPr>
      <dsp:spPr>
        <a:xfrm>
          <a:off x="1923121" y="959547"/>
          <a:ext cx="1351914" cy="1115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0C171F-AB6A-448E-99FF-469915FFFE97}">
      <dsp:nvSpPr>
        <dsp:cNvPr id="0" name=""/>
        <dsp:cNvSpPr/>
      </dsp:nvSpPr>
      <dsp:spPr>
        <a:xfrm>
          <a:off x="2613379" y="174596"/>
          <a:ext cx="1972540" cy="1972540"/>
        </a:xfrm>
        <a:prstGeom prst="circularArrow">
          <a:avLst>
            <a:gd name="adj1" fmla="val 4433"/>
            <a:gd name="adj2" fmla="val 562593"/>
            <a:gd name="adj3" fmla="val 19261896"/>
            <a:gd name="adj4" fmla="val 12575511"/>
            <a:gd name="adj5" fmla="val 517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5E4CDB0-1A89-4F7F-9F33-784810B0D7D2}">
      <dsp:nvSpPr>
        <dsp:cNvPr id="0" name=""/>
        <dsp:cNvSpPr/>
      </dsp:nvSpPr>
      <dsp:spPr>
        <a:xfrm>
          <a:off x="2223546" y="720608"/>
          <a:ext cx="1201701" cy="4778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Activation Box</a:t>
          </a:r>
        </a:p>
      </dsp:txBody>
      <dsp:txXfrm>
        <a:off x="2237543" y="734605"/>
        <a:ext cx="1173707" cy="449883"/>
      </dsp:txXfrm>
    </dsp:sp>
    <dsp:sp modelId="{ACFE32CD-3EEF-456D-B6F7-F0ACDEC3A09E}">
      <dsp:nvSpPr>
        <dsp:cNvPr id="0" name=""/>
        <dsp:cNvSpPr/>
      </dsp:nvSpPr>
      <dsp:spPr>
        <a:xfrm>
          <a:off x="3841646" y="959547"/>
          <a:ext cx="1351914" cy="1115046"/>
        </a:xfrm>
        <a:prstGeom prst="roundRect">
          <a:avLst>
            <a:gd name="adj" fmla="val 10000"/>
          </a:avLst>
        </a:prstGeom>
        <a:blipFill rotWithShape="0">
          <a:blip xmlns:r="http://schemas.openxmlformats.org/officeDocument/2006/relationships" r:embed="rId1"/>
          <a:srcRect/>
          <a:stretch>
            <a:fillRect t="-2000" b="-2000"/>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601022-DC58-4DBB-8BB5-2785E65FCA6F}">
      <dsp:nvSpPr>
        <dsp:cNvPr id="0" name=""/>
        <dsp:cNvSpPr/>
      </dsp:nvSpPr>
      <dsp:spPr>
        <a:xfrm>
          <a:off x="4543170" y="1016028"/>
          <a:ext cx="1799796" cy="1799796"/>
        </a:xfrm>
        <a:prstGeom prst="leftCircularArrow">
          <a:avLst>
            <a:gd name="adj1" fmla="val 4859"/>
            <a:gd name="adj2" fmla="val 623102"/>
            <a:gd name="adj3" fmla="val 2398612"/>
            <a:gd name="adj4" fmla="val 9024489"/>
            <a:gd name="adj5" fmla="val 566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5C60F16-FC82-4F88-B1F0-D6ED45913801}">
      <dsp:nvSpPr>
        <dsp:cNvPr id="0" name=""/>
        <dsp:cNvSpPr/>
      </dsp:nvSpPr>
      <dsp:spPr>
        <a:xfrm>
          <a:off x="4142072" y="1835655"/>
          <a:ext cx="1201701" cy="4778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Actor</a:t>
          </a:r>
          <a:endParaRPr lang="en-US" sz="1400" kern="1200" dirty="0"/>
        </a:p>
      </dsp:txBody>
      <dsp:txXfrm>
        <a:off x="4156069" y="1849652"/>
        <a:ext cx="1173707" cy="449883"/>
      </dsp:txXfrm>
    </dsp:sp>
    <dsp:sp modelId="{57202E56-A65A-4041-BB72-E1BCC0078281}">
      <dsp:nvSpPr>
        <dsp:cNvPr id="0" name=""/>
        <dsp:cNvSpPr/>
      </dsp:nvSpPr>
      <dsp:spPr>
        <a:xfrm>
          <a:off x="5760171" y="959547"/>
          <a:ext cx="1351914" cy="1115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569C6B-1810-402D-B329-3E480B169E42}">
      <dsp:nvSpPr>
        <dsp:cNvPr id="0" name=""/>
        <dsp:cNvSpPr/>
      </dsp:nvSpPr>
      <dsp:spPr>
        <a:xfrm>
          <a:off x="6450430" y="174596"/>
          <a:ext cx="1972540" cy="1972540"/>
        </a:xfrm>
        <a:prstGeom prst="circularArrow">
          <a:avLst>
            <a:gd name="adj1" fmla="val 4433"/>
            <a:gd name="adj2" fmla="val 562593"/>
            <a:gd name="adj3" fmla="val 19261896"/>
            <a:gd name="adj4" fmla="val 12575511"/>
            <a:gd name="adj5" fmla="val 517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4CDB358-6BC7-4055-A49B-DEA8B79ED722}">
      <dsp:nvSpPr>
        <dsp:cNvPr id="0" name=""/>
        <dsp:cNvSpPr/>
      </dsp:nvSpPr>
      <dsp:spPr>
        <a:xfrm>
          <a:off x="6060597" y="720608"/>
          <a:ext cx="1201701" cy="4778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Object</a:t>
          </a:r>
          <a:endParaRPr lang="en-US" sz="1400" kern="1200" dirty="0"/>
        </a:p>
      </dsp:txBody>
      <dsp:txXfrm>
        <a:off x="6074594" y="734605"/>
        <a:ext cx="1173707" cy="449883"/>
      </dsp:txXfrm>
    </dsp:sp>
    <dsp:sp modelId="{5D20F4C2-5CA2-43EE-A486-ABB374DA5403}">
      <dsp:nvSpPr>
        <dsp:cNvPr id="0" name=""/>
        <dsp:cNvSpPr/>
      </dsp:nvSpPr>
      <dsp:spPr>
        <a:xfrm>
          <a:off x="7678697" y="959547"/>
          <a:ext cx="1351914" cy="1115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9A7581-3A9F-4D02-81C8-224CF564575D}">
      <dsp:nvSpPr>
        <dsp:cNvPr id="0" name=""/>
        <dsp:cNvSpPr/>
      </dsp:nvSpPr>
      <dsp:spPr>
        <a:xfrm>
          <a:off x="8380221" y="1016028"/>
          <a:ext cx="1799796" cy="1799796"/>
        </a:xfrm>
        <a:prstGeom prst="leftCircularArrow">
          <a:avLst>
            <a:gd name="adj1" fmla="val 4859"/>
            <a:gd name="adj2" fmla="val 623102"/>
            <a:gd name="adj3" fmla="val 2398612"/>
            <a:gd name="adj4" fmla="val 9024489"/>
            <a:gd name="adj5" fmla="val 566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9D0F981-34B6-47F7-8FA6-FF144A7CCF5D}">
      <dsp:nvSpPr>
        <dsp:cNvPr id="0" name=""/>
        <dsp:cNvSpPr/>
      </dsp:nvSpPr>
      <dsp:spPr>
        <a:xfrm>
          <a:off x="7979122" y="1835655"/>
          <a:ext cx="1201701" cy="4778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kern="1200" dirty="0"/>
            <a:t>Synchronous message</a:t>
          </a:r>
          <a:endParaRPr lang="en-US" sz="1400" kern="1200" dirty="0"/>
        </a:p>
      </dsp:txBody>
      <dsp:txXfrm>
        <a:off x="7993119" y="1849652"/>
        <a:ext cx="1173707" cy="449883"/>
      </dsp:txXfrm>
    </dsp:sp>
    <dsp:sp modelId="{13AC8E6F-D692-48C1-93D4-69EEB7CCA5E0}">
      <dsp:nvSpPr>
        <dsp:cNvPr id="0" name=""/>
        <dsp:cNvSpPr/>
      </dsp:nvSpPr>
      <dsp:spPr>
        <a:xfrm>
          <a:off x="9597222" y="959547"/>
          <a:ext cx="1351914" cy="1115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3C5DBE-9FE7-4ED2-A406-78853A0D0C4D}">
      <dsp:nvSpPr>
        <dsp:cNvPr id="0" name=""/>
        <dsp:cNvSpPr/>
      </dsp:nvSpPr>
      <dsp:spPr>
        <a:xfrm>
          <a:off x="9897648" y="720608"/>
          <a:ext cx="1201701" cy="4778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i="1" kern="1200"/>
            <a:t>Return message</a:t>
          </a:r>
          <a:endParaRPr lang="en-US" sz="1400" kern="1200" dirty="0"/>
        </a:p>
      </dsp:txBody>
      <dsp:txXfrm>
        <a:off x="9911645" y="734605"/>
        <a:ext cx="1173707" cy="4498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0310E-24EF-4CD9-B8D3-536FFFCC44AB}">
      <dsp:nvSpPr>
        <dsp:cNvPr id="0" name=""/>
        <dsp:cNvSpPr/>
      </dsp:nvSpPr>
      <dsp:spPr>
        <a:xfrm>
          <a:off x="1417" y="644021"/>
          <a:ext cx="2321324" cy="928529"/>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348"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Initial state</a:t>
          </a:r>
        </a:p>
      </dsp:txBody>
      <dsp:txXfrm>
        <a:off x="1417" y="644021"/>
        <a:ext cx="2089192" cy="928529"/>
      </dsp:txXfrm>
    </dsp:sp>
    <dsp:sp modelId="{BC64DD5E-15A5-43ED-BE65-76ADA9C1F799}">
      <dsp:nvSpPr>
        <dsp:cNvPr id="0" name=""/>
        <dsp:cNvSpPr/>
      </dsp:nvSpPr>
      <dsp:spPr>
        <a:xfrm>
          <a:off x="1858477" y="644021"/>
          <a:ext cx="2321324" cy="92852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States</a:t>
          </a:r>
        </a:p>
      </dsp:txBody>
      <dsp:txXfrm>
        <a:off x="2322742" y="644021"/>
        <a:ext cx="1392795" cy="928529"/>
      </dsp:txXfrm>
    </dsp:sp>
    <dsp:sp modelId="{E0A83BFC-9262-4EF8-ADF9-10A9F0D5BBCD}">
      <dsp:nvSpPr>
        <dsp:cNvPr id="0" name=""/>
        <dsp:cNvSpPr/>
      </dsp:nvSpPr>
      <dsp:spPr>
        <a:xfrm>
          <a:off x="3715537" y="644021"/>
          <a:ext cx="2321324" cy="92852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State actions</a:t>
          </a:r>
        </a:p>
      </dsp:txBody>
      <dsp:txXfrm>
        <a:off x="4179802" y="644021"/>
        <a:ext cx="1392795" cy="928529"/>
      </dsp:txXfrm>
    </dsp:sp>
    <dsp:sp modelId="{0AF7213A-82A9-4DE7-B1DC-D646647F1726}">
      <dsp:nvSpPr>
        <dsp:cNvPr id="0" name=""/>
        <dsp:cNvSpPr/>
      </dsp:nvSpPr>
      <dsp:spPr>
        <a:xfrm>
          <a:off x="5572597" y="644021"/>
          <a:ext cx="2321324" cy="92852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Transitions</a:t>
          </a:r>
        </a:p>
      </dsp:txBody>
      <dsp:txXfrm>
        <a:off x="6036862" y="644021"/>
        <a:ext cx="1392795" cy="928529"/>
      </dsp:txXfrm>
    </dsp:sp>
    <dsp:sp modelId="{3D19B99B-2101-43F9-8116-61C84A30C236}">
      <dsp:nvSpPr>
        <dsp:cNvPr id="0" name=""/>
        <dsp:cNvSpPr/>
      </dsp:nvSpPr>
      <dsp:spPr>
        <a:xfrm>
          <a:off x="7429656" y="644021"/>
          <a:ext cx="2321324" cy="92852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Composite state</a:t>
          </a:r>
        </a:p>
      </dsp:txBody>
      <dsp:txXfrm>
        <a:off x="7893921" y="644021"/>
        <a:ext cx="1392795" cy="928529"/>
      </dsp:txXfrm>
    </dsp:sp>
    <dsp:sp modelId="{B520246E-18CB-4782-A0AF-5AFFEFDE49C4}">
      <dsp:nvSpPr>
        <dsp:cNvPr id="0" name=""/>
        <dsp:cNvSpPr/>
      </dsp:nvSpPr>
      <dsp:spPr>
        <a:xfrm>
          <a:off x="9286716" y="644021"/>
          <a:ext cx="2321324" cy="92852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marL="0" lvl="0" indent="0" algn="ctr" defTabSz="977900">
            <a:lnSpc>
              <a:spcPct val="90000"/>
            </a:lnSpc>
            <a:spcBef>
              <a:spcPct val="0"/>
            </a:spcBef>
            <a:spcAft>
              <a:spcPct val="35000"/>
            </a:spcAft>
            <a:buNone/>
          </a:pPr>
          <a:r>
            <a:rPr lang="en-US" sz="2200" kern="1200" dirty="0"/>
            <a:t>Final state</a:t>
          </a:r>
        </a:p>
      </dsp:txBody>
      <dsp:txXfrm>
        <a:off x="9750981" y="644021"/>
        <a:ext cx="1392795" cy="92852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201D4C-F02F-4861-8E81-9CDB076D99B3}" type="datetimeFigureOut">
              <a:rPr lang="id-ID" smtClean="0"/>
              <a:t>23/12/2023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DF3E98B-BDD7-43F4-BEF7-25AA45F90BC3}" type="slidenum">
              <a:rPr lang="id-ID" smtClean="0"/>
              <a:t>‹#›</a:t>
            </a:fld>
            <a:endParaRPr lang="id-ID"/>
          </a:p>
        </p:txBody>
      </p:sp>
    </p:spTree>
    <p:extLst>
      <p:ext uri="{BB962C8B-B14F-4D97-AF65-F5344CB8AC3E}">
        <p14:creationId xmlns:p14="http://schemas.microsoft.com/office/powerpoint/2010/main" val="399020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201D4C-F02F-4861-8E81-9CDB076D99B3}" type="datetimeFigureOut">
              <a:rPr lang="id-ID" smtClean="0"/>
              <a:t>23/12/2023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DF3E98B-BDD7-43F4-BEF7-25AA45F90BC3}" type="slidenum">
              <a:rPr lang="id-ID" smtClean="0"/>
              <a:t>‹#›</a:t>
            </a:fld>
            <a:endParaRPr lang="id-ID"/>
          </a:p>
        </p:txBody>
      </p:sp>
    </p:spTree>
    <p:extLst>
      <p:ext uri="{BB962C8B-B14F-4D97-AF65-F5344CB8AC3E}">
        <p14:creationId xmlns:p14="http://schemas.microsoft.com/office/powerpoint/2010/main" val="898079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201D4C-F02F-4861-8E81-9CDB076D99B3}" type="datetimeFigureOut">
              <a:rPr lang="id-ID" smtClean="0"/>
              <a:t>23/12/2023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DF3E98B-BDD7-43F4-BEF7-25AA45F90BC3}" type="slidenum">
              <a:rPr lang="id-ID" smtClean="0"/>
              <a:t>‹#›</a:t>
            </a:fld>
            <a:endParaRPr lang="id-ID"/>
          </a:p>
        </p:txBody>
      </p:sp>
    </p:spTree>
    <p:extLst>
      <p:ext uri="{BB962C8B-B14F-4D97-AF65-F5344CB8AC3E}">
        <p14:creationId xmlns:p14="http://schemas.microsoft.com/office/powerpoint/2010/main" val="756826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5CB12AE2-266A-4A7A-8FDE-208EFB931073}"/>
              </a:ext>
            </a:extLst>
          </p:cNvPr>
          <p:cNvSpPr>
            <a:spLocks noGrp="1"/>
          </p:cNvSpPr>
          <p:nvPr>
            <p:ph type="pic" sz="quarter" idx="10"/>
          </p:nvPr>
        </p:nvSpPr>
        <p:spPr>
          <a:xfrm>
            <a:off x="6819900" y="0"/>
            <a:ext cx="5372100" cy="6858000"/>
          </a:xfrm>
        </p:spPr>
        <p:txBody>
          <a:bodyPr>
            <a:normAutofit/>
          </a:bodyPr>
          <a:lstStyle>
            <a:lvl1pPr>
              <a:defRPr sz="2400"/>
            </a:lvl1pPr>
          </a:lstStyle>
          <a:p>
            <a:endParaRPr lang="en-US"/>
          </a:p>
        </p:txBody>
      </p:sp>
    </p:spTree>
    <p:extLst>
      <p:ext uri="{BB962C8B-B14F-4D97-AF65-F5344CB8AC3E}">
        <p14:creationId xmlns:p14="http://schemas.microsoft.com/office/powerpoint/2010/main" val="66117848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9" name="Picture Placeholder 6">
            <a:extLst>
              <a:ext uri="{FF2B5EF4-FFF2-40B4-BE49-F238E27FC236}">
                <a16:creationId xmlns:a16="http://schemas.microsoft.com/office/drawing/2014/main" id="{FCE6A48D-1740-4E1B-8117-D8BB52E10D90}"/>
              </a:ext>
            </a:extLst>
          </p:cNvPr>
          <p:cNvSpPr>
            <a:spLocks noGrp="1"/>
          </p:cNvSpPr>
          <p:nvPr>
            <p:ph type="pic" sz="quarter" idx="10"/>
          </p:nvPr>
        </p:nvSpPr>
        <p:spPr>
          <a:xfrm>
            <a:off x="6840416" y="0"/>
            <a:ext cx="5351588" cy="6858000"/>
          </a:xfrm>
        </p:spPr>
        <p:txBody>
          <a:bodyPr/>
          <a:lstStyle/>
          <a:p>
            <a:endParaRPr lang="id-ID"/>
          </a:p>
        </p:txBody>
      </p:sp>
    </p:spTree>
    <p:extLst>
      <p:ext uri="{BB962C8B-B14F-4D97-AF65-F5344CB8AC3E}">
        <p14:creationId xmlns:p14="http://schemas.microsoft.com/office/powerpoint/2010/main" val="331388580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1" name="Picture Placeholder 4">
            <a:extLst>
              <a:ext uri="{FF2B5EF4-FFF2-40B4-BE49-F238E27FC236}">
                <a16:creationId xmlns:a16="http://schemas.microsoft.com/office/drawing/2014/main" id="{2BCE0BE8-5459-4B93-A986-73A98C38BAD8}"/>
              </a:ext>
            </a:extLst>
          </p:cNvPr>
          <p:cNvSpPr>
            <a:spLocks noGrp="1"/>
          </p:cNvSpPr>
          <p:nvPr>
            <p:ph type="pic" sz="quarter" idx="13"/>
          </p:nvPr>
        </p:nvSpPr>
        <p:spPr>
          <a:xfrm>
            <a:off x="6320004" y="0"/>
            <a:ext cx="5871996" cy="6858000"/>
          </a:xfrm>
          <a:prstGeom prst="rect">
            <a:avLst/>
          </a:prstGeom>
          <a:solidFill>
            <a:schemeClr val="bg1">
              <a:lumMod val="95000"/>
            </a:schemeClr>
          </a:solidFill>
        </p:spPr>
        <p:txBody>
          <a:bodyPr>
            <a:normAutofit/>
          </a:bodyPr>
          <a:lstStyle>
            <a:lvl1pPr>
              <a:defRPr sz="2000"/>
            </a:lvl1pPr>
          </a:lstStyle>
          <a:p>
            <a:endParaRPr lang="en-US"/>
          </a:p>
        </p:txBody>
      </p:sp>
    </p:spTree>
    <p:extLst>
      <p:ext uri="{BB962C8B-B14F-4D97-AF65-F5344CB8AC3E}">
        <p14:creationId xmlns:p14="http://schemas.microsoft.com/office/powerpoint/2010/main" val="277280547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323AD974-8CAF-40E3-B36D-E178E7D8D95A}"/>
              </a:ext>
            </a:extLst>
          </p:cNvPr>
          <p:cNvSpPr>
            <a:spLocks noGrp="1"/>
          </p:cNvSpPr>
          <p:nvPr>
            <p:ph type="pic" sz="quarter" idx="10"/>
          </p:nvPr>
        </p:nvSpPr>
        <p:spPr>
          <a:xfrm>
            <a:off x="0" y="3429003"/>
            <a:ext cx="12192000" cy="3428999"/>
          </a:xfrm>
        </p:spPr>
        <p:txBody>
          <a:bodyPr>
            <a:normAutofit/>
          </a:bodyPr>
          <a:lstStyle>
            <a:lvl1pPr>
              <a:defRPr sz="2400"/>
            </a:lvl1pPr>
          </a:lstStyle>
          <a:p>
            <a:endParaRPr lang="en-US"/>
          </a:p>
        </p:txBody>
      </p:sp>
    </p:spTree>
    <p:extLst>
      <p:ext uri="{BB962C8B-B14F-4D97-AF65-F5344CB8AC3E}">
        <p14:creationId xmlns:p14="http://schemas.microsoft.com/office/powerpoint/2010/main" val="232949452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10" name="Picture Placeholder 10">
            <a:extLst>
              <a:ext uri="{FF2B5EF4-FFF2-40B4-BE49-F238E27FC236}">
                <a16:creationId xmlns:a16="http://schemas.microsoft.com/office/drawing/2014/main" id="{E406A679-3479-4C27-94C0-21BC83158105}"/>
              </a:ext>
            </a:extLst>
          </p:cNvPr>
          <p:cNvSpPr>
            <a:spLocks noGrp="1" noChangeAspect="1"/>
          </p:cNvSpPr>
          <p:nvPr>
            <p:ph type="pic" sz="quarter" idx="12"/>
          </p:nvPr>
        </p:nvSpPr>
        <p:spPr>
          <a:xfrm>
            <a:off x="4889174" y="-1"/>
            <a:ext cx="4580444" cy="2807369"/>
          </a:xfrm>
        </p:spPr>
        <p:txBody>
          <a:bodyPr/>
          <a:lstStyle/>
          <a:p>
            <a:endParaRPr lang="id-ID"/>
          </a:p>
        </p:txBody>
      </p:sp>
      <p:sp>
        <p:nvSpPr>
          <p:cNvPr id="8" name="Picture Placeholder 5">
            <a:extLst>
              <a:ext uri="{FF2B5EF4-FFF2-40B4-BE49-F238E27FC236}">
                <a16:creationId xmlns:a16="http://schemas.microsoft.com/office/drawing/2014/main" id="{6EF8BE3A-A04F-4AD4-9BB0-A1FFA8247B7A}"/>
              </a:ext>
            </a:extLst>
          </p:cNvPr>
          <p:cNvSpPr>
            <a:spLocks noGrp="1"/>
          </p:cNvSpPr>
          <p:nvPr>
            <p:ph type="pic" sz="quarter" idx="10"/>
          </p:nvPr>
        </p:nvSpPr>
        <p:spPr>
          <a:xfrm>
            <a:off x="0" y="0"/>
            <a:ext cx="4973052" cy="6858000"/>
          </a:xfrm>
        </p:spPr>
        <p:txBody>
          <a:bodyPr/>
          <a:lstStyle/>
          <a:p>
            <a:endParaRPr lang="id-ID"/>
          </a:p>
        </p:txBody>
      </p:sp>
      <p:sp>
        <p:nvSpPr>
          <p:cNvPr id="9" name="Picture Placeholder 7">
            <a:extLst>
              <a:ext uri="{FF2B5EF4-FFF2-40B4-BE49-F238E27FC236}">
                <a16:creationId xmlns:a16="http://schemas.microsoft.com/office/drawing/2014/main" id="{D6097400-8B3E-4BE4-B2EF-DB1DB1C30F02}"/>
              </a:ext>
            </a:extLst>
          </p:cNvPr>
          <p:cNvSpPr>
            <a:spLocks noGrp="1"/>
          </p:cNvSpPr>
          <p:nvPr>
            <p:ph type="pic" sz="quarter" idx="11"/>
          </p:nvPr>
        </p:nvSpPr>
        <p:spPr>
          <a:xfrm>
            <a:off x="9352549" y="0"/>
            <a:ext cx="2839454" cy="6858000"/>
          </a:xfrm>
        </p:spPr>
        <p:txBody>
          <a:bodyPr/>
          <a:lstStyle/>
          <a:p>
            <a:endParaRPr lang="id-ID"/>
          </a:p>
        </p:txBody>
      </p:sp>
    </p:spTree>
    <p:extLst>
      <p:ext uri="{BB962C8B-B14F-4D97-AF65-F5344CB8AC3E}">
        <p14:creationId xmlns:p14="http://schemas.microsoft.com/office/powerpoint/2010/main" val="256196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8" name="Picture Placeholder 6">
            <a:extLst>
              <a:ext uri="{FF2B5EF4-FFF2-40B4-BE49-F238E27FC236}">
                <a16:creationId xmlns:a16="http://schemas.microsoft.com/office/drawing/2014/main" id="{B0C0BB20-90F9-4DB7-A191-BEB20F6D48AF}"/>
              </a:ext>
            </a:extLst>
          </p:cNvPr>
          <p:cNvSpPr>
            <a:spLocks noGrp="1"/>
          </p:cNvSpPr>
          <p:nvPr>
            <p:ph type="pic" sz="quarter" idx="10"/>
          </p:nvPr>
        </p:nvSpPr>
        <p:spPr>
          <a:xfrm>
            <a:off x="0" y="0"/>
            <a:ext cx="6096000" cy="6858000"/>
          </a:xfrm>
        </p:spPr>
        <p:txBody>
          <a:bodyPr/>
          <a:lstStyle/>
          <a:p>
            <a:endParaRPr lang="id-ID"/>
          </a:p>
        </p:txBody>
      </p:sp>
    </p:spTree>
    <p:extLst>
      <p:ext uri="{BB962C8B-B14F-4D97-AF65-F5344CB8AC3E}">
        <p14:creationId xmlns:p14="http://schemas.microsoft.com/office/powerpoint/2010/main" val="19863090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768CA341-4CD5-486C-85C7-8973D6F62EF4}"/>
              </a:ext>
            </a:extLst>
          </p:cNvPr>
          <p:cNvSpPr>
            <a:spLocks noGrp="1"/>
          </p:cNvSpPr>
          <p:nvPr>
            <p:ph type="pic" sz="quarter" idx="10"/>
          </p:nvPr>
        </p:nvSpPr>
        <p:spPr>
          <a:xfrm>
            <a:off x="0" y="0"/>
            <a:ext cx="3971925" cy="6858000"/>
          </a:xfrm>
        </p:spPr>
        <p:txBody>
          <a:bodyPr/>
          <a:lstStyle/>
          <a:p>
            <a:endParaRPr lang="id-ID"/>
          </a:p>
        </p:txBody>
      </p:sp>
      <p:sp>
        <p:nvSpPr>
          <p:cNvPr id="8" name="Picture Placeholder 10">
            <a:extLst>
              <a:ext uri="{FF2B5EF4-FFF2-40B4-BE49-F238E27FC236}">
                <a16:creationId xmlns:a16="http://schemas.microsoft.com/office/drawing/2014/main" id="{B7CFCEFB-9CE9-400D-AC61-E8DE6EA46926}"/>
              </a:ext>
            </a:extLst>
          </p:cNvPr>
          <p:cNvSpPr>
            <a:spLocks noGrp="1"/>
          </p:cNvSpPr>
          <p:nvPr>
            <p:ph type="pic" sz="quarter" idx="11"/>
          </p:nvPr>
        </p:nvSpPr>
        <p:spPr>
          <a:xfrm>
            <a:off x="8220075" y="0"/>
            <a:ext cx="3971925" cy="6858000"/>
          </a:xfrm>
        </p:spPr>
        <p:txBody>
          <a:bodyPr/>
          <a:lstStyle/>
          <a:p>
            <a:endParaRPr lang="id-ID"/>
          </a:p>
        </p:txBody>
      </p:sp>
      <p:sp>
        <p:nvSpPr>
          <p:cNvPr id="9" name="Picture Placeholder 8">
            <a:extLst>
              <a:ext uri="{FF2B5EF4-FFF2-40B4-BE49-F238E27FC236}">
                <a16:creationId xmlns:a16="http://schemas.microsoft.com/office/drawing/2014/main" id="{8957A8A2-ADB3-499D-A61D-3DEC73D5EF06}"/>
              </a:ext>
            </a:extLst>
          </p:cNvPr>
          <p:cNvSpPr>
            <a:spLocks noGrp="1"/>
          </p:cNvSpPr>
          <p:nvPr>
            <p:ph type="pic" sz="quarter" idx="12"/>
          </p:nvPr>
        </p:nvSpPr>
        <p:spPr>
          <a:xfrm>
            <a:off x="3971927" y="0"/>
            <a:ext cx="4248149" cy="6858000"/>
          </a:xfrm>
        </p:spPr>
        <p:txBody>
          <a:bodyPr/>
          <a:lstStyle/>
          <a:p>
            <a:endParaRPr lang="id-ID"/>
          </a:p>
        </p:txBody>
      </p:sp>
    </p:spTree>
    <p:extLst>
      <p:ext uri="{BB962C8B-B14F-4D97-AF65-F5344CB8AC3E}">
        <p14:creationId xmlns:p14="http://schemas.microsoft.com/office/powerpoint/2010/main" val="36035677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7" name="Picture Placeholder 15">
            <a:extLst>
              <a:ext uri="{FF2B5EF4-FFF2-40B4-BE49-F238E27FC236}">
                <a16:creationId xmlns:a16="http://schemas.microsoft.com/office/drawing/2014/main" id="{FEF0267F-BA77-42AF-8969-5F077D045D28}"/>
              </a:ext>
            </a:extLst>
          </p:cNvPr>
          <p:cNvSpPr>
            <a:spLocks noGrp="1"/>
          </p:cNvSpPr>
          <p:nvPr>
            <p:ph type="pic" sz="quarter" idx="10"/>
          </p:nvPr>
        </p:nvSpPr>
        <p:spPr>
          <a:xfrm>
            <a:off x="-516165" y="-19050"/>
            <a:ext cx="9136745" cy="7727950"/>
          </a:xfrm>
          <a:custGeom>
            <a:avLst/>
            <a:gdLst>
              <a:gd name="connsiteX0" fmla="*/ 516164 w 9136744"/>
              <a:gd name="connsiteY0" fmla="*/ 19050 h 7727950"/>
              <a:gd name="connsiteX1" fmla="*/ 3564164 w 9136744"/>
              <a:gd name="connsiteY1" fmla="*/ 19050 h 7727950"/>
              <a:gd name="connsiteX2" fmla="*/ 516164 w 9136744"/>
              <a:gd name="connsiteY2" fmla="*/ 4344307 h 7727950"/>
              <a:gd name="connsiteX3" fmla="*/ 6364515 w 9136744"/>
              <a:gd name="connsiteY3" fmla="*/ 0 h 7727950"/>
              <a:gd name="connsiteX4" fmla="*/ 9136744 w 9136744"/>
              <a:gd name="connsiteY4" fmla="*/ 0 h 7727950"/>
              <a:gd name="connsiteX5" fmla="*/ 3936094 w 9136744"/>
              <a:gd name="connsiteY5" fmla="*/ 6896100 h 7727950"/>
              <a:gd name="connsiteX6" fmla="*/ 1316265 w 9136744"/>
              <a:gd name="connsiteY6" fmla="*/ 6934200 h 7727950"/>
              <a:gd name="connsiteX7" fmla="*/ 3715657 w 9136744"/>
              <a:gd name="connsiteY7" fmla="*/ 0 h 7727950"/>
              <a:gd name="connsiteX8" fmla="*/ 6197600 w 9136744"/>
              <a:gd name="connsiteY8" fmla="*/ 0 h 7727950"/>
              <a:gd name="connsiteX9" fmla="*/ 618671 w 9136744"/>
              <a:gd name="connsiteY9" fmla="*/ 7727950 h 7727950"/>
              <a:gd name="connsiteX10" fmla="*/ 0 w 9136744"/>
              <a:gd name="connsiteY10" fmla="*/ 5261428 h 772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36744" h="7727950">
                <a:moveTo>
                  <a:pt x="516164" y="19050"/>
                </a:moveTo>
                <a:lnTo>
                  <a:pt x="3564164" y="19050"/>
                </a:lnTo>
                <a:lnTo>
                  <a:pt x="516164" y="4344307"/>
                </a:lnTo>
                <a:close/>
                <a:moveTo>
                  <a:pt x="6364515" y="0"/>
                </a:moveTo>
                <a:lnTo>
                  <a:pt x="9136744" y="0"/>
                </a:lnTo>
                <a:lnTo>
                  <a:pt x="3936094" y="6896100"/>
                </a:lnTo>
                <a:lnTo>
                  <a:pt x="1316265" y="6934200"/>
                </a:lnTo>
                <a:close/>
                <a:moveTo>
                  <a:pt x="3715657" y="0"/>
                </a:moveTo>
                <a:lnTo>
                  <a:pt x="6197600" y="0"/>
                </a:lnTo>
                <a:lnTo>
                  <a:pt x="618671" y="7727950"/>
                </a:lnTo>
                <a:lnTo>
                  <a:pt x="0" y="5261428"/>
                </a:lnTo>
                <a:close/>
              </a:path>
            </a:pathLst>
          </a:custGeom>
        </p:spPr>
        <p:txBody>
          <a:bodyPr wrap="square">
            <a:noAutofit/>
          </a:bodyPr>
          <a:lstStyle/>
          <a:p>
            <a:endParaRPr lang="id-ID"/>
          </a:p>
        </p:txBody>
      </p:sp>
    </p:spTree>
    <p:extLst>
      <p:ext uri="{BB962C8B-B14F-4D97-AF65-F5344CB8AC3E}">
        <p14:creationId xmlns:p14="http://schemas.microsoft.com/office/powerpoint/2010/main" val="2554244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201D4C-F02F-4861-8E81-9CDB076D99B3}" type="datetimeFigureOut">
              <a:rPr lang="id-ID" smtClean="0"/>
              <a:t>23/12/2023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DF3E98B-BDD7-43F4-BEF7-25AA45F90BC3}" type="slidenum">
              <a:rPr lang="id-ID" smtClean="0"/>
              <a:t>‹#›</a:t>
            </a:fld>
            <a:endParaRPr lang="id-ID"/>
          </a:p>
        </p:txBody>
      </p:sp>
    </p:spTree>
    <p:extLst>
      <p:ext uri="{BB962C8B-B14F-4D97-AF65-F5344CB8AC3E}">
        <p14:creationId xmlns:p14="http://schemas.microsoft.com/office/powerpoint/2010/main" val="28778580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4AF01BC-20CE-469B-99FA-87D7F538B260}"/>
              </a:ext>
            </a:extLst>
          </p:cNvPr>
          <p:cNvSpPr/>
          <p:nvPr userDrawn="1"/>
        </p:nvSpPr>
        <p:spPr>
          <a:xfrm>
            <a:off x="-1" y="2382256"/>
            <a:ext cx="6096002" cy="4475747"/>
          </a:xfrm>
          <a:prstGeom prst="rect">
            <a:avLst/>
          </a:prstGeom>
          <a:solidFill>
            <a:srgbClr val="9C6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7" name="Picture Placeholder 9">
            <a:extLst>
              <a:ext uri="{FF2B5EF4-FFF2-40B4-BE49-F238E27FC236}">
                <a16:creationId xmlns:a16="http://schemas.microsoft.com/office/drawing/2014/main" id="{06114ED1-A5E0-424D-87BD-10E2CF12A6AD}"/>
              </a:ext>
            </a:extLst>
          </p:cNvPr>
          <p:cNvSpPr>
            <a:spLocks noGrp="1"/>
          </p:cNvSpPr>
          <p:nvPr>
            <p:ph type="pic" sz="quarter" idx="10"/>
          </p:nvPr>
        </p:nvSpPr>
        <p:spPr>
          <a:xfrm>
            <a:off x="1540044" y="794085"/>
            <a:ext cx="4555959" cy="5197141"/>
          </a:xfrm>
        </p:spPr>
        <p:txBody>
          <a:bodyPr/>
          <a:lstStyle/>
          <a:p>
            <a:endParaRPr lang="id-ID"/>
          </a:p>
        </p:txBody>
      </p:sp>
    </p:spTree>
    <p:extLst>
      <p:ext uri="{BB962C8B-B14F-4D97-AF65-F5344CB8AC3E}">
        <p14:creationId xmlns:p14="http://schemas.microsoft.com/office/powerpoint/2010/main" val="22595601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Frame 5">
            <a:extLst>
              <a:ext uri="{FF2B5EF4-FFF2-40B4-BE49-F238E27FC236}">
                <a16:creationId xmlns:a16="http://schemas.microsoft.com/office/drawing/2014/main" id="{D443016D-B0C2-4A83-910A-5CA5F188CAC8}"/>
              </a:ext>
            </a:extLst>
          </p:cNvPr>
          <p:cNvSpPr/>
          <p:nvPr userDrawn="1"/>
        </p:nvSpPr>
        <p:spPr>
          <a:xfrm>
            <a:off x="6688558" y="1204162"/>
            <a:ext cx="4467726" cy="4204919"/>
          </a:xfrm>
          <a:prstGeom prst="frame">
            <a:avLst>
              <a:gd name="adj1" fmla="val 3007"/>
            </a:avLst>
          </a:prstGeom>
          <a:solidFill>
            <a:srgbClr val="9C684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96815" eaLnBrk="1" fontAlgn="auto" hangingPunct="1">
              <a:spcBef>
                <a:spcPts val="0"/>
              </a:spcBef>
              <a:spcAft>
                <a:spcPts val="0"/>
              </a:spcAft>
              <a:defRPr/>
            </a:pPr>
            <a:endParaRPr lang="en-US" sz="1372">
              <a:solidFill>
                <a:schemeClr val="tx1"/>
              </a:solidFill>
            </a:endParaRPr>
          </a:p>
        </p:txBody>
      </p:sp>
      <p:sp>
        <p:nvSpPr>
          <p:cNvPr id="7" name="Picture Placeholder 3">
            <a:extLst>
              <a:ext uri="{FF2B5EF4-FFF2-40B4-BE49-F238E27FC236}">
                <a16:creationId xmlns:a16="http://schemas.microsoft.com/office/drawing/2014/main" id="{9977F1D6-03FE-4726-A45C-B92787CF8A52}"/>
              </a:ext>
            </a:extLst>
          </p:cNvPr>
          <p:cNvSpPr>
            <a:spLocks noGrp="1"/>
          </p:cNvSpPr>
          <p:nvPr>
            <p:ph type="pic" sz="quarter" idx="30"/>
          </p:nvPr>
        </p:nvSpPr>
        <p:spPr>
          <a:xfrm>
            <a:off x="6459957" y="1432761"/>
            <a:ext cx="4467726" cy="4204919"/>
          </a:xfrm>
          <a:prstGeom prst="rect">
            <a:avLst/>
          </a:prstGeom>
        </p:spPr>
        <p:txBody>
          <a:bodyPr anchor="ctr"/>
          <a:lstStyle>
            <a:lvl1pPr marL="0" indent="0" algn="ctr">
              <a:buNone/>
              <a:defRPr sz="1200">
                <a:solidFill>
                  <a:schemeClr val="bg1">
                    <a:lumMod val="75000"/>
                  </a:schemeClr>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62574354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6FCB1D-7766-4CFB-B437-5C7F6A02492F}"/>
              </a:ext>
            </a:extLst>
          </p:cNvPr>
          <p:cNvSpPr>
            <a:spLocks noGrp="1"/>
          </p:cNvSpPr>
          <p:nvPr>
            <p:ph type="pic" sz="quarter" idx="16" hasCustomPrompt="1"/>
          </p:nvPr>
        </p:nvSpPr>
        <p:spPr>
          <a:xfrm>
            <a:off x="6405171" y="920996"/>
            <a:ext cx="4633540" cy="5016013"/>
          </a:xfrm>
          <a:custGeom>
            <a:avLst/>
            <a:gdLst>
              <a:gd name="connsiteX0" fmla="*/ 93710 w 3859039"/>
              <a:gd name="connsiteY0" fmla="*/ 1068683 h 4177581"/>
              <a:gd name="connsiteX1" fmla="*/ 185009 w 3859039"/>
              <a:gd name="connsiteY1" fmla="*/ 981423 h 4177581"/>
              <a:gd name="connsiteX2" fmla="*/ 395865 w 3859039"/>
              <a:gd name="connsiteY2" fmla="*/ 811669 h 4177581"/>
              <a:gd name="connsiteX3" fmla="*/ 1467406 w 3859039"/>
              <a:gd name="connsiteY3" fmla="*/ 172654 h 4177581"/>
              <a:gd name="connsiteX4" fmla="*/ 1775179 w 3859039"/>
              <a:gd name="connsiteY4" fmla="*/ 41469 h 4177581"/>
              <a:gd name="connsiteX5" fmla="*/ 1894519 w 3859039"/>
              <a:gd name="connsiteY5" fmla="*/ 0 h 4177581"/>
              <a:gd name="connsiteX6" fmla="*/ 2053944 w 3859039"/>
              <a:gd name="connsiteY6" fmla="*/ 53210 h 4177581"/>
              <a:gd name="connsiteX7" fmla="*/ 2245860 w 3859039"/>
              <a:gd name="connsiteY7" fmla="*/ 129576 h 4177581"/>
              <a:gd name="connsiteX8" fmla="*/ 2544598 w 3859039"/>
              <a:gd name="connsiteY8" fmla="*/ 269372 h 4177581"/>
              <a:gd name="connsiteX9" fmla="*/ 2832041 w 3859039"/>
              <a:gd name="connsiteY9" fmla="*/ 423818 h 4177581"/>
              <a:gd name="connsiteX10" fmla="*/ 2847393 w 3859039"/>
              <a:gd name="connsiteY10" fmla="*/ 430380 h 4177581"/>
              <a:gd name="connsiteX11" fmla="*/ 2895592 w 3859039"/>
              <a:gd name="connsiteY11" fmla="*/ 458208 h 4177581"/>
              <a:gd name="connsiteX12" fmla="*/ 2915327 w 3859039"/>
              <a:gd name="connsiteY12" fmla="*/ 471903 h 4177581"/>
              <a:gd name="connsiteX13" fmla="*/ 3266722 w 3859039"/>
              <a:gd name="connsiteY13" fmla="*/ 693194 h 4177581"/>
              <a:gd name="connsiteX14" fmla="*/ 3667737 w 3859039"/>
              <a:gd name="connsiteY14" fmla="*/ 998368 h 4177581"/>
              <a:gd name="connsiteX15" fmla="*/ 3772296 w 3859039"/>
              <a:gd name="connsiteY15" fmla="*/ 1096191 h 4177581"/>
              <a:gd name="connsiteX16" fmla="*/ 3788953 w 3859039"/>
              <a:gd name="connsiteY16" fmla="*/ 1177752 h 4177581"/>
              <a:gd name="connsiteX17" fmla="*/ 3818776 w 3859039"/>
              <a:gd name="connsiteY17" fmla="*/ 1382139 h 4177581"/>
              <a:gd name="connsiteX18" fmla="*/ 3847079 w 3859039"/>
              <a:gd name="connsiteY18" fmla="*/ 1710752 h 4177581"/>
              <a:gd name="connsiteX19" fmla="*/ 3857046 w 3859039"/>
              <a:gd name="connsiteY19" fmla="*/ 2036908 h 4177581"/>
              <a:gd name="connsiteX20" fmla="*/ 3859039 w 3859039"/>
              <a:gd name="connsiteY20" fmla="*/ 2053484 h 4177581"/>
              <a:gd name="connsiteX21" fmla="*/ 3859039 w 3859039"/>
              <a:gd name="connsiteY21" fmla="*/ 2109139 h 4177581"/>
              <a:gd name="connsiteX22" fmla="*/ 3857046 w 3859039"/>
              <a:gd name="connsiteY22" fmla="*/ 2133078 h 4177581"/>
              <a:gd name="connsiteX23" fmla="*/ 3841100 w 3859039"/>
              <a:gd name="connsiteY23" fmla="*/ 2548040 h 4177581"/>
              <a:gd name="connsiteX24" fmla="*/ 3777319 w 3859039"/>
              <a:gd name="connsiteY24" fmla="*/ 3047917 h 4177581"/>
              <a:gd name="connsiteX25" fmla="*/ 3762151 w 3859039"/>
              <a:gd name="connsiteY25" fmla="*/ 3113132 h 4177581"/>
              <a:gd name="connsiteX26" fmla="*/ 3648990 w 3859039"/>
              <a:gd name="connsiteY26" fmla="*/ 3218746 h 4177581"/>
              <a:gd name="connsiteX27" fmla="*/ 3433282 w 3859039"/>
              <a:gd name="connsiteY27" fmla="*/ 3389639 h 4177581"/>
              <a:gd name="connsiteX28" fmla="*/ 2757479 w 3859039"/>
              <a:gd name="connsiteY28" fmla="*/ 3819045 h 4177581"/>
              <a:gd name="connsiteX29" fmla="*/ 2055789 w 3859039"/>
              <a:gd name="connsiteY29" fmla="*/ 4147195 h 4177581"/>
              <a:gd name="connsiteX30" fmla="*/ 1962025 w 3859039"/>
              <a:gd name="connsiteY30" fmla="*/ 4177581 h 4177581"/>
              <a:gd name="connsiteX31" fmla="*/ 1845042 w 3859039"/>
              <a:gd name="connsiteY31" fmla="*/ 4141870 h 4177581"/>
              <a:gd name="connsiteX32" fmla="*/ 1589190 w 3859039"/>
              <a:gd name="connsiteY32" fmla="*/ 4040508 h 4177581"/>
              <a:gd name="connsiteX33" fmla="*/ 879412 w 3859039"/>
              <a:gd name="connsiteY33" fmla="*/ 3669949 h 4177581"/>
              <a:gd name="connsiteX34" fmla="*/ 244381 w 3859039"/>
              <a:gd name="connsiteY34" fmla="*/ 3226342 h 4177581"/>
              <a:gd name="connsiteX35" fmla="*/ 83104 w 3859039"/>
              <a:gd name="connsiteY35" fmla="*/ 3080903 h 4177581"/>
              <a:gd name="connsiteX36" fmla="*/ 81946 w 3859039"/>
              <a:gd name="connsiteY36" fmla="*/ 3076153 h 4177581"/>
              <a:gd name="connsiteX37" fmla="*/ 40363 w 3859039"/>
              <a:gd name="connsiteY37" fmla="*/ 2808669 h 4177581"/>
              <a:gd name="connsiteX38" fmla="*/ 22730 w 3859039"/>
              <a:gd name="connsiteY38" fmla="*/ 1561180 h 4177581"/>
              <a:gd name="connsiteX39" fmla="*/ 63007 w 3859039"/>
              <a:gd name="connsiteY39" fmla="*/ 1229049 h 4177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59039" h="4177581">
                <a:moveTo>
                  <a:pt x="93710" y="1068683"/>
                </a:moveTo>
                <a:lnTo>
                  <a:pt x="185009" y="981423"/>
                </a:lnTo>
                <a:cubicBezTo>
                  <a:pt x="252952" y="922110"/>
                  <a:pt x="323412" y="865687"/>
                  <a:pt x="395865" y="811669"/>
                </a:cubicBezTo>
                <a:cubicBezTo>
                  <a:pt x="730920" y="561629"/>
                  <a:pt x="1089894" y="351488"/>
                  <a:pt x="1467406" y="172654"/>
                </a:cubicBezTo>
                <a:cubicBezTo>
                  <a:pt x="1568460" y="124774"/>
                  <a:pt x="1670910" y="80628"/>
                  <a:pt x="1775179" y="41469"/>
                </a:cubicBezTo>
                <a:lnTo>
                  <a:pt x="1894519" y="0"/>
                </a:lnTo>
                <a:lnTo>
                  <a:pt x="2053944" y="53210"/>
                </a:lnTo>
                <a:cubicBezTo>
                  <a:pt x="2118532" y="76950"/>
                  <a:pt x="2182449" y="102517"/>
                  <a:pt x="2245860" y="129576"/>
                </a:cubicBezTo>
                <a:cubicBezTo>
                  <a:pt x="2347162" y="172642"/>
                  <a:pt x="2447226" y="218676"/>
                  <a:pt x="2544598" y="269372"/>
                </a:cubicBezTo>
                <a:cubicBezTo>
                  <a:pt x="2641362" y="319483"/>
                  <a:pt x="2736354" y="372254"/>
                  <a:pt x="2832041" y="423818"/>
                </a:cubicBezTo>
                <a:cubicBezTo>
                  <a:pt x="2836926" y="426408"/>
                  <a:pt x="2842309" y="428136"/>
                  <a:pt x="2847393" y="430380"/>
                </a:cubicBezTo>
                <a:lnTo>
                  <a:pt x="2895592" y="458208"/>
                </a:lnTo>
                <a:cubicBezTo>
                  <a:pt x="2902203" y="462716"/>
                  <a:pt x="2908516" y="467741"/>
                  <a:pt x="2915327" y="471903"/>
                </a:cubicBezTo>
                <a:cubicBezTo>
                  <a:pt x="3034418" y="542273"/>
                  <a:pt x="3152093" y="615505"/>
                  <a:pt x="3266722" y="693194"/>
                </a:cubicBezTo>
                <a:cubicBezTo>
                  <a:pt x="3405848" y="787787"/>
                  <a:pt x="3540580" y="888361"/>
                  <a:pt x="3667737" y="998368"/>
                </a:cubicBezTo>
                <a:lnTo>
                  <a:pt x="3772296" y="1096191"/>
                </a:lnTo>
                <a:lnTo>
                  <a:pt x="3788953" y="1177752"/>
                </a:lnTo>
                <a:cubicBezTo>
                  <a:pt x="3800688" y="1245557"/>
                  <a:pt x="3810504" y="1313695"/>
                  <a:pt x="3818776" y="1382139"/>
                </a:cubicBezTo>
                <a:cubicBezTo>
                  <a:pt x="3832131" y="1491402"/>
                  <a:pt x="3842297" y="1601077"/>
                  <a:pt x="3847079" y="1710752"/>
                </a:cubicBezTo>
                <a:cubicBezTo>
                  <a:pt x="3852063" y="1819607"/>
                  <a:pt x="3853858" y="1928258"/>
                  <a:pt x="3857046" y="2036908"/>
                </a:cubicBezTo>
                <a:cubicBezTo>
                  <a:pt x="3857245" y="2042433"/>
                  <a:pt x="3858441" y="2047959"/>
                  <a:pt x="3859039" y="2053484"/>
                </a:cubicBezTo>
                <a:lnTo>
                  <a:pt x="3859039" y="2109139"/>
                </a:lnTo>
                <a:cubicBezTo>
                  <a:pt x="3858441" y="2117119"/>
                  <a:pt x="3857245" y="2125099"/>
                  <a:pt x="3857046" y="2133078"/>
                </a:cubicBezTo>
                <a:cubicBezTo>
                  <a:pt x="3855650" y="2271399"/>
                  <a:pt x="3851066" y="2409924"/>
                  <a:pt x="3841100" y="2548040"/>
                </a:cubicBezTo>
                <a:cubicBezTo>
                  <a:pt x="3828743" y="2715824"/>
                  <a:pt x="3809009" y="2882792"/>
                  <a:pt x="3777319" y="3047917"/>
                </a:cubicBezTo>
                <a:lnTo>
                  <a:pt x="3762151" y="3113132"/>
                </a:lnTo>
                <a:lnTo>
                  <a:pt x="3648990" y="3218746"/>
                </a:lnTo>
                <a:cubicBezTo>
                  <a:pt x="3579304" y="3278314"/>
                  <a:pt x="3507196" y="3335073"/>
                  <a:pt x="3433282" y="3389639"/>
                </a:cubicBezTo>
                <a:cubicBezTo>
                  <a:pt x="3218279" y="3548827"/>
                  <a:pt x="2991346" y="3689389"/>
                  <a:pt x="2757479" y="3819045"/>
                </a:cubicBezTo>
                <a:cubicBezTo>
                  <a:pt x="2531022" y="3944460"/>
                  <a:pt x="2298883" y="4057621"/>
                  <a:pt x="2055789" y="4147195"/>
                </a:cubicBezTo>
                <a:lnTo>
                  <a:pt x="1962025" y="4177581"/>
                </a:lnTo>
                <a:lnTo>
                  <a:pt x="1845042" y="4141870"/>
                </a:lnTo>
                <a:cubicBezTo>
                  <a:pt x="1758611" y="4111305"/>
                  <a:pt x="1673402" y="4077237"/>
                  <a:pt x="1589190" y="4040508"/>
                </a:cubicBezTo>
                <a:cubicBezTo>
                  <a:pt x="1343828" y="3933904"/>
                  <a:pt x="1108631" y="3807656"/>
                  <a:pt x="879412" y="3669949"/>
                </a:cubicBezTo>
                <a:cubicBezTo>
                  <a:pt x="657571" y="3536539"/>
                  <a:pt x="443501" y="3392081"/>
                  <a:pt x="244381" y="3226342"/>
                </a:cubicBezTo>
                <a:lnTo>
                  <a:pt x="83104" y="3080903"/>
                </a:lnTo>
                <a:lnTo>
                  <a:pt x="81946" y="3076153"/>
                </a:lnTo>
                <a:cubicBezTo>
                  <a:pt x="64551" y="2987656"/>
                  <a:pt x="50917" y="2898425"/>
                  <a:pt x="40363" y="2808669"/>
                </a:cubicBezTo>
                <a:cubicBezTo>
                  <a:pt x="-8651" y="2393483"/>
                  <a:pt x="-11151" y="1977532"/>
                  <a:pt x="22730" y="1561180"/>
                </a:cubicBezTo>
                <a:cubicBezTo>
                  <a:pt x="31792" y="1449725"/>
                  <a:pt x="44785" y="1338928"/>
                  <a:pt x="63007" y="1229049"/>
                </a:cubicBezTo>
                <a:close/>
              </a:path>
            </a:pathLst>
          </a:custGeom>
          <a:no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6583288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7FA4F91-7CC6-400F-8EE2-518E79482400}"/>
              </a:ext>
            </a:extLst>
          </p:cNvPr>
          <p:cNvSpPr>
            <a:spLocks noGrp="1"/>
          </p:cNvSpPr>
          <p:nvPr>
            <p:ph type="pic" idx="13"/>
          </p:nvPr>
        </p:nvSpPr>
        <p:spPr>
          <a:xfrm>
            <a:off x="5776685" y="515257"/>
            <a:ext cx="5689602" cy="6342742"/>
          </a:xfrm>
          <a:prstGeom prst="rect">
            <a:avLst/>
          </a:prstGeom>
        </p:spPr>
        <p:txBody>
          <a:bodyPr lIns="91439" rIns="91439"/>
          <a:lstStyle/>
          <a:p>
            <a:endParaRPr/>
          </a:p>
        </p:txBody>
      </p:sp>
    </p:spTree>
    <p:extLst>
      <p:ext uri="{BB962C8B-B14F-4D97-AF65-F5344CB8AC3E}">
        <p14:creationId xmlns:p14="http://schemas.microsoft.com/office/powerpoint/2010/main" val="34543252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61ADB555-7527-4DFD-858A-9EDD9DCFA9E2}"/>
              </a:ext>
            </a:extLst>
          </p:cNvPr>
          <p:cNvSpPr>
            <a:spLocks noGrp="1"/>
          </p:cNvSpPr>
          <p:nvPr>
            <p:ph type="pic" sz="half" idx="13"/>
          </p:nvPr>
        </p:nvSpPr>
        <p:spPr>
          <a:xfrm>
            <a:off x="1228297" y="-1"/>
            <a:ext cx="4788448" cy="4189864"/>
          </a:xfrm>
          <a:prstGeom prst="rect">
            <a:avLst/>
          </a:prstGeom>
        </p:spPr>
        <p:txBody>
          <a:bodyPr lIns="91439" rIns="91439"/>
          <a:lstStyle/>
          <a:p>
            <a:endParaRPr/>
          </a:p>
        </p:txBody>
      </p:sp>
      <p:sp>
        <p:nvSpPr>
          <p:cNvPr id="7" name="Picture Placeholder 9">
            <a:extLst>
              <a:ext uri="{FF2B5EF4-FFF2-40B4-BE49-F238E27FC236}">
                <a16:creationId xmlns:a16="http://schemas.microsoft.com/office/drawing/2014/main" id="{4197471C-4847-49AB-A127-44B2921529EA}"/>
              </a:ext>
            </a:extLst>
          </p:cNvPr>
          <p:cNvSpPr>
            <a:spLocks noGrp="1"/>
          </p:cNvSpPr>
          <p:nvPr>
            <p:ph type="pic" sz="half" idx="14"/>
          </p:nvPr>
        </p:nvSpPr>
        <p:spPr>
          <a:xfrm>
            <a:off x="6198005" y="-1"/>
            <a:ext cx="4788446" cy="4189864"/>
          </a:xfrm>
          <a:prstGeom prst="rect">
            <a:avLst/>
          </a:prstGeom>
        </p:spPr>
        <p:txBody>
          <a:bodyPr lIns="91439" rIns="91439"/>
          <a:lstStyle/>
          <a:p>
            <a:endParaRPr/>
          </a:p>
        </p:txBody>
      </p:sp>
    </p:spTree>
    <p:extLst>
      <p:ext uri="{BB962C8B-B14F-4D97-AF65-F5344CB8AC3E}">
        <p14:creationId xmlns:p14="http://schemas.microsoft.com/office/powerpoint/2010/main" val="16603341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6" name="Picture Placeholder 9">
            <a:extLst>
              <a:ext uri="{FF2B5EF4-FFF2-40B4-BE49-F238E27FC236}">
                <a16:creationId xmlns:a16="http://schemas.microsoft.com/office/drawing/2014/main" id="{317897FF-F12F-40E3-A4F1-2638640BCE42}"/>
              </a:ext>
            </a:extLst>
          </p:cNvPr>
          <p:cNvSpPr>
            <a:spLocks noGrp="1"/>
          </p:cNvSpPr>
          <p:nvPr>
            <p:ph type="pic" sz="quarter" idx="10"/>
          </p:nvPr>
        </p:nvSpPr>
        <p:spPr>
          <a:xfrm>
            <a:off x="1" y="3046615"/>
            <a:ext cx="2066640" cy="4041378"/>
          </a:xfrm>
          <a:custGeom>
            <a:avLst/>
            <a:gdLst>
              <a:gd name="connsiteX0" fmla="*/ 0 w 4082439"/>
              <a:gd name="connsiteY0" fmla="*/ 0 h 7983337"/>
              <a:gd name="connsiteX1" fmla="*/ 4082439 w 4082439"/>
              <a:gd name="connsiteY1" fmla="*/ 7983337 h 7983337"/>
              <a:gd name="connsiteX2" fmla="*/ 0 w 4082439"/>
              <a:gd name="connsiteY2" fmla="*/ 7983337 h 7983337"/>
            </a:gdLst>
            <a:ahLst/>
            <a:cxnLst>
              <a:cxn ang="0">
                <a:pos x="connsiteX0" y="connsiteY0"/>
              </a:cxn>
              <a:cxn ang="0">
                <a:pos x="connsiteX1" y="connsiteY1"/>
              </a:cxn>
              <a:cxn ang="0">
                <a:pos x="connsiteX2" y="connsiteY2"/>
              </a:cxn>
            </a:cxnLst>
            <a:rect l="l" t="t" r="r" b="b"/>
            <a:pathLst>
              <a:path w="4082439" h="7983337">
                <a:moveTo>
                  <a:pt x="0" y="0"/>
                </a:moveTo>
                <a:lnTo>
                  <a:pt x="4082439" y="7983337"/>
                </a:lnTo>
                <a:lnTo>
                  <a:pt x="0" y="7983337"/>
                </a:lnTo>
                <a:close/>
              </a:path>
            </a:pathLst>
          </a:custGeom>
          <a:solidFill>
            <a:schemeClr val="bg1"/>
          </a:solidFill>
        </p:spPr>
        <p:txBody>
          <a:bodyPr wrap="square">
            <a:noAutofit/>
          </a:bodyPr>
          <a:lstStyle/>
          <a:p>
            <a:endParaRPr lang="en-GB" dirty="0"/>
          </a:p>
        </p:txBody>
      </p:sp>
      <p:sp>
        <p:nvSpPr>
          <p:cNvPr id="7" name="Picture Placeholder 14">
            <a:extLst>
              <a:ext uri="{FF2B5EF4-FFF2-40B4-BE49-F238E27FC236}">
                <a16:creationId xmlns:a16="http://schemas.microsoft.com/office/drawing/2014/main" id="{2A3DFCB6-C4D6-49F1-9E35-C896886B227D}"/>
              </a:ext>
            </a:extLst>
          </p:cNvPr>
          <p:cNvSpPr>
            <a:spLocks noGrp="1"/>
          </p:cNvSpPr>
          <p:nvPr>
            <p:ph type="pic" sz="quarter" idx="11"/>
          </p:nvPr>
        </p:nvSpPr>
        <p:spPr>
          <a:xfrm>
            <a:off x="3" y="0"/>
            <a:ext cx="5162551" cy="6943405"/>
          </a:xfrm>
          <a:custGeom>
            <a:avLst/>
            <a:gdLst>
              <a:gd name="connsiteX0" fmla="*/ 0 w 10198100"/>
              <a:gd name="connsiteY0" fmla="*/ 0 h 13716000"/>
              <a:gd name="connsiteX1" fmla="*/ 3186698 w 10198100"/>
              <a:gd name="connsiteY1" fmla="*/ 0 h 13716000"/>
              <a:gd name="connsiteX2" fmla="*/ 10198100 w 10198100"/>
              <a:gd name="connsiteY2" fmla="*/ 13715200 h 13716000"/>
              <a:gd name="connsiteX3" fmla="*/ 10198100 w 10198100"/>
              <a:gd name="connsiteY3" fmla="*/ 13716000 h 13716000"/>
              <a:gd name="connsiteX4" fmla="*/ 4180120 w 10198100"/>
              <a:gd name="connsiteY4" fmla="*/ 13716000 h 13716000"/>
              <a:gd name="connsiteX5" fmla="*/ 0 w 10198100"/>
              <a:gd name="connsiteY5" fmla="*/ 5539151 h 137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98100" h="13716000">
                <a:moveTo>
                  <a:pt x="0" y="0"/>
                </a:moveTo>
                <a:lnTo>
                  <a:pt x="3186698" y="0"/>
                </a:lnTo>
                <a:lnTo>
                  <a:pt x="10198100" y="13715200"/>
                </a:lnTo>
                <a:lnTo>
                  <a:pt x="10198100" y="13716000"/>
                </a:lnTo>
                <a:lnTo>
                  <a:pt x="4180120" y="13716000"/>
                </a:lnTo>
                <a:lnTo>
                  <a:pt x="0" y="5539151"/>
                </a:lnTo>
                <a:close/>
              </a:path>
            </a:pathLst>
          </a:custGeom>
          <a:solidFill>
            <a:schemeClr val="bg1"/>
          </a:solidFill>
        </p:spPr>
        <p:txBody>
          <a:bodyPr wrap="square">
            <a:noAutofit/>
          </a:bodyPr>
          <a:lstStyle/>
          <a:p>
            <a:endParaRPr lang="en-GB" dirty="0"/>
          </a:p>
        </p:txBody>
      </p:sp>
      <p:sp>
        <p:nvSpPr>
          <p:cNvPr id="8" name="Picture Placeholder 15">
            <a:extLst>
              <a:ext uri="{FF2B5EF4-FFF2-40B4-BE49-F238E27FC236}">
                <a16:creationId xmlns:a16="http://schemas.microsoft.com/office/drawing/2014/main" id="{D04117C7-1964-497B-9A9D-17E3A5076B9D}"/>
              </a:ext>
            </a:extLst>
          </p:cNvPr>
          <p:cNvSpPr>
            <a:spLocks noGrp="1"/>
          </p:cNvSpPr>
          <p:nvPr>
            <p:ph type="pic" sz="quarter" idx="12"/>
          </p:nvPr>
        </p:nvSpPr>
        <p:spPr>
          <a:xfrm>
            <a:off x="1732730" y="0"/>
            <a:ext cx="5370185" cy="2762094"/>
          </a:xfrm>
          <a:custGeom>
            <a:avLst/>
            <a:gdLst>
              <a:gd name="connsiteX0" fmla="*/ 0 w 10608261"/>
              <a:gd name="connsiteY0" fmla="*/ 0 h 5456238"/>
              <a:gd name="connsiteX1" fmla="*/ 7818105 w 10608261"/>
              <a:gd name="connsiteY1" fmla="*/ 0 h 5456238"/>
              <a:gd name="connsiteX2" fmla="*/ 10608261 w 10608261"/>
              <a:gd name="connsiteY2" fmla="*/ 5456238 h 5456238"/>
              <a:gd name="connsiteX3" fmla="*/ 2790156 w 10608261"/>
              <a:gd name="connsiteY3" fmla="*/ 5456238 h 5456238"/>
            </a:gdLst>
            <a:ahLst/>
            <a:cxnLst>
              <a:cxn ang="0">
                <a:pos x="connsiteX0" y="connsiteY0"/>
              </a:cxn>
              <a:cxn ang="0">
                <a:pos x="connsiteX1" y="connsiteY1"/>
              </a:cxn>
              <a:cxn ang="0">
                <a:pos x="connsiteX2" y="connsiteY2"/>
              </a:cxn>
              <a:cxn ang="0">
                <a:pos x="connsiteX3" y="connsiteY3"/>
              </a:cxn>
            </a:cxnLst>
            <a:rect l="l" t="t" r="r" b="b"/>
            <a:pathLst>
              <a:path w="10608261" h="5456238">
                <a:moveTo>
                  <a:pt x="0" y="0"/>
                </a:moveTo>
                <a:lnTo>
                  <a:pt x="7818105" y="0"/>
                </a:lnTo>
                <a:lnTo>
                  <a:pt x="10608261" y="5456238"/>
                </a:lnTo>
                <a:lnTo>
                  <a:pt x="2790156" y="5456238"/>
                </a:lnTo>
                <a:close/>
              </a:path>
            </a:pathLst>
          </a:custGeom>
          <a:solidFill>
            <a:schemeClr val="bg1"/>
          </a:solidFill>
        </p:spPr>
        <p:txBody>
          <a:bodyPr wrap="square">
            <a:noAutofit/>
          </a:bodyPr>
          <a:lstStyle/>
          <a:p>
            <a:endParaRPr lang="en-GB" dirty="0"/>
          </a:p>
        </p:txBody>
      </p:sp>
    </p:spTree>
    <p:extLst>
      <p:ext uri="{BB962C8B-B14F-4D97-AF65-F5344CB8AC3E}">
        <p14:creationId xmlns:p14="http://schemas.microsoft.com/office/powerpoint/2010/main" val="11006008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B4392631-8891-43B5-8ABB-D74B3CDBD44B}"/>
              </a:ext>
            </a:extLst>
          </p:cNvPr>
          <p:cNvSpPr>
            <a:spLocks noGrp="1"/>
          </p:cNvSpPr>
          <p:nvPr>
            <p:ph type="pic" sz="half" idx="13"/>
          </p:nvPr>
        </p:nvSpPr>
        <p:spPr>
          <a:xfrm>
            <a:off x="1349831" y="1088575"/>
            <a:ext cx="9775371" cy="2340429"/>
          </a:xfrm>
          <a:prstGeom prst="rect">
            <a:avLst/>
          </a:prstGeom>
        </p:spPr>
        <p:txBody>
          <a:bodyPr lIns="91439" rIns="91439"/>
          <a:lstStyle/>
          <a:p>
            <a:endParaRPr/>
          </a:p>
        </p:txBody>
      </p:sp>
    </p:spTree>
    <p:extLst>
      <p:ext uri="{BB962C8B-B14F-4D97-AF65-F5344CB8AC3E}">
        <p14:creationId xmlns:p14="http://schemas.microsoft.com/office/powerpoint/2010/main" val="39576758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4A3EAF00-D0D9-4A76-A466-42DFD6C2E566}"/>
              </a:ext>
            </a:extLst>
          </p:cNvPr>
          <p:cNvSpPr>
            <a:spLocks noGrp="1"/>
          </p:cNvSpPr>
          <p:nvPr>
            <p:ph type="pic" idx="13"/>
          </p:nvPr>
        </p:nvSpPr>
        <p:spPr>
          <a:xfrm>
            <a:off x="2677888" y="1567542"/>
            <a:ext cx="8621486" cy="5290458"/>
          </a:xfrm>
          <a:prstGeom prst="rect">
            <a:avLst/>
          </a:prstGeom>
        </p:spPr>
        <p:txBody>
          <a:bodyPr lIns="91439" rIns="91439"/>
          <a:lstStyle/>
          <a:p>
            <a:endParaRPr/>
          </a:p>
        </p:txBody>
      </p:sp>
    </p:spTree>
    <p:extLst>
      <p:ext uri="{BB962C8B-B14F-4D97-AF65-F5344CB8AC3E}">
        <p14:creationId xmlns:p14="http://schemas.microsoft.com/office/powerpoint/2010/main" val="11263984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C9049D6-FF6B-41BF-8E9A-376516DF1568}"/>
              </a:ext>
            </a:extLst>
          </p:cNvPr>
          <p:cNvSpPr>
            <a:spLocks noGrp="1"/>
          </p:cNvSpPr>
          <p:nvPr>
            <p:ph type="pic" idx="13"/>
          </p:nvPr>
        </p:nvSpPr>
        <p:spPr>
          <a:xfrm>
            <a:off x="4325257" y="740233"/>
            <a:ext cx="7866745" cy="6154057"/>
          </a:xfrm>
          <a:prstGeom prst="rect">
            <a:avLst/>
          </a:prstGeom>
        </p:spPr>
        <p:txBody>
          <a:bodyPr lIns="91439" rIns="91439"/>
          <a:lstStyle/>
          <a:p>
            <a:endParaRPr/>
          </a:p>
        </p:txBody>
      </p:sp>
    </p:spTree>
    <p:extLst>
      <p:ext uri="{BB962C8B-B14F-4D97-AF65-F5344CB8AC3E}">
        <p14:creationId xmlns:p14="http://schemas.microsoft.com/office/powerpoint/2010/main" val="18437897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BFE7E3C0-FB5D-4320-9123-54956A588543}"/>
              </a:ext>
            </a:extLst>
          </p:cNvPr>
          <p:cNvSpPr>
            <a:spLocks noGrp="1"/>
          </p:cNvSpPr>
          <p:nvPr>
            <p:ph type="pic" sz="half" idx="13"/>
          </p:nvPr>
        </p:nvSpPr>
        <p:spPr>
          <a:xfrm>
            <a:off x="3091543" y="3"/>
            <a:ext cx="3904345" cy="6057899"/>
          </a:xfrm>
          <a:prstGeom prst="rect">
            <a:avLst/>
          </a:prstGeom>
        </p:spPr>
        <p:txBody>
          <a:bodyPr lIns="91439" rIns="91439"/>
          <a:lstStyle/>
          <a:p>
            <a:endParaRPr/>
          </a:p>
        </p:txBody>
      </p:sp>
      <p:sp>
        <p:nvSpPr>
          <p:cNvPr id="7" name="Picture Placeholder 5">
            <a:extLst>
              <a:ext uri="{FF2B5EF4-FFF2-40B4-BE49-F238E27FC236}">
                <a16:creationId xmlns:a16="http://schemas.microsoft.com/office/drawing/2014/main" id="{1F657B96-B6C4-43B9-AB68-A9535FDF0BB6}"/>
              </a:ext>
            </a:extLst>
          </p:cNvPr>
          <p:cNvSpPr>
            <a:spLocks noGrp="1"/>
          </p:cNvSpPr>
          <p:nvPr>
            <p:ph type="pic" sz="half" idx="14"/>
          </p:nvPr>
        </p:nvSpPr>
        <p:spPr>
          <a:xfrm>
            <a:off x="696689" y="1810659"/>
            <a:ext cx="6299202" cy="3236687"/>
          </a:xfrm>
          <a:prstGeom prst="rect">
            <a:avLst/>
          </a:prstGeom>
        </p:spPr>
        <p:txBody>
          <a:bodyPr lIns="91439" rIns="91439"/>
          <a:lstStyle/>
          <a:p>
            <a:endParaRPr/>
          </a:p>
        </p:txBody>
      </p:sp>
    </p:spTree>
    <p:extLst>
      <p:ext uri="{BB962C8B-B14F-4D97-AF65-F5344CB8AC3E}">
        <p14:creationId xmlns:p14="http://schemas.microsoft.com/office/powerpoint/2010/main" val="3196209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2" y="1709741"/>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2" y="4589466"/>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0">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201D4C-F02F-4861-8E81-9CDB076D99B3}" type="datetimeFigureOut">
              <a:rPr lang="id-ID" smtClean="0"/>
              <a:t>23/12/2023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DF3E98B-BDD7-43F4-BEF7-25AA45F90BC3}" type="slidenum">
              <a:rPr lang="id-ID" smtClean="0"/>
              <a:t>‹#›</a:t>
            </a:fld>
            <a:endParaRPr lang="id-ID"/>
          </a:p>
        </p:txBody>
      </p:sp>
    </p:spTree>
    <p:extLst>
      <p:ext uri="{BB962C8B-B14F-4D97-AF65-F5344CB8AC3E}">
        <p14:creationId xmlns:p14="http://schemas.microsoft.com/office/powerpoint/2010/main" val="9065071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4337148-D944-409C-A4DF-8E80FC31403F}"/>
              </a:ext>
            </a:extLst>
          </p:cNvPr>
          <p:cNvSpPr>
            <a:spLocks noGrp="1"/>
          </p:cNvSpPr>
          <p:nvPr>
            <p:ph type="pic" idx="13"/>
          </p:nvPr>
        </p:nvSpPr>
        <p:spPr>
          <a:xfrm>
            <a:off x="0" y="0"/>
            <a:ext cx="12192000" cy="6858000"/>
          </a:xfrm>
          <a:prstGeom prst="rect">
            <a:avLst/>
          </a:prstGeom>
        </p:spPr>
        <p:txBody>
          <a:bodyPr lIns="91439" rIns="91439"/>
          <a:lstStyle/>
          <a:p>
            <a:endParaRPr/>
          </a:p>
        </p:txBody>
      </p:sp>
    </p:spTree>
    <p:extLst>
      <p:ext uri="{BB962C8B-B14F-4D97-AF65-F5344CB8AC3E}">
        <p14:creationId xmlns:p14="http://schemas.microsoft.com/office/powerpoint/2010/main" val="7940059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520AFF6-8D7F-4CAC-862D-98E38F8E14EF}"/>
              </a:ext>
            </a:extLst>
          </p:cNvPr>
          <p:cNvSpPr>
            <a:spLocks noGrp="1"/>
          </p:cNvSpPr>
          <p:nvPr>
            <p:ph type="pic" sz="quarter" idx="10"/>
          </p:nvPr>
        </p:nvSpPr>
        <p:spPr>
          <a:xfrm>
            <a:off x="3" y="0"/>
            <a:ext cx="3943351" cy="6858000"/>
          </a:xfrm>
        </p:spPr>
        <p:txBody>
          <a:bodyPr/>
          <a:lstStyle/>
          <a:p>
            <a:endParaRPr lang="id-ID"/>
          </a:p>
        </p:txBody>
      </p:sp>
      <p:sp>
        <p:nvSpPr>
          <p:cNvPr id="9" name="Picture Placeholder 7">
            <a:extLst>
              <a:ext uri="{FF2B5EF4-FFF2-40B4-BE49-F238E27FC236}">
                <a16:creationId xmlns:a16="http://schemas.microsoft.com/office/drawing/2014/main" id="{43E2680A-FE87-44DF-9CC6-0C1A21D8DA40}"/>
              </a:ext>
            </a:extLst>
          </p:cNvPr>
          <p:cNvSpPr>
            <a:spLocks noGrp="1"/>
          </p:cNvSpPr>
          <p:nvPr>
            <p:ph type="pic" sz="quarter" idx="11"/>
          </p:nvPr>
        </p:nvSpPr>
        <p:spPr>
          <a:xfrm>
            <a:off x="8248652" y="0"/>
            <a:ext cx="3943351" cy="6858000"/>
          </a:xfrm>
        </p:spPr>
        <p:txBody>
          <a:bodyPr/>
          <a:lstStyle/>
          <a:p>
            <a:endParaRPr lang="id-ID" dirty="0"/>
          </a:p>
        </p:txBody>
      </p:sp>
    </p:spTree>
    <p:extLst>
      <p:ext uri="{BB962C8B-B14F-4D97-AF65-F5344CB8AC3E}">
        <p14:creationId xmlns:p14="http://schemas.microsoft.com/office/powerpoint/2010/main" val="34971844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4" name="Picture Placeholder 12">
            <a:extLst>
              <a:ext uri="{FF2B5EF4-FFF2-40B4-BE49-F238E27FC236}">
                <a16:creationId xmlns:a16="http://schemas.microsoft.com/office/drawing/2014/main" id="{42DBA63D-5925-4971-B7D0-F009D6A43024}"/>
              </a:ext>
            </a:extLst>
          </p:cNvPr>
          <p:cNvSpPr>
            <a:spLocks noGrp="1"/>
          </p:cNvSpPr>
          <p:nvPr>
            <p:ph type="pic" sz="half" idx="13"/>
          </p:nvPr>
        </p:nvSpPr>
        <p:spPr>
          <a:xfrm>
            <a:off x="2336802" y="2"/>
            <a:ext cx="5820231" cy="3429001"/>
          </a:xfrm>
          <a:prstGeom prst="rect">
            <a:avLst/>
          </a:prstGeom>
        </p:spPr>
        <p:txBody>
          <a:bodyPr lIns="91439" rIns="91439"/>
          <a:lstStyle/>
          <a:p>
            <a:endParaRPr/>
          </a:p>
        </p:txBody>
      </p:sp>
      <p:sp>
        <p:nvSpPr>
          <p:cNvPr id="15" name="Picture Placeholder 11">
            <a:extLst>
              <a:ext uri="{FF2B5EF4-FFF2-40B4-BE49-F238E27FC236}">
                <a16:creationId xmlns:a16="http://schemas.microsoft.com/office/drawing/2014/main" id="{E36A9E2F-81D5-4086-8FB5-BE2EC4C44351}"/>
              </a:ext>
            </a:extLst>
          </p:cNvPr>
          <p:cNvSpPr>
            <a:spLocks noGrp="1"/>
          </p:cNvSpPr>
          <p:nvPr>
            <p:ph type="pic" sz="quarter" idx="14"/>
          </p:nvPr>
        </p:nvSpPr>
        <p:spPr>
          <a:xfrm>
            <a:off x="1074058" y="1084942"/>
            <a:ext cx="2554516" cy="4688116"/>
          </a:xfrm>
          <a:prstGeom prst="rect">
            <a:avLst/>
          </a:prstGeom>
        </p:spPr>
        <p:txBody>
          <a:bodyPr lIns="91439" rIns="91439"/>
          <a:lstStyle/>
          <a:p>
            <a:endParaRPr/>
          </a:p>
        </p:txBody>
      </p:sp>
      <p:sp>
        <p:nvSpPr>
          <p:cNvPr id="16" name="Picture Placeholder 10">
            <a:extLst>
              <a:ext uri="{FF2B5EF4-FFF2-40B4-BE49-F238E27FC236}">
                <a16:creationId xmlns:a16="http://schemas.microsoft.com/office/drawing/2014/main" id="{C0CF109B-F1CF-418D-86A0-57C657F0654C}"/>
              </a:ext>
            </a:extLst>
          </p:cNvPr>
          <p:cNvSpPr>
            <a:spLocks noGrp="1"/>
          </p:cNvSpPr>
          <p:nvPr>
            <p:ph type="pic" sz="quarter" idx="15"/>
          </p:nvPr>
        </p:nvSpPr>
        <p:spPr>
          <a:xfrm>
            <a:off x="3853546" y="1084942"/>
            <a:ext cx="2554516" cy="4688116"/>
          </a:xfrm>
          <a:prstGeom prst="rect">
            <a:avLst/>
          </a:prstGeom>
        </p:spPr>
        <p:txBody>
          <a:bodyPr lIns="91439" rIns="91439"/>
          <a:lstStyle/>
          <a:p>
            <a:endParaRPr/>
          </a:p>
        </p:txBody>
      </p:sp>
    </p:spTree>
    <p:extLst>
      <p:ext uri="{BB962C8B-B14F-4D97-AF65-F5344CB8AC3E}">
        <p14:creationId xmlns:p14="http://schemas.microsoft.com/office/powerpoint/2010/main" val="10680869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6" name="Picture Placeholder 16">
            <a:extLst>
              <a:ext uri="{FF2B5EF4-FFF2-40B4-BE49-F238E27FC236}">
                <a16:creationId xmlns:a16="http://schemas.microsoft.com/office/drawing/2014/main" id="{6BF84E94-A67D-454C-8F75-F83CC1F6885A}"/>
              </a:ext>
            </a:extLst>
          </p:cNvPr>
          <p:cNvSpPr>
            <a:spLocks noGrp="1"/>
          </p:cNvSpPr>
          <p:nvPr>
            <p:ph type="pic" sz="quarter" idx="10"/>
          </p:nvPr>
        </p:nvSpPr>
        <p:spPr>
          <a:xfrm>
            <a:off x="3714751" y="-285750"/>
            <a:ext cx="10725150" cy="9810750"/>
          </a:xfrm>
          <a:custGeom>
            <a:avLst/>
            <a:gdLst>
              <a:gd name="connsiteX0" fmla="*/ 2381250 w 10725150"/>
              <a:gd name="connsiteY0" fmla="*/ 0 h 9810750"/>
              <a:gd name="connsiteX1" fmla="*/ 10725150 w 10725150"/>
              <a:gd name="connsiteY1" fmla="*/ 5086350 h 9810750"/>
              <a:gd name="connsiteX2" fmla="*/ 4991100 w 10725150"/>
              <a:gd name="connsiteY2" fmla="*/ 9810750 h 9810750"/>
              <a:gd name="connsiteX3" fmla="*/ 0 w 10725150"/>
              <a:gd name="connsiteY3" fmla="*/ 114300 h 9810750"/>
            </a:gdLst>
            <a:ahLst/>
            <a:cxnLst>
              <a:cxn ang="0">
                <a:pos x="connsiteX0" y="connsiteY0"/>
              </a:cxn>
              <a:cxn ang="0">
                <a:pos x="connsiteX1" y="connsiteY1"/>
              </a:cxn>
              <a:cxn ang="0">
                <a:pos x="connsiteX2" y="connsiteY2"/>
              </a:cxn>
              <a:cxn ang="0">
                <a:pos x="connsiteX3" y="connsiteY3"/>
              </a:cxn>
            </a:cxnLst>
            <a:rect l="l" t="t" r="r" b="b"/>
            <a:pathLst>
              <a:path w="10725150" h="9810750">
                <a:moveTo>
                  <a:pt x="2381250" y="0"/>
                </a:moveTo>
                <a:lnTo>
                  <a:pt x="10725150" y="5086350"/>
                </a:lnTo>
                <a:lnTo>
                  <a:pt x="4991100" y="9810750"/>
                </a:lnTo>
                <a:lnTo>
                  <a:pt x="0" y="114300"/>
                </a:lnTo>
                <a:close/>
              </a:path>
            </a:pathLst>
          </a:custGeom>
        </p:spPr>
        <p:txBody>
          <a:bodyPr wrap="square">
            <a:noAutofit/>
          </a:bodyPr>
          <a:lstStyle/>
          <a:p>
            <a:endParaRPr lang="id-ID"/>
          </a:p>
        </p:txBody>
      </p:sp>
      <p:sp>
        <p:nvSpPr>
          <p:cNvPr id="7" name="Picture Placeholder 19">
            <a:extLst>
              <a:ext uri="{FF2B5EF4-FFF2-40B4-BE49-F238E27FC236}">
                <a16:creationId xmlns:a16="http://schemas.microsoft.com/office/drawing/2014/main" id="{24931CB7-646A-4BC5-AC8E-A3374EF845CA}"/>
              </a:ext>
            </a:extLst>
          </p:cNvPr>
          <p:cNvSpPr>
            <a:spLocks noGrp="1"/>
          </p:cNvSpPr>
          <p:nvPr>
            <p:ph type="pic" sz="quarter" idx="11"/>
          </p:nvPr>
        </p:nvSpPr>
        <p:spPr>
          <a:xfrm>
            <a:off x="-1123950" y="-190500"/>
            <a:ext cx="11010900" cy="8934450"/>
          </a:xfrm>
          <a:custGeom>
            <a:avLst/>
            <a:gdLst>
              <a:gd name="connsiteX0" fmla="*/ 10020300 w 11010900"/>
              <a:gd name="connsiteY0" fmla="*/ 0 h 8934450"/>
              <a:gd name="connsiteX1" fmla="*/ 11010900 w 11010900"/>
              <a:gd name="connsiteY1" fmla="*/ 57150 h 8934450"/>
              <a:gd name="connsiteX2" fmla="*/ 5086350 w 11010900"/>
              <a:gd name="connsiteY2" fmla="*/ 8934450 h 8934450"/>
              <a:gd name="connsiteX3" fmla="*/ 0 w 11010900"/>
              <a:gd name="connsiteY3" fmla="*/ 6819900 h 8934450"/>
            </a:gdLst>
            <a:ahLst/>
            <a:cxnLst>
              <a:cxn ang="0">
                <a:pos x="connsiteX0" y="connsiteY0"/>
              </a:cxn>
              <a:cxn ang="0">
                <a:pos x="connsiteX1" y="connsiteY1"/>
              </a:cxn>
              <a:cxn ang="0">
                <a:pos x="connsiteX2" y="connsiteY2"/>
              </a:cxn>
              <a:cxn ang="0">
                <a:pos x="connsiteX3" y="connsiteY3"/>
              </a:cxn>
            </a:cxnLst>
            <a:rect l="l" t="t" r="r" b="b"/>
            <a:pathLst>
              <a:path w="11010900" h="8934450">
                <a:moveTo>
                  <a:pt x="10020300" y="0"/>
                </a:moveTo>
                <a:lnTo>
                  <a:pt x="11010900" y="57150"/>
                </a:lnTo>
                <a:lnTo>
                  <a:pt x="5086350" y="8934450"/>
                </a:lnTo>
                <a:lnTo>
                  <a:pt x="0" y="6819900"/>
                </a:lnTo>
                <a:close/>
              </a:path>
            </a:pathLst>
          </a:custGeom>
        </p:spPr>
        <p:txBody>
          <a:bodyPr wrap="square">
            <a:noAutofit/>
          </a:bodyPr>
          <a:lstStyle/>
          <a:p>
            <a:endParaRPr lang="id-ID"/>
          </a:p>
        </p:txBody>
      </p:sp>
    </p:spTree>
    <p:extLst>
      <p:ext uri="{BB962C8B-B14F-4D97-AF65-F5344CB8AC3E}">
        <p14:creationId xmlns:p14="http://schemas.microsoft.com/office/powerpoint/2010/main" val="32476816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A280561E-31AB-4413-A52F-53F7CC18A83C}"/>
              </a:ext>
            </a:extLst>
          </p:cNvPr>
          <p:cNvSpPr>
            <a:spLocks noGrp="1"/>
          </p:cNvSpPr>
          <p:nvPr>
            <p:ph type="pic" sz="quarter" idx="13"/>
          </p:nvPr>
        </p:nvSpPr>
        <p:spPr>
          <a:xfrm>
            <a:off x="0" y="0"/>
            <a:ext cx="12192000" cy="882316"/>
          </a:xfrm>
        </p:spPr>
        <p:txBody>
          <a:bodyPr/>
          <a:lstStyle/>
          <a:p>
            <a:endParaRPr lang="id-ID"/>
          </a:p>
        </p:txBody>
      </p:sp>
      <p:sp>
        <p:nvSpPr>
          <p:cNvPr id="11" name="Text Placeholder 7">
            <a:extLst>
              <a:ext uri="{FF2B5EF4-FFF2-40B4-BE49-F238E27FC236}">
                <a16:creationId xmlns:a16="http://schemas.microsoft.com/office/drawing/2014/main" id="{0A3B38C9-E918-4E4C-945A-32A47714F66A}"/>
              </a:ext>
            </a:extLst>
          </p:cNvPr>
          <p:cNvSpPr>
            <a:spLocks noGrp="1"/>
          </p:cNvSpPr>
          <p:nvPr>
            <p:ph type="body" sz="quarter" idx="18"/>
          </p:nvPr>
        </p:nvSpPr>
        <p:spPr>
          <a:xfrm>
            <a:off x="3229617" y="4674971"/>
            <a:ext cx="1536841"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endParaRPr lang="en-US" dirty="0"/>
          </a:p>
        </p:txBody>
      </p:sp>
      <p:sp>
        <p:nvSpPr>
          <p:cNvPr id="13" name="Text Placeholder 7">
            <a:extLst>
              <a:ext uri="{FF2B5EF4-FFF2-40B4-BE49-F238E27FC236}">
                <a16:creationId xmlns:a16="http://schemas.microsoft.com/office/drawing/2014/main" id="{EE95D704-052D-4ABF-97C6-11F735DEEEA8}"/>
              </a:ext>
            </a:extLst>
          </p:cNvPr>
          <p:cNvSpPr>
            <a:spLocks noGrp="1"/>
          </p:cNvSpPr>
          <p:nvPr>
            <p:ph type="body" sz="quarter" idx="41"/>
          </p:nvPr>
        </p:nvSpPr>
        <p:spPr>
          <a:xfrm>
            <a:off x="5293386" y="4674971"/>
            <a:ext cx="1536841"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n-US"/>
              <a:t>Edit Master text styles</a:t>
            </a:r>
          </a:p>
        </p:txBody>
      </p:sp>
      <p:sp>
        <p:nvSpPr>
          <p:cNvPr id="15" name="Text Placeholder 7">
            <a:extLst>
              <a:ext uri="{FF2B5EF4-FFF2-40B4-BE49-F238E27FC236}">
                <a16:creationId xmlns:a16="http://schemas.microsoft.com/office/drawing/2014/main" id="{0CA80129-80E5-4BC7-AF9D-7C7108AB0285}"/>
              </a:ext>
            </a:extLst>
          </p:cNvPr>
          <p:cNvSpPr>
            <a:spLocks noGrp="1"/>
          </p:cNvSpPr>
          <p:nvPr>
            <p:ph type="body" sz="quarter" idx="46"/>
          </p:nvPr>
        </p:nvSpPr>
        <p:spPr>
          <a:xfrm>
            <a:off x="7366403" y="4674971"/>
            <a:ext cx="1536841" cy="359817"/>
          </a:xfrm>
          <a:prstGeom prst="rect">
            <a:avLst/>
          </a:prstGeom>
        </p:spPr>
        <p:txBody>
          <a:bodyPr vert="horz" lIns="0" tIns="40504" rIns="0" bIns="40504" anchor="ctr"/>
          <a:lstStyle>
            <a:lvl1pPr marL="0" indent="0" algn="ctr">
              <a:lnSpc>
                <a:spcPct val="100000"/>
              </a:lnSpc>
              <a:spcBef>
                <a:spcPts val="0"/>
              </a:spcBef>
              <a:buNone/>
              <a:defRPr sz="1600" b="0" i="0" baseline="0">
                <a:solidFill>
                  <a:schemeClr val="bg1">
                    <a:lumMod val="50000"/>
                  </a:schemeClr>
                </a:solidFill>
                <a:latin typeface="Raleway" charset="0"/>
                <a:ea typeface="Raleway" charset="0"/>
                <a:cs typeface="Raleway" charset="0"/>
              </a:defRPr>
            </a:lvl1pPr>
          </a:lstStyle>
          <a:p>
            <a:pPr lvl="0"/>
            <a:r>
              <a:rPr lang="en-US"/>
              <a:t>Edit Master text styles</a:t>
            </a:r>
          </a:p>
        </p:txBody>
      </p:sp>
      <p:sp>
        <p:nvSpPr>
          <p:cNvPr id="16" name="Marcador de texto 2">
            <a:extLst>
              <a:ext uri="{FF2B5EF4-FFF2-40B4-BE49-F238E27FC236}">
                <a16:creationId xmlns:a16="http://schemas.microsoft.com/office/drawing/2014/main" id="{0D42E395-9BAD-44C1-A3B5-251BE67DA9DC}"/>
              </a:ext>
            </a:extLst>
          </p:cNvPr>
          <p:cNvSpPr>
            <a:spLocks noGrp="1"/>
          </p:cNvSpPr>
          <p:nvPr>
            <p:ph type="body" sz="quarter" idx="10"/>
          </p:nvPr>
        </p:nvSpPr>
        <p:spPr>
          <a:xfrm>
            <a:off x="4101286" y="1985410"/>
            <a:ext cx="4163458" cy="576956"/>
          </a:xfrm>
          <a:prstGeom prst="rect">
            <a:avLst/>
          </a:prstGeom>
        </p:spPr>
        <p:txBody>
          <a:bodyPr lIns="0"/>
          <a:lstStyle>
            <a:lvl1pPr marL="0" indent="0" algn="ctr">
              <a:buNone/>
              <a:defRPr sz="4000" b="0" i="0">
                <a:solidFill>
                  <a:schemeClr val="tx1">
                    <a:lumMod val="50000"/>
                    <a:lumOff val="50000"/>
                  </a:schemeClr>
                </a:solidFill>
                <a:latin typeface="Raleway Light" charset="0"/>
                <a:ea typeface="Raleway Light" charset="0"/>
                <a:cs typeface="Raleway Light" charset="0"/>
              </a:defRPr>
            </a:lvl1pPr>
            <a:lvl2pPr marL="457206" indent="0">
              <a:buNone/>
              <a:defRPr sz="4000" b="0" i="0">
                <a:latin typeface="Raleway Light" charset="0"/>
                <a:ea typeface="Raleway Light" charset="0"/>
                <a:cs typeface="Raleway Light" charset="0"/>
              </a:defRPr>
            </a:lvl2pPr>
            <a:lvl3pPr marL="914411" indent="0">
              <a:buNone/>
              <a:defRPr sz="4000" b="0" i="0">
                <a:latin typeface="Raleway Light" charset="0"/>
                <a:ea typeface="Raleway Light" charset="0"/>
                <a:cs typeface="Raleway Light" charset="0"/>
              </a:defRPr>
            </a:lvl3pPr>
            <a:lvl4pPr marL="1371617" indent="0">
              <a:buNone/>
              <a:defRPr sz="4000" b="0" i="0">
                <a:latin typeface="Raleway Light" charset="0"/>
                <a:ea typeface="Raleway Light" charset="0"/>
                <a:cs typeface="Raleway Light" charset="0"/>
              </a:defRPr>
            </a:lvl4pPr>
            <a:lvl5pPr marL="1828823" indent="0">
              <a:buNone/>
              <a:defRPr sz="4000" b="0" i="0">
                <a:latin typeface="Raleway Light" charset="0"/>
                <a:ea typeface="Raleway Light" charset="0"/>
                <a:cs typeface="Raleway Light" charset="0"/>
              </a:defRPr>
            </a:lvl5pPr>
          </a:lstStyle>
          <a:p>
            <a:pPr lvl="0"/>
            <a:r>
              <a:rPr lang="en-US" dirty="0"/>
              <a:t>Edit Master text styles</a:t>
            </a:r>
          </a:p>
        </p:txBody>
      </p:sp>
    </p:spTree>
    <p:extLst>
      <p:ext uri="{BB962C8B-B14F-4D97-AF65-F5344CB8AC3E}">
        <p14:creationId xmlns:p14="http://schemas.microsoft.com/office/powerpoint/2010/main" val="23645709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7" name="Freeform: Shape 10">
            <a:extLst>
              <a:ext uri="{FF2B5EF4-FFF2-40B4-BE49-F238E27FC236}">
                <a16:creationId xmlns:a16="http://schemas.microsoft.com/office/drawing/2014/main" id="{78D4D623-39FA-4A02-92FC-B8B522073FAC}"/>
              </a:ext>
            </a:extLst>
          </p:cNvPr>
          <p:cNvSpPr>
            <a:spLocks noGrp="1"/>
          </p:cNvSpPr>
          <p:nvPr>
            <p:ph type="pic" sz="quarter" idx="14"/>
          </p:nvPr>
        </p:nvSpPr>
        <p:spPr>
          <a:xfrm>
            <a:off x="3461658" y="740232"/>
            <a:ext cx="4288972" cy="2688771"/>
          </a:xfrm>
          <a:prstGeom prst="rect">
            <a:avLst/>
          </a:prstGeom>
        </p:spPr>
        <p:txBody>
          <a:bodyPr lIns="91439" rIns="91439"/>
          <a:lstStyle/>
          <a:p>
            <a:endParaRPr/>
          </a:p>
        </p:txBody>
      </p:sp>
      <p:sp>
        <p:nvSpPr>
          <p:cNvPr id="8" name="Freeform: Shape 9">
            <a:extLst>
              <a:ext uri="{FF2B5EF4-FFF2-40B4-BE49-F238E27FC236}">
                <a16:creationId xmlns:a16="http://schemas.microsoft.com/office/drawing/2014/main" id="{C2265878-E56B-4D46-9161-3386CD0DAD08}"/>
              </a:ext>
            </a:extLst>
          </p:cNvPr>
          <p:cNvSpPr>
            <a:spLocks noGrp="1"/>
          </p:cNvSpPr>
          <p:nvPr>
            <p:ph type="pic" sz="quarter" idx="15"/>
          </p:nvPr>
        </p:nvSpPr>
        <p:spPr>
          <a:xfrm>
            <a:off x="7932056" y="740232"/>
            <a:ext cx="3621317" cy="2688771"/>
          </a:xfrm>
          <a:prstGeom prst="rect">
            <a:avLst/>
          </a:prstGeom>
        </p:spPr>
        <p:txBody>
          <a:bodyPr lIns="91439" rIns="91439"/>
          <a:lstStyle/>
          <a:p>
            <a:endParaRPr/>
          </a:p>
        </p:txBody>
      </p:sp>
      <p:sp>
        <p:nvSpPr>
          <p:cNvPr id="9" name="Freeform: Shape 18">
            <a:extLst>
              <a:ext uri="{FF2B5EF4-FFF2-40B4-BE49-F238E27FC236}">
                <a16:creationId xmlns:a16="http://schemas.microsoft.com/office/drawing/2014/main" id="{F2BF7329-5FA1-4CED-906C-8524F6CC9206}"/>
              </a:ext>
            </a:extLst>
          </p:cNvPr>
          <p:cNvSpPr>
            <a:spLocks noGrp="1"/>
          </p:cNvSpPr>
          <p:nvPr>
            <p:ph type="pic" sz="quarter" idx="16"/>
          </p:nvPr>
        </p:nvSpPr>
        <p:spPr>
          <a:xfrm>
            <a:off x="4833258" y="3701143"/>
            <a:ext cx="2917371" cy="2416628"/>
          </a:xfrm>
          <a:prstGeom prst="rect">
            <a:avLst/>
          </a:prstGeom>
        </p:spPr>
        <p:txBody>
          <a:bodyPr lIns="91439" rIns="91439"/>
          <a:lstStyle/>
          <a:p>
            <a:endParaRPr/>
          </a:p>
        </p:txBody>
      </p:sp>
      <p:sp>
        <p:nvSpPr>
          <p:cNvPr id="10" name="Freeform: Shape 17">
            <a:extLst>
              <a:ext uri="{FF2B5EF4-FFF2-40B4-BE49-F238E27FC236}">
                <a16:creationId xmlns:a16="http://schemas.microsoft.com/office/drawing/2014/main" id="{C0C41EC4-5031-4BE3-90C2-B09115EFEE2B}"/>
              </a:ext>
            </a:extLst>
          </p:cNvPr>
          <p:cNvSpPr>
            <a:spLocks noGrp="1"/>
          </p:cNvSpPr>
          <p:nvPr>
            <p:ph type="pic" sz="quarter" idx="17"/>
          </p:nvPr>
        </p:nvSpPr>
        <p:spPr>
          <a:xfrm>
            <a:off x="7932056" y="3701145"/>
            <a:ext cx="3621317" cy="2416627"/>
          </a:xfrm>
          <a:prstGeom prst="rect">
            <a:avLst/>
          </a:prstGeom>
        </p:spPr>
        <p:txBody>
          <a:bodyPr lIns="91439" rIns="91439"/>
          <a:lstStyle/>
          <a:p>
            <a:endParaRPr/>
          </a:p>
        </p:txBody>
      </p:sp>
    </p:spTree>
    <p:extLst>
      <p:ext uri="{BB962C8B-B14F-4D97-AF65-F5344CB8AC3E}">
        <p14:creationId xmlns:p14="http://schemas.microsoft.com/office/powerpoint/2010/main" val="38191252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C7CB70F2-7AF1-4CF8-908A-31B9D9F6685A}"/>
              </a:ext>
            </a:extLst>
          </p:cNvPr>
          <p:cNvSpPr>
            <a:spLocks noGrp="1"/>
          </p:cNvSpPr>
          <p:nvPr>
            <p:ph type="pic" sz="half" idx="13"/>
          </p:nvPr>
        </p:nvSpPr>
        <p:spPr>
          <a:xfrm>
            <a:off x="3257552" y="464025"/>
            <a:ext cx="3813682" cy="6018664"/>
          </a:xfrm>
          <a:prstGeom prst="rect">
            <a:avLst/>
          </a:prstGeom>
        </p:spPr>
        <p:txBody>
          <a:bodyPr lIns="91439" rIns="91439"/>
          <a:lstStyle/>
          <a:p>
            <a:endParaRPr/>
          </a:p>
        </p:txBody>
      </p:sp>
    </p:spTree>
    <p:extLst>
      <p:ext uri="{BB962C8B-B14F-4D97-AF65-F5344CB8AC3E}">
        <p14:creationId xmlns:p14="http://schemas.microsoft.com/office/powerpoint/2010/main" val="13876442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922C611E-89CF-4FCF-A07B-C95696EE031D}"/>
              </a:ext>
            </a:extLst>
          </p:cNvPr>
          <p:cNvSpPr>
            <a:spLocks noGrp="1"/>
          </p:cNvSpPr>
          <p:nvPr>
            <p:ph type="pic" sz="quarter" idx="13"/>
          </p:nvPr>
        </p:nvSpPr>
        <p:spPr>
          <a:xfrm>
            <a:off x="1023257" y="2960917"/>
            <a:ext cx="5246916" cy="2960915"/>
          </a:xfrm>
          <a:prstGeom prst="rect">
            <a:avLst/>
          </a:prstGeom>
        </p:spPr>
        <p:txBody>
          <a:bodyPr lIns="91439" rIns="91439"/>
          <a:lstStyle/>
          <a:p>
            <a:endParaRPr/>
          </a:p>
        </p:txBody>
      </p:sp>
    </p:spTree>
    <p:extLst>
      <p:ext uri="{BB962C8B-B14F-4D97-AF65-F5344CB8AC3E}">
        <p14:creationId xmlns:p14="http://schemas.microsoft.com/office/powerpoint/2010/main" val="40876748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874961F-3058-41C9-9C7B-6D670F7C152A}"/>
              </a:ext>
            </a:extLst>
          </p:cNvPr>
          <p:cNvSpPr>
            <a:spLocks noGrp="1"/>
          </p:cNvSpPr>
          <p:nvPr>
            <p:ph type="pic" sz="quarter" idx="10"/>
          </p:nvPr>
        </p:nvSpPr>
        <p:spPr>
          <a:xfrm>
            <a:off x="417096" y="505326"/>
            <a:ext cx="11325726" cy="5895474"/>
          </a:xfrm>
        </p:spPr>
        <p:txBody>
          <a:bodyPr/>
          <a:lstStyle/>
          <a:p>
            <a:endParaRPr lang="id-ID"/>
          </a:p>
        </p:txBody>
      </p:sp>
    </p:spTree>
    <p:extLst>
      <p:ext uri="{BB962C8B-B14F-4D97-AF65-F5344CB8AC3E}">
        <p14:creationId xmlns:p14="http://schemas.microsoft.com/office/powerpoint/2010/main" val="7021127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52B4EF26-93C3-4DEE-B71F-8E34ABB60B67}"/>
              </a:ext>
            </a:extLst>
          </p:cNvPr>
          <p:cNvSpPr>
            <a:spLocks noGrp="1"/>
          </p:cNvSpPr>
          <p:nvPr>
            <p:ph type="pic" sz="quarter" idx="10"/>
          </p:nvPr>
        </p:nvSpPr>
        <p:spPr>
          <a:xfrm>
            <a:off x="0" y="3"/>
            <a:ext cx="12192000" cy="4924425"/>
          </a:xfrm>
        </p:spPr>
        <p:txBody>
          <a:bodyPr/>
          <a:lstStyle/>
          <a:p>
            <a:endParaRPr lang="id-ID"/>
          </a:p>
        </p:txBody>
      </p:sp>
    </p:spTree>
    <p:extLst>
      <p:ext uri="{BB962C8B-B14F-4D97-AF65-F5344CB8AC3E}">
        <p14:creationId xmlns:p14="http://schemas.microsoft.com/office/powerpoint/2010/main" val="1199159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201D4C-F02F-4861-8E81-9CDB076D99B3}" type="datetimeFigureOut">
              <a:rPr lang="id-ID" smtClean="0"/>
              <a:t>23/12/2023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DF3E98B-BDD7-43F4-BEF7-25AA45F90BC3}" type="slidenum">
              <a:rPr lang="id-ID" smtClean="0"/>
              <a:t>‹#›</a:t>
            </a:fld>
            <a:endParaRPr lang="id-ID"/>
          </a:p>
        </p:txBody>
      </p:sp>
    </p:spTree>
    <p:extLst>
      <p:ext uri="{BB962C8B-B14F-4D97-AF65-F5344CB8AC3E}">
        <p14:creationId xmlns:p14="http://schemas.microsoft.com/office/powerpoint/2010/main" val="3098934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F80D181-150D-4251-B6DC-E3EC566636C6}"/>
              </a:ext>
            </a:extLst>
          </p:cNvPr>
          <p:cNvSpPr>
            <a:spLocks noGrp="1"/>
          </p:cNvSpPr>
          <p:nvPr>
            <p:ph type="pic" sz="quarter" idx="10"/>
          </p:nvPr>
        </p:nvSpPr>
        <p:spPr>
          <a:xfrm>
            <a:off x="1" y="0"/>
            <a:ext cx="10731500" cy="4523874"/>
          </a:xfrm>
        </p:spPr>
        <p:txBody>
          <a:bodyPr/>
          <a:lstStyle/>
          <a:p>
            <a:endParaRPr lang="id-ID"/>
          </a:p>
        </p:txBody>
      </p:sp>
    </p:spTree>
    <p:extLst>
      <p:ext uri="{BB962C8B-B14F-4D97-AF65-F5344CB8AC3E}">
        <p14:creationId xmlns:p14="http://schemas.microsoft.com/office/powerpoint/2010/main" val="20177126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7B905297-814B-4806-B381-EB286BD60BA4}"/>
              </a:ext>
            </a:extLst>
          </p:cNvPr>
          <p:cNvSpPr>
            <a:spLocks noGrp="1"/>
          </p:cNvSpPr>
          <p:nvPr>
            <p:ph type="pic" sz="quarter" idx="10"/>
          </p:nvPr>
        </p:nvSpPr>
        <p:spPr>
          <a:xfrm>
            <a:off x="533400" y="514350"/>
            <a:ext cx="1905001" cy="5791200"/>
          </a:xfrm>
        </p:spPr>
        <p:txBody>
          <a:bodyPr/>
          <a:lstStyle/>
          <a:p>
            <a:endParaRPr lang="id-ID"/>
          </a:p>
        </p:txBody>
      </p:sp>
      <p:sp>
        <p:nvSpPr>
          <p:cNvPr id="7" name="Picture Placeholder 6">
            <a:extLst>
              <a:ext uri="{FF2B5EF4-FFF2-40B4-BE49-F238E27FC236}">
                <a16:creationId xmlns:a16="http://schemas.microsoft.com/office/drawing/2014/main" id="{9CF3852E-69A3-464F-961A-A6BCC4AFDDB0}"/>
              </a:ext>
            </a:extLst>
          </p:cNvPr>
          <p:cNvSpPr>
            <a:spLocks noGrp="1"/>
          </p:cNvSpPr>
          <p:nvPr>
            <p:ph type="pic" sz="quarter" idx="11"/>
          </p:nvPr>
        </p:nvSpPr>
        <p:spPr>
          <a:xfrm>
            <a:off x="2647951" y="533401"/>
            <a:ext cx="1905001" cy="5791200"/>
          </a:xfrm>
        </p:spPr>
        <p:txBody>
          <a:bodyPr/>
          <a:lstStyle/>
          <a:p>
            <a:endParaRPr lang="id-ID" dirty="0"/>
          </a:p>
        </p:txBody>
      </p:sp>
      <p:sp>
        <p:nvSpPr>
          <p:cNvPr id="8" name="Picture Placeholder 6">
            <a:extLst>
              <a:ext uri="{FF2B5EF4-FFF2-40B4-BE49-F238E27FC236}">
                <a16:creationId xmlns:a16="http://schemas.microsoft.com/office/drawing/2014/main" id="{36872EDC-3521-4234-B147-30A58BB20708}"/>
              </a:ext>
            </a:extLst>
          </p:cNvPr>
          <p:cNvSpPr>
            <a:spLocks noGrp="1"/>
          </p:cNvSpPr>
          <p:nvPr>
            <p:ph type="pic" sz="quarter" idx="12"/>
          </p:nvPr>
        </p:nvSpPr>
        <p:spPr>
          <a:xfrm>
            <a:off x="4762500" y="533401"/>
            <a:ext cx="1905001" cy="5791200"/>
          </a:xfrm>
        </p:spPr>
        <p:txBody>
          <a:bodyPr/>
          <a:lstStyle/>
          <a:p>
            <a:endParaRPr lang="id-ID"/>
          </a:p>
        </p:txBody>
      </p:sp>
    </p:spTree>
    <p:extLst>
      <p:ext uri="{BB962C8B-B14F-4D97-AF65-F5344CB8AC3E}">
        <p14:creationId xmlns:p14="http://schemas.microsoft.com/office/powerpoint/2010/main" val="39698130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E870169-0DB6-4E3D-8000-E0A609E186D2}"/>
              </a:ext>
            </a:extLst>
          </p:cNvPr>
          <p:cNvSpPr>
            <a:spLocks noGrp="1"/>
          </p:cNvSpPr>
          <p:nvPr>
            <p:ph type="pic" sz="quarter" idx="10"/>
          </p:nvPr>
        </p:nvSpPr>
        <p:spPr>
          <a:xfrm>
            <a:off x="1155367" y="1308100"/>
            <a:ext cx="4411662" cy="4411662"/>
          </a:xfrm>
        </p:spPr>
        <p:txBody>
          <a:bodyPr/>
          <a:lstStyle/>
          <a:p>
            <a:endParaRPr lang="id-ID"/>
          </a:p>
        </p:txBody>
      </p:sp>
    </p:spTree>
    <p:extLst>
      <p:ext uri="{BB962C8B-B14F-4D97-AF65-F5344CB8AC3E}">
        <p14:creationId xmlns:p14="http://schemas.microsoft.com/office/powerpoint/2010/main" val="3082313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E9B6C0E-1715-446F-A03D-B9BBAC90BBB8}"/>
              </a:ext>
            </a:extLst>
          </p:cNvPr>
          <p:cNvSpPr/>
          <p:nvPr userDrawn="1"/>
        </p:nvSpPr>
        <p:spPr>
          <a:xfrm>
            <a:off x="6515100" y="0"/>
            <a:ext cx="5676900" cy="6858000"/>
          </a:xfrm>
          <a:prstGeom prst="rect">
            <a:avLst/>
          </a:prstGeom>
          <a:solidFill>
            <a:srgbClr val="9C6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7" name="Picture Placeholder 10">
            <a:extLst>
              <a:ext uri="{FF2B5EF4-FFF2-40B4-BE49-F238E27FC236}">
                <a16:creationId xmlns:a16="http://schemas.microsoft.com/office/drawing/2014/main" id="{D726B468-2680-4461-9F4D-EBC15618DE65}"/>
              </a:ext>
            </a:extLst>
          </p:cNvPr>
          <p:cNvSpPr>
            <a:spLocks noGrp="1"/>
          </p:cNvSpPr>
          <p:nvPr>
            <p:ph type="pic" sz="quarter" idx="10"/>
          </p:nvPr>
        </p:nvSpPr>
        <p:spPr>
          <a:xfrm>
            <a:off x="1" y="628650"/>
            <a:ext cx="7162800" cy="6229350"/>
          </a:xfrm>
        </p:spPr>
        <p:txBody>
          <a:bodyPr/>
          <a:lstStyle/>
          <a:p>
            <a:endParaRPr lang="id-ID"/>
          </a:p>
        </p:txBody>
      </p:sp>
      <p:sp>
        <p:nvSpPr>
          <p:cNvPr id="8" name="Rectangle 7">
            <a:extLst>
              <a:ext uri="{FF2B5EF4-FFF2-40B4-BE49-F238E27FC236}">
                <a16:creationId xmlns:a16="http://schemas.microsoft.com/office/drawing/2014/main" id="{3567CB00-8D8B-48BE-A9B5-6CDAC054963F}"/>
              </a:ext>
            </a:extLst>
          </p:cNvPr>
          <p:cNvSpPr/>
          <p:nvPr userDrawn="1"/>
        </p:nvSpPr>
        <p:spPr>
          <a:xfrm>
            <a:off x="7772400" y="2"/>
            <a:ext cx="228601" cy="4000501"/>
          </a:xfrm>
          <a:prstGeom prst="rect">
            <a:avLst/>
          </a:prstGeom>
          <a:solidFill>
            <a:srgbClr val="F1E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9" name="Rectangle 8">
            <a:extLst>
              <a:ext uri="{FF2B5EF4-FFF2-40B4-BE49-F238E27FC236}">
                <a16:creationId xmlns:a16="http://schemas.microsoft.com/office/drawing/2014/main" id="{914DF594-1150-417F-89BA-45D7A2D45C66}"/>
              </a:ext>
            </a:extLst>
          </p:cNvPr>
          <p:cNvSpPr/>
          <p:nvPr userDrawn="1"/>
        </p:nvSpPr>
        <p:spPr>
          <a:xfrm rot="5400000">
            <a:off x="9577387" y="3624264"/>
            <a:ext cx="228601" cy="3609977"/>
          </a:xfrm>
          <a:prstGeom prst="rect">
            <a:avLst/>
          </a:prstGeom>
          <a:solidFill>
            <a:srgbClr val="F1E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Tree>
    <p:extLst>
      <p:ext uri="{BB962C8B-B14F-4D97-AF65-F5344CB8AC3E}">
        <p14:creationId xmlns:p14="http://schemas.microsoft.com/office/powerpoint/2010/main" val="648347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44A70F60-D5F6-434D-8786-E8C6A69F7723}"/>
              </a:ext>
            </a:extLst>
          </p:cNvPr>
          <p:cNvSpPr>
            <a:spLocks noGrp="1"/>
          </p:cNvSpPr>
          <p:nvPr>
            <p:ph type="pic" sz="quarter" idx="10"/>
          </p:nvPr>
        </p:nvSpPr>
        <p:spPr>
          <a:xfrm>
            <a:off x="1" y="0"/>
            <a:ext cx="5962651" cy="3295650"/>
          </a:xfrm>
        </p:spPr>
        <p:txBody>
          <a:bodyPr/>
          <a:lstStyle/>
          <a:p>
            <a:endParaRPr lang="id-ID"/>
          </a:p>
        </p:txBody>
      </p:sp>
      <p:sp>
        <p:nvSpPr>
          <p:cNvPr id="7" name="Picture Placeholder 8">
            <a:extLst>
              <a:ext uri="{FF2B5EF4-FFF2-40B4-BE49-F238E27FC236}">
                <a16:creationId xmlns:a16="http://schemas.microsoft.com/office/drawing/2014/main" id="{BE64401F-867D-44E2-8F92-0194CDA80D0C}"/>
              </a:ext>
            </a:extLst>
          </p:cNvPr>
          <p:cNvSpPr>
            <a:spLocks noGrp="1"/>
          </p:cNvSpPr>
          <p:nvPr>
            <p:ph type="pic" sz="quarter" idx="11"/>
          </p:nvPr>
        </p:nvSpPr>
        <p:spPr>
          <a:xfrm>
            <a:off x="6229350" y="3562350"/>
            <a:ext cx="5962651" cy="3295650"/>
          </a:xfrm>
        </p:spPr>
        <p:txBody>
          <a:bodyPr/>
          <a:lstStyle/>
          <a:p>
            <a:endParaRPr lang="id-ID" dirty="0"/>
          </a:p>
        </p:txBody>
      </p:sp>
    </p:spTree>
    <p:extLst>
      <p:ext uri="{BB962C8B-B14F-4D97-AF65-F5344CB8AC3E}">
        <p14:creationId xmlns:p14="http://schemas.microsoft.com/office/powerpoint/2010/main" val="18089584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7" name="Picture Placeholder 17">
            <a:extLst>
              <a:ext uri="{FF2B5EF4-FFF2-40B4-BE49-F238E27FC236}">
                <a16:creationId xmlns:a16="http://schemas.microsoft.com/office/drawing/2014/main" id="{64994556-319F-4E25-A851-B3EFF0978E33}"/>
              </a:ext>
            </a:extLst>
          </p:cNvPr>
          <p:cNvSpPr>
            <a:spLocks noGrp="1"/>
          </p:cNvSpPr>
          <p:nvPr>
            <p:ph type="pic" sz="quarter" idx="11"/>
          </p:nvPr>
        </p:nvSpPr>
        <p:spPr>
          <a:xfrm rot="900000">
            <a:off x="-2920811" y="858840"/>
            <a:ext cx="13882244" cy="7741782"/>
          </a:xfrm>
          <a:custGeom>
            <a:avLst/>
            <a:gdLst>
              <a:gd name="connsiteX0" fmla="*/ 59871 w 12268200"/>
              <a:gd name="connsiteY0" fmla="*/ 0 h 6841670"/>
              <a:gd name="connsiteX1" fmla="*/ 12268200 w 12268200"/>
              <a:gd name="connsiteY1" fmla="*/ 6822621 h 6841670"/>
              <a:gd name="connsiteX2" fmla="*/ 7554687 w 12268200"/>
              <a:gd name="connsiteY2" fmla="*/ 6841670 h 6841670"/>
              <a:gd name="connsiteX3" fmla="*/ 0 w 12268200"/>
              <a:gd name="connsiteY3" fmla="*/ 2471057 h 6841670"/>
              <a:gd name="connsiteX4" fmla="*/ 59871 w 12268200"/>
              <a:gd name="connsiteY4" fmla="*/ 0 h 6841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8200" h="6841670">
                <a:moveTo>
                  <a:pt x="59871" y="0"/>
                </a:moveTo>
                <a:lnTo>
                  <a:pt x="12268200" y="6822621"/>
                </a:lnTo>
                <a:lnTo>
                  <a:pt x="7554687" y="6841670"/>
                </a:lnTo>
                <a:lnTo>
                  <a:pt x="0" y="2471057"/>
                </a:lnTo>
                <a:cubicBezTo>
                  <a:pt x="5443" y="1447800"/>
                  <a:pt x="54428" y="1023257"/>
                  <a:pt x="59871" y="0"/>
                </a:cubicBezTo>
                <a:close/>
              </a:path>
            </a:pathLst>
          </a:custGeom>
        </p:spPr>
        <p:txBody>
          <a:bodyPr wrap="square">
            <a:noAutofit/>
          </a:bodyPr>
          <a:lstStyle/>
          <a:p>
            <a:endParaRPr lang="id-ID"/>
          </a:p>
        </p:txBody>
      </p:sp>
      <p:sp>
        <p:nvSpPr>
          <p:cNvPr id="8" name="Picture Placeholder 17">
            <a:extLst>
              <a:ext uri="{FF2B5EF4-FFF2-40B4-BE49-F238E27FC236}">
                <a16:creationId xmlns:a16="http://schemas.microsoft.com/office/drawing/2014/main" id="{3CC0A7CC-6345-4246-A14C-00FCD4C5C402}"/>
              </a:ext>
            </a:extLst>
          </p:cNvPr>
          <p:cNvSpPr>
            <a:spLocks noGrp="1"/>
          </p:cNvSpPr>
          <p:nvPr>
            <p:ph type="pic" sz="quarter" idx="12"/>
          </p:nvPr>
        </p:nvSpPr>
        <p:spPr>
          <a:xfrm rot="900000">
            <a:off x="-602727" y="-753391"/>
            <a:ext cx="13882244" cy="7741782"/>
          </a:xfrm>
          <a:custGeom>
            <a:avLst/>
            <a:gdLst>
              <a:gd name="connsiteX0" fmla="*/ 59871 w 12268200"/>
              <a:gd name="connsiteY0" fmla="*/ 0 h 6841670"/>
              <a:gd name="connsiteX1" fmla="*/ 12268200 w 12268200"/>
              <a:gd name="connsiteY1" fmla="*/ 6822621 h 6841670"/>
              <a:gd name="connsiteX2" fmla="*/ 7554687 w 12268200"/>
              <a:gd name="connsiteY2" fmla="*/ 6841670 h 6841670"/>
              <a:gd name="connsiteX3" fmla="*/ 0 w 12268200"/>
              <a:gd name="connsiteY3" fmla="*/ 2471057 h 6841670"/>
              <a:gd name="connsiteX4" fmla="*/ 59871 w 12268200"/>
              <a:gd name="connsiteY4" fmla="*/ 0 h 6841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8200" h="6841670">
                <a:moveTo>
                  <a:pt x="59871" y="0"/>
                </a:moveTo>
                <a:lnTo>
                  <a:pt x="12268200" y="6822621"/>
                </a:lnTo>
                <a:lnTo>
                  <a:pt x="7554687" y="6841670"/>
                </a:lnTo>
                <a:lnTo>
                  <a:pt x="0" y="2471057"/>
                </a:lnTo>
                <a:cubicBezTo>
                  <a:pt x="5443" y="1447800"/>
                  <a:pt x="54428" y="1023257"/>
                  <a:pt x="59871" y="0"/>
                </a:cubicBezTo>
                <a:close/>
              </a:path>
            </a:pathLst>
          </a:custGeom>
        </p:spPr>
        <p:txBody>
          <a:bodyPr wrap="square">
            <a:noAutofit/>
          </a:bodyPr>
          <a:lstStyle/>
          <a:p>
            <a:endParaRPr lang="id-ID"/>
          </a:p>
        </p:txBody>
      </p:sp>
    </p:spTree>
    <p:extLst>
      <p:ext uri="{BB962C8B-B14F-4D97-AF65-F5344CB8AC3E}">
        <p14:creationId xmlns:p14="http://schemas.microsoft.com/office/powerpoint/2010/main" val="41443762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BAD5B2AD-D197-419C-A7B9-F982E982552D}"/>
              </a:ext>
            </a:extLst>
          </p:cNvPr>
          <p:cNvSpPr>
            <a:spLocks noGrp="1"/>
          </p:cNvSpPr>
          <p:nvPr>
            <p:ph type="pic" sz="quarter" idx="12" hasCustomPrompt="1"/>
          </p:nvPr>
        </p:nvSpPr>
        <p:spPr>
          <a:xfrm>
            <a:off x="5391665" y="694451"/>
            <a:ext cx="2108887" cy="2391651"/>
          </a:xfrm>
          <a:prstGeom prst="rect">
            <a:avLst/>
          </a:prstGeom>
          <a:noFill/>
        </p:spPr>
        <p:txBody>
          <a:bodyPr anchor="ctr"/>
          <a:lstStyle>
            <a:lvl1pPr algn="ctr">
              <a:defRPr sz="1600" b="0" i="0">
                <a:latin typeface="Titillium" charset="0"/>
                <a:ea typeface="Titillium" charset="0"/>
                <a:cs typeface="Titillium" charset="0"/>
              </a:defRPr>
            </a:lvl1pPr>
          </a:lstStyle>
          <a:p>
            <a:r>
              <a:rPr lang="en-US"/>
              <a:t>Insert Image</a:t>
            </a:r>
          </a:p>
        </p:txBody>
      </p:sp>
      <p:sp>
        <p:nvSpPr>
          <p:cNvPr id="7" name="Picture Placeholder 2">
            <a:extLst>
              <a:ext uri="{FF2B5EF4-FFF2-40B4-BE49-F238E27FC236}">
                <a16:creationId xmlns:a16="http://schemas.microsoft.com/office/drawing/2014/main" id="{D7679FD6-8243-4E67-9120-5A5A25120A81}"/>
              </a:ext>
            </a:extLst>
          </p:cNvPr>
          <p:cNvSpPr>
            <a:spLocks noGrp="1"/>
          </p:cNvSpPr>
          <p:nvPr>
            <p:ph type="pic" sz="quarter" idx="13" hasCustomPrompt="1"/>
          </p:nvPr>
        </p:nvSpPr>
        <p:spPr>
          <a:xfrm>
            <a:off x="8292415" y="3086100"/>
            <a:ext cx="2108887" cy="3086100"/>
          </a:xfrm>
          <a:prstGeom prst="rect">
            <a:avLst/>
          </a:prstGeom>
          <a:noFill/>
        </p:spPr>
        <p:txBody>
          <a:bodyPr anchor="ct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36640345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E23168F0-2B51-4AE0-B544-01365615BA48}"/>
              </a:ext>
            </a:extLst>
          </p:cNvPr>
          <p:cNvSpPr>
            <a:spLocks noGrp="1"/>
          </p:cNvSpPr>
          <p:nvPr>
            <p:ph type="pic" sz="quarter" idx="10"/>
          </p:nvPr>
        </p:nvSpPr>
        <p:spPr>
          <a:xfrm>
            <a:off x="4" y="1137778"/>
            <a:ext cx="2860110" cy="5720222"/>
          </a:xfrm>
          <a:custGeom>
            <a:avLst/>
            <a:gdLst>
              <a:gd name="connsiteX0" fmla="*/ 0 w 5681734"/>
              <a:gd name="connsiteY0" fmla="*/ 0 h 11363464"/>
              <a:gd name="connsiteX1" fmla="*/ 5681734 w 5681734"/>
              <a:gd name="connsiteY1" fmla="*/ 11363464 h 11363464"/>
              <a:gd name="connsiteX2" fmla="*/ 0 w 5681734"/>
              <a:gd name="connsiteY2" fmla="*/ 11363464 h 11363464"/>
            </a:gdLst>
            <a:ahLst/>
            <a:cxnLst>
              <a:cxn ang="0">
                <a:pos x="connsiteX0" y="connsiteY0"/>
              </a:cxn>
              <a:cxn ang="0">
                <a:pos x="connsiteX1" y="connsiteY1"/>
              </a:cxn>
              <a:cxn ang="0">
                <a:pos x="connsiteX2" y="connsiteY2"/>
              </a:cxn>
            </a:cxnLst>
            <a:rect l="l" t="t" r="r" b="b"/>
            <a:pathLst>
              <a:path w="5681734" h="11363464">
                <a:moveTo>
                  <a:pt x="0" y="0"/>
                </a:moveTo>
                <a:lnTo>
                  <a:pt x="5681734" y="11363464"/>
                </a:lnTo>
                <a:lnTo>
                  <a:pt x="0" y="11363464"/>
                </a:lnTo>
                <a:close/>
              </a:path>
            </a:pathLst>
          </a:custGeom>
          <a:solidFill>
            <a:schemeClr val="bg1"/>
          </a:solidFill>
        </p:spPr>
        <p:txBody>
          <a:bodyPr wrap="square">
            <a:noAutofit/>
          </a:bodyPr>
          <a:lstStyle/>
          <a:p>
            <a:endParaRPr lang="en-GB" dirty="0"/>
          </a:p>
        </p:txBody>
      </p:sp>
      <p:sp>
        <p:nvSpPr>
          <p:cNvPr id="7" name="Picture Placeholder 9">
            <a:extLst>
              <a:ext uri="{FF2B5EF4-FFF2-40B4-BE49-F238E27FC236}">
                <a16:creationId xmlns:a16="http://schemas.microsoft.com/office/drawing/2014/main" id="{5D7F367E-387D-44D1-B53C-9D671AE76DF0}"/>
              </a:ext>
            </a:extLst>
          </p:cNvPr>
          <p:cNvSpPr>
            <a:spLocks noGrp="1"/>
          </p:cNvSpPr>
          <p:nvPr>
            <p:ph type="pic" sz="quarter" idx="11"/>
          </p:nvPr>
        </p:nvSpPr>
        <p:spPr>
          <a:xfrm>
            <a:off x="7026444" y="0"/>
            <a:ext cx="5165559" cy="6904454"/>
          </a:xfrm>
          <a:custGeom>
            <a:avLst/>
            <a:gdLst>
              <a:gd name="connsiteX0" fmla="*/ 382 w 10261600"/>
              <a:gd name="connsiteY0" fmla="*/ 0 h 13792194"/>
              <a:gd name="connsiteX1" fmla="*/ 10261600 w 10261600"/>
              <a:gd name="connsiteY1" fmla="*/ 0 h 13792194"/>
              <a:gd name="connsiteX2" fmla="*/ 10261600 w 10261600"/>
              <a:gd name="connsiteY2" fmla="*/ 13792194 h 13792194"/>
              <a:gd name="connsiteX3" fmla="*/ 6895720 w 10261600"/>
              <a:gd name="connsiteY3" fmla="*/ 13792194 h 13792194"/>
              <a:gd name="connsiteX4" fmla="*/ 0 w 10261600"/>
              <a:gd name="connsiteY4" fmla="*/ 763 h 13792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1600" h="13792194">
                <a:moveTo>
                  <a:pt x="382" y="0"/>
                </a:moveTo>
                <a:lnTo>
                  <a:pt x="10261600" y="0"/>
                </a:lnTo>
                <a:lnTo>
                  <a:pt x="10261600" y="13792194"/>
                </a:lnTo>
                <a:lnTo>
                  <a:pt x="6895720" y="13792194"/>
                </a:lnTo>
                <a:lnTo>
                  <a:pt x="0" y="763"/>
                </a:lnTo>
                <a:close/>
              </a:path>
            </a:pathLst>
          </a:custGeom>
          <a:solidFill>
            <a:schemeClr val="bg1"/>
          </a:solidFill>
        </p:spPr>
        <p:txBody>
          <a:bodyPr wrap="square">
            <a:noAutofit/>
          </a:bodyPr>
          <a:lstStyle/>
          <a:p>
            <a:endParaRPr lang="en-GB" dirty="0"/>
          </a:p>
        </p:txBody>
      </p:sp>
    </p:spTree>
    <p:extLst>
      <p:ext uri="{BB962C8B-B14F-4D97-AF65-F5344CB8AC3E}">
        <p14:creationId xmlns:p14="http://schemas.microsoft.com/office/powerpoint/2010/main" val="30490400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5_Custom Layout">
    <p:spTree>
      <p:nvGrpSpPr>
        <p:cNvPr id="1" name=""/>
        <p:cNvGrpSpPr/>
        <p:nvPr/>
      </p:nvGrpSpPr>
      <p:grpSpPr>
        <a:xfrm>
          <a:off x="0" y="0"/>
          <a:ext cx="0" cy="0"/>
          <a:chOff x="0" y="0"/>
          <a:chExt cx="0" cy="0"/>
        </a:xfrm>
      </p:grpSpPr>
      <p:sp>
        <p:nvSpPr>
          <p:cNvPr id="6" name="Picture Placeholder 16">
            <a:extLst>
              <a:ext uri="{FF2B5EF4-FFF2-40B4-BE49-F238E27FC236}">
                <a16:creationId xmlns:a16="http://schemas.microsoft.com/office/drawing/2014/main" id="{1E43B42C-73BC-471D-AB08-811D59F8151F}"/>
              </a:ext>
            </a:extLst>
          </p:cNvPr>
          <p:cNvSpPr>
            <a:spLocks noGrp="1"/>
          </p:cNvSpPr>
          <p:nvPr>
            <p:ph type="pic" sz="quarter" idx="10"/>
          </p:nvPr>
        </p:nvSpPr>
        <p:spPr>
          <a:xfrm>
            <a:off x="450124" y="2378955"/>
            <a:ext cx="3399381" cy="2559072"/>
          </a:xfrm>
          <a:prstGeom prst="rect">
            <a:avLst/>
          </a:prstGeom>
        </p:spPr>
        <p:txBody>
          <a:bodyPr wrap="square">
            <a:noAutofit/>
          </a:bodyPr>
          <a:lstStyle/>
          <a:p>
            <a:endParaRPr lang="en-US" dirty="0"/>
          </a:p>
        </p:txBody>
      </p:sp>
      <p:sp>
        <p:nvSpPr>
          <p:cNvPr id="7" name="Picture Placeholder 18">
            <a:extLst>
              <a:ext uri="{FF2B5EF4-FFF2-40B4-BE49-F238E27FC236}">
                <a16:creationId xmlns:a16="http://schemas.microsoft.com/office/drawing/2014/main" id="{8A0D82AC-EFCF-4727-9445-54D8399E6D6D}"/>
              </a:ext>
            </a:extLst>
          </p:cNvPr>
          <p:cNvSpPr>
            <a:spLocks noGrp="1"/>
          </p:cNvSpPr>
          <p:nvPr>
            <p:ph type="pic" sz="quarter" idx="11"/>
          </p:nvPr>
        </p:nvSpPr>
        <p:spPr>
          <a:xfrm>
            <a:off x="4012611" y="2213542"/>
            <a:ext cx="4166779" cy="3136771"/>
          </a:xfrm>
          <a:prstGeom prst="rect">
            <a:avLst/>
          </a:prstGeom>
        </p:spPr>
        <p:txBody>
          <a:bodyPr wrap="square">
            <a:noAutofit/>
          </a:bodyPr>
          <a:lstStyle/>
          <a:p>
            <a:endParaRPr lang="en-US" dirty="0"/>
          </a:p>
        </p:txBody>
      </p:sp>
      <p:sp>
        <p:nvSpPr>
          <p:cNvPr id="8" name="Picture Placeholder 20">
            <a:extLst>
              <a:ext uri="{FF2B5EF4-FFF2-40B4-BE49-F238E27FC236}">
                <a16:creationId xmlns:a16="http://schemas.microsoft.com/office/drawing/2014/main" id="{21C29198-F9A5-4DCD-9774-55B0EE28606A}"/>
              </a:ext>
            </a:extLst>
          </p:cNvPr>
          <p:cNvSpPr>
            <a:spLocks noGrp="1"/>
          </p:cNvSpPr>
          <p:nvPr>
            <p:ph type="pic" sz="quarter" idx="12"/>
          </p:nvPr>
        </p:nvSpPr>
        <p:spPr>
          <a:xfrm>
            <a:off x="8342496" y="2378955"/>
            <a:ext cx="3399381" cy="2559072"/>
          </a:xfrm>
          <a:prstGeom prst="rect">
            <a:avLst/>
          </a:prstGeom>
        </p:spPr>
        <p:txBody>
          <a:bodyPr wrap="square">
            <a:noAutofit/>
          </a:bodyPr>
          <a:lstStyle/>
          <a:p>
            <a:endParaRPr lang="en-US" dirty="0"/>
          </a:p>
        </p:txBody>
      </p:sp>
    </p:spTree>
    <p:extLst>
      <p:ext uri="{BB962C8B-B14F-4D97-AF65-F5344CB8AC3E}">
        <p14:creationId xmlns:p14="http://schemas.microsoft.com/office/powerpoint/2010/main" val="1461908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8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475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8"/>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91" y="1681163"/>
            <a:ext cx="5157787"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91"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201D4C-F02F-4861-8E81-9CDB076D99B3}" type="datetimeFigureOut">
              <a:rPr lang="id-ID" smtClean="0"/>
              <a:t>23/12/2023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DF3E98B-BDD7-43F4-BEF7-25AA45F90BC3}" type="slidenum">
              <a:rPr lang="id-ID" smtClean="0"/>
              <a:t>‹#›</a:t>
            </a:fld>
            <a:endParaRPr lang="id-ID"/>
          </a:p>
        </p:txBody>
      </p:sp>
    </p:spTree>
    <p:extLst>
      <p:ext uri="{BB962C8B-B14F-4D97-AF65-F5344CB8AC3E}">
        <p14:creationId xmlns:p14="http://schemas.microsoft.com/office/powerpoint/2010/main" val="151616697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6" name="Picture Placeholder 12">
            <a:extLst>
              <a:ext uri="{FF2B5EF4-FFF2-40B4-BE49-F238E27FC236}">
                <a16:creationId xmlns:a16="http://schemas.microsoft.com/office/drawing/2014/main" id="{2B7A4A6A-436A-4435-B45B-9AD1FCB9C017}"/>
              </a:ext>
            </a:extLst>
          </p:cNvPr>
          <p:cNvSpPr>
            <a:spLocks noGrp="1"/>
          </p:cNvSpPr>
          <p:nvPr>
            <p:ph type="pic" sz="quarter" idx="13"/>
          </p:nvPr>
        </p:nvSpPr>
        <p:spPr>
          <a:xfrm>
            <a:off x="1143002" y="895350"/>
            <a:ext cx="3210911" cy="2247900"/>
          </a:xfrm>
          <a:prstGeom prst="rect">
            <a:avLst/>
          </a:prstGeom>
        </p:spPr>
        <p:txBody>
          <a:bodyPr lIns="91439" rIns="91439"/>
          <a:lstStyle/>
          <a:p>
            <a:endParaRPr/>
          </a:p>
        </p:txBody>
      </p:sp>
      <p:sp>
        <p:nvSpPr>
          <p:cNvPr id="7" name="Picture Placeholder 11">
            <a:extLst>
              <a:ext uri="{FF2B5EF4-FFF2-40B4-BE49-F238E27FC236}">
                <a16:creationId xmlns:a16="http://schemas.microsoft.com/office/drawing/2014/main" id="{2630CD47-78BA-4D5D-836F-EBEF0D83F5AE}"/>
              </a:ext>
            </a:extLst>
          </p:cNvPr>
          <p:cNvSpPr>
            <a:spLocks noGrp="1"/>
          </p:cNvSpPr>
          <p:nvPr>
            <p:ph type="pic" sz="quarter" idx="14"/>
          </p:nvPr>
        </p:nvSpPr>
        <p:spPr>
          <a:xfrm>
            <a:off x="4490546" y="895350"/>
            <a:ext cx="3210911" cy="2247900"/>
          </a:xfrm>
          <a:prstGeom prst="rect">
            <a:avLst/>
          </a:prstGeom>
        </p:spPr>
        <p:txBody>
          <a:bodyPr lIns="91439" rIns="91439"/>
          <a:lstStyle/>
          <a:p>
            <a:endParaRPr/>
          </a:p>
        </p:txBody>
      </p:sp>
      <p:sp>
        <p:nvSpPr>
          <p:cNvPr id="8" name="Picture Placeholder 10">
            <a:extLst>
              <a:ext uri="{FF2B5EF4-FFF2-40B4-BE49-F238E27FC236}">
                <a16:creationId xmlns:a16="http://schemas.microsoft.com/office/drawing/2014/main" id="{4B3CD26F-41B2-4713-8E72-378506D35A9E}"/>
              </a:ext>
            </a:extLst>
          </p:cNvPr>
          <p:cNvSpPr>
            <a:spLocks noGrp="1"/>
          </p:cNvSpPr>
          <p:nvPr>
            <p:ph type="pic" sz="quarter" idx="15"/>
          </p:nvPr>
        </p:nvSpPr>
        <p:spPr>
          <a:xfrm>
            <a:off x="7838090" y="895350"/>
            <a:ext cx="3210911" cy="2247900"/>
          </a:xfrm>
          <a:prstGeom prst="rect">
            <a:avLst/>
          </a:prstGeom>
        </p:spPr>
        <p:txBody>
          <a:bodyPr lIns="91439" rIns="91439"/>
          <a:lstStyle/>
          <a:p>
            <a:endParaRPr/>
          </a:p>
        </p:txBody>
      </p:sp>
    </p:spTree>
    <p:extLst>
      <p:ext uri="{BB962C8B-B14F-4D97-AF65-F5344CB8AC3E}">
        <p14:creationId xmlns:p14="http://schemas.microsoft.com/office/powerpoint/2010/main" val="278672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201D4C-F02F-4861-8E81-9CDB076D99B3}" type="datetimeFigureOut">
              <a:rPr lang="id-ID" smtClean="0"/>
              <a:t>23/12/2023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DF3E98B-BDD7-43F4-BEF7-25AA45F90BC3}" type="slidenum">
              <a:rPr lang="id-ID" smtClean="0"/>
              <a:t>‹#›</a:t>
            </a:fld>
            <a:endParaRPr lang="id-ID"/>
          </a:p>
        </p:txBody>
      </p:sp>
    </p:spTree>
    <p:extLst>
      <p:ext uri="{BB962C8B-B14F-4D97-AF65-F5344CB8AC3E}">
        <p14:creationId xmlns:p14="http://schemas.microsoft.com/office/powerpoint/2010/main" val="1393922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201D4C-F02F-4861-8E81-9CDB076D99B3}" type="datetimeFigureOut">
              <a:rPr lang="id-ID" smtClean="0"/>
              <a:t>23/12/2023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DF3E98B-BDD7-43F4-BEF7-25AA45F90BC3}" type="slidenum">
              <a:rPr lang="id-ID" smtClean="0"/>
              <a:t>‹#›</a:t>
            </a:fld>
            <a:endParaRPr lang="id-ID"/>
          </a:p>
        </p:txBody>
      </p:sp>
    </p:spTree>
    <p:extLst>
      <p:ext uri="{BB962C8B-B14F-4D97-AF65-F5344CB8AC3E}">
        <p14:creationId xmlns:p14="http://schemas.microsoft.com/office/powerpoint/2010/main" val="2093804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8"/>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201D4C-F02F-4861-8E81-9CDB076D99B3}" type="datetimeFigureOut">
              <a:rPr lang="id-ID" smtClean="0"/>
              <a:t>23/12/2023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DF3E98B-BDD7-43F4-BEF7-25AA45F90BC3}" type="slidenum">
              <a:rPr lang="id-ID" smtClean="0"/>
              <a:t>‹#›</a:t>
            </a:fld>
            <a:endParaRPr lang="id-ID"/>
          </a:p>
        </p:txBody>
      </p:sp>
    </p:spTree>
    <p:extLst>
      <p:ext uri="{BB962C8B-B14F-4D97-AF65-F5344CB8AC3E}">
        <p14:creationId xmlns:p14="http://schemas.microsoft.com/office/powerpoint/2010/main" val="2238311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8"/>
            <a:ext cx="6172201" cy="4873625"/>
          </a:xfrm>
        </p:spPr>
        <p:txBody>
          <a:bodyPr anchor="t"/>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201D4C-F02F-4861-8E81-9CDB076D99B3}" type="datetimeFigureOut">
              <a:rPr lang="id-ID" smtClean="0"/>
              <a:t>23/12/2023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DF3E98B-BDD7-43F4-BEF7-25AA45F90BC3}" type="slidenum">
              <a:rPr lang="id-ID" smtClean="0"/>
              <a:t>‹#›</a:t>
            </a:fld>
            <a:endParaRPr lang="id-ID"/>
          </a:p>
        </p:txBody>
      </p:sp>
    </p:spTree>
    <p:extLst>
      <p:ext uri="{BB962C8B-B14F-4D97-AF65-F5344CB8AC3E}">
        <p14:creationId xmlns:p14="http://schemas.microsoft.com/office/powerpoint/2010/main" val="297604306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365128"/>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1" y="635635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201D4C-F02F-4861-8E81-9CDB076D99B3}" type="datetimeFigureOut">
              <a:rPr lang="id-ID" smtClean="0"/>
              <a:t>23/12/2023</a:t>
            </a:fld>
            <a:endParaRPr lang="id-ID"/>
          </a:p>
        </p:txBody>
      </p:sp>
      <p:sp>
        <p:nvSpPr>
          <p:cNvPr id="5" name="Footer Placeholder 4"/>
          <p:cNvSpPr>
            <a:spLocks noGrp="1"/>
          </p:cNvSpPr>
          <p:nvPr>
            <p:ph type="ftr" sz="quarter" idx="3"/>
          </p:nvPr>
        </p:nvSpPr>
        <p:spPr>
          <a:xfrm>
            <a:off x="4038602" y="635635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1" y="635635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F3E98B-BDD7-43F4-BEF7-25AA45F90BC3}" type="slidenum">
              <a:rPr lang="id-ID" smtClean="0"/>
              <a:t>‹#›</a:t>
            </a:fld>
            <a:endParaRPr lang="id-ID"/>
          </a:p>
        </p:txBody>
      </p:sp>
    </p:spTree>
    <p:extLst>
      <p:ext uri="{BB962C8B-B14F-4D97-AF65-F5344CB8AC3E}">
        <p14:creationId xmlns:p14="http://schemas.microsoft.com/office/powerpoint/2010/main" val="398553371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651" r:id="rId13"/>
    <p:sldLayoutId id="2147483653" r:id="rId14"/>
    <p:sldLayoutId id="2147483654" r:id="rId15"/>
    <p:sldLayoutId id="2147483656" r:id="rId16"/>
    <p:sldLayoutId id="2147483657" r:id="rId17"/>
    <p:sldLayoutId id="2147483658" r:id="rId18"/>
    <p:sldLayoutId id="2147483659" r:id="rId19"/>
    <p:sldLayoutId id="2147483660" r:id="rId20"/>
    <p:sldLayoutId id="2147483661" r:id="rId21"/>
    <p:sldLayoutId id="2147483662" r:id="rId22"/>
    <p:sldLayoutId id="2147483664" r:id="rId23"/>
    <p:sldLayoutId id="2147483665" r:id="rId24"/>
    <p:sldLayoutId id="2147483667" r:id="rId25"/>
    <p:sldLayoutId id="2147483668" r:id="rId26"/>
    <p:sldLayoutId id="2147483669" r:id="rId27"/>
    <p:sldLayoutId id="2147483670" r:id="rId28"/>
    <p:sldLayoutId id="2147483671" r:id="rId29"/>
    <p:sldLayoutId id="2147483672" r:id="rId30"/>
    <p:sldLayoutId id="2147483674" r:id="rId31"/>
    <p:sldLayoutId id="2147483676" r:id="rId32"/>
    <p:sldLayoutId id="2147483677" r:id="rId33"/>
    <p:sldLayoutId id="2147483679" r:id="rId34"/>
    <p:sldLayoutId id="2147483680" r:id="rId35"/>
    <p:sldLayoutId id="2147483681" r:id="rId36"/>
    <p:sldLayoutId id="2147483682" r:id="rId37"/>
    <p:sldLayoutId id="2147483684" r:id="rId38"/>
    <p:sldLayoutId id="2147483685" r:id="rId39"/>
    <p:sldLayoutId id="2147483686" r:id="rId40"/>
    <p:sldLayoutId id="2147483687" r:id="rId41"/>
    <p:sldLayoutId id="2147483689" r:id="rId42"/>
    <p:sldLayoutId id="2147483691" r:id="rId43"/>
    <p:sldLayoutId id="2147483692" r:id="rId44"/>
    <p:sldLayoutId id="2147483693" r:id="rId45"/>
    <p:sldLayoutId id="2147483694" r:id="rId46"/>
    <p:sldLayoutId id="2147483695" r:id="rId47"/>
    <p:sldLayoutId id="2147483709" r:id="rId48"/>
    <p:sldLayoutId id="2147483710" r:id="rId49"/>
    <p:sldLayoutId id="2147483716" r:id="rId50"/>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3DA"/>
        </a:solidFill>
        <a:effectLst/>
      </p:bgPr>
    </p:bg>
    <p:spTree>
      <p:nvGrpSpPr>
        <p:cNvPr id="1" name=""/>
        <p:cNvGrpSpPr/>
        <p:nvPr/>
      </p:nvGrpSpPr>
      <p:grpSpPr>
        <a:xfrm>
          <a:off x="0" y="0"/>
          <a:ext cx="0" cy="0"/>
          <a:chOff x="0" y="0"/>
          <a:chExt cx="0" cy="0"/>
        </a:xfrm>
      </p:grpSpPr>
      <p:sp>
        <p:nvSpPr>
          <p:cNvPr id="20" name="Rectangle 30">
            <a:extLst>
              <a:ext uri="{FF2B5EF4-FFF2-40B4-BE49-F238E27FC236}">
                <a16:creationId xmlns:a16="http://schemas.microsoft.com/office/drawing/2014/main" id="{F3993046-BF9E-43D7-96BC-C4E436E05C72}"/>
              </a:ext>
            </a:extLst>
          </p:cNvPr>
          <p:cNvSpPr/>
          <p:nvPr/>
        </p:nvSpPr>
        <p:spPr>
          <a:xfrm>
            <a:off x="0" y="-91440"/>
            <a:ext cx="6096000" cy="474562"/>
          </a:xfrm>
          <a:prstGeom prst="rect">
            <a:avLst/>
          </a:prstGeom>
          <a:solidFill>
            <a:srgbClr val="398378"/>
          </a:solidFill>
          <a:ln w="12700">
            <a:miter lim="400000"/>
          </a:ln>
        </p:spPr>
        <p:txBody>
          <a:bodyPr lIns="45719" rIns="45719" anchor="ctr"/>
          <a:lstStyle/>
          <a:p>
            <a:pPr algn="ctr">
              <a:defRPr>
                <a:solidFill>
                  <a:srgbClr val="FFFFFF"/>
                </a:solidFill>
              </a:defRPr>
            </a:pPr>
            <a:endParaRPr/>
          </a:p>
        </p:txBody>
      </p:sp>
      <p:sp>
        <p:nvSpPr>
          <p:cNvPr id="8" name="Rectangle 30">
            <a:extLst>
              <a:ext uri="{FF2B5EF4-FFF2-40B4-BE49-F238E27FC236}">
                <a16:creationId xmlns:a16="http://schemas.microsoft.com/office/drawing/2014/main" id="{DA7CEBF7-1840-55A2-74F8-CD86E6205CE1}"/>
              </a:ext>
            </a:extLst>
          </p:cNvPr>
          <p:cNvSpPr/>
          <p:nvPr/>
        </p:nvSpPr>
        <p:spPr>
          <a:xfrm>
            <a:off x="6096000" y="6406587"/>
            <a:ext cx="6096000" cy="474562"/>
          </a:xfrm>
          <a:prstGeom prst="rect">
            <a:avLst/>
          </a:prstGeom>
          <a:solidFill>
            <a:srgbClr val="398378"/>
          </a:solidFill>
          <a:ln w="12700">
            <a:miter lim="400000"/>
          </a:ln>
        </p:spPr>
        <p:txBody>
          <a:bodyPr lIns="45719" rIns="45719" anchor="ctr"/>
          <a:lstStyle/>
          <a:p>
            <a:pPr algn="ctr">
              <a:defRPr>
                <a:solidFill>
                  <a:srgbClr val="FFFFFF"/>
                </a:solidFill>
              </a:defRPr>
            </a:pPr>
            <a:endParaRPr/>
          </a:p>
        </p:txBody>
      </p:sp>
      <p:pic>
        <p:nvPicPr>
          <p:cNvPr id="5" name="Picture 4">
            <a:extLst>
              <a:ext uri="{FF2B5EF4-FFF2-40B4-BE49-F238E27FC236}">
                <a16:creationId xmlns:a16="http://schemas.microsoft.com/office/drawing/2014/main" id="{D9CCB9BA-4A83-4BEC-B85A-958071F694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0283" y="1633818"/>
            <a:ext cx="3191435" cy="3590365"/>
          </a:xfrm>
          <a:prstGeom prst="rect">
            <a:avLst/>
          </a:prstGeom>
        </p:spPr>
      </p:pic>
    </p:spTree>
    <p:extLst>
      <p:ext uri="{BB962C8B-B14F-4D97-AF65-F5344CB8AC3E}">
        <p14:creationId xmlns:p14="http://schemas.microsoft.com/office/powerpoint/2010/main" val="88504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2964961"/>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3DA"/>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56A919-38BB-4AC6-97FE-D25014DA815C}"/>
              </a:ext>
            </a:extLst>
          </p:cNvPr>
          <p:cNvSpPr txBox="1"/>
          <p:nvPr/>
        </p:nvSpPr>
        <p:spPr>
          <a:xfrm>
            <a:off x="1262739" y="2967335"/>
            <a:ext cx="9666515" cy="923330"/>
          </a:xfrm>
          <a:prstGeom prst="rect">
            <a:avLst/>
          </a:prstGeom>
          <a:noFill/>
        </p:spPr>
        <p:txBody>
          <a:bodyPr wrap="square" rtlCol="0">
            <a:spAutoFit/>
          </a:bodyPr>
          <a:lstStyle/>
          <a:p>
            <a:pPr algn="ctr"/>
            <a:r>
              <a:rPr lang="en-US" sz="5400" b="1" dirty="0">
                <a:latin typeface="Roboto" panose="02000000000000000000" pitchFamily="2" charset="0"/>
                <a:ea typeface="Roboto" panose="02000000000000000000" pitchFamily="2" charset="0"/>
                <a:cs typeface="Lato Light" charset="0"/>
              </a:rPr>
              <a:t>Sequence Diagram</a:t>
            </a:r>
          </a:p>
        </p:txBody>
      </p:sp>
      <p:sp>
        <p:nvSpPr>
          <p:cNvPr id="3" name="Rectangle 2">
            <a:extLst>
              <a:ext uri="{FF2B5EF4-FFF2-40B4-BE49-F238E27FC236}">
                <a16:creationId xmlns:a16="http://schemas.microsoft.com/office/drawing/2014/main" id="{373F4185-AE3B-4D04-A03F-CDD8B99C1DF9}"/>
              </a:ext>
            </a:extLst>
          </p:cNvPr>
          <p:cNvSpPr/>
          <p:nvPr/>
        </p:nvSpPr>
        <p:spPr>
          <a:xfrm>
            <a:off x="3730689" y="2249944"/>
            <a:ext cx="4730621" cy="461671"/>
          </a:xfrm>
          <a:prstGeom prst="rect">
            <a:avLst/>
          </a:prstGeom>
          <a:solidFill>
            <a:srgbClr val="9C6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EC731EDB-BD6F-49F2-92EE-D205D5D5A1A2}"/>
              </a:ext>
            </a:extLst>
          </p:cNvPr>
          <p:cNvSpPr/>
          <p:nvPr/>
        </p:nvSpPr>
        <p:spPr>
          <a:xfrm>
            <a:off x="3730686" y="4301215"/>
            <a:ext cx="4730622" cy="429406"/>
          </a:xfrm>
          <a:prstGeom prst="rect">
            <a:avLst/>
          </a:prstGeom>
          <a:solidFill>
            <a:srgbClr val="9C6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805204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3DA"/>
        </a:solidFill>
        <a:effectLst/>
      </p:bgPr>
    </p:bg>
    <p:spTree>
      <p:nvGrpSpPr>
        <p:cNvPr id="1" name=""/>
        <p:cNvGrpSpPr/>
        <p:nvPr/>
      </p:nvGrpSpPr>
      <p:grpSpPr>
        <a:xfrm>
          <a:off x="0" y="0"/>
          <a:ext cx="0" cy="0"/>
          <a:chOff x="0" y="0"/>
          <a:chExt cx="0" cy="0"/>
        </a:xfrm>
      </p:grpSpPr>
      <p:sp>
        <p:nvSpPr>
          <p:cNvPr id="8" name="Rectangle 26">
            <a:extLst>
              <a:ext uri="{FF2B5EF4-FFF2-40B4-BE49-F238E27FC236}">
                <a16:creationId xmlns:a16="http://schemas.microsoft.com/office/drawing/2014/main" id="{5FFB3D6C-93E5-0BBF-588C-34A93E3C1F13}"/>
              </a:ext>
            </a:extLst>
          </p:cNvPr>
          <p:cNvSpPr/>
          <p:nvPr/>
        </p:nvSpPr>
        <p:spPr>
          <a:xfrm>
            <a:off x="-1556" y="6422013"/>
            <a:ext cx="12192000" cy="461666"/>
          </a:xfrm>
          <a:prstGeom prst="rect">
            <a:avLst/>
          </a:prstGeom>
          <a:solidFill>
            <a:srgbClr val="256166"/>
          </a:solidFill>
          <a:ln w="12700">
            <a:miter lim="400000"/>
          </a:ln>
        </p:spPr>
        <p:txBody>
          <a:bodyPr lIns="45719" rIns="45719" anchor="ctr"/>
          <a:lstStyle/>
          <a:p>
            <a:pPr algn="ctr">
              <a:defRPr>
                <a:solidFill>
                  <a:srgbClr val="FFFFFF"/>
                </a:solidFill>
              </a:defRPr>
            </a:pPr>
            <a:endParaRPr/>
          </a:p>
        </p:txBody>
      </p:sp>
      <p:sp>
        <p:nvSpPr>
          <p:cNvPr id="4" name="TextBox 3">
            <a:extLst>
              <a:ext uri="{FF2B5EF4-FFF2-40B4-BE49-F238E27FC236}">
                <a16:creationId xmlns:a16="http://schemas.microsoft.com/office/drawing/2014/main" id="{3014C61A-6C23-65BC-BCFF-33902B92F079}"/>
              </a:ext>
            </a:extLst>
          </p:cNvPr>
          <p:cNvSpPr txBox="1"/>
          <p:nvPr/>
        </p:nvSpPr>
        <p:spPr>
          <a:xfrm>
            <a:off x="399657" y="458546"/>
            <a:ext cx="11392681" cy="1983620"/>
          </a:xfrm>
          <a:prstGeom prst="rect">
            <a:avLst/>
          </a:prstGeom>
          <a:noFill/>
        </p:spPr>
        <p:txBody>
          <a:bodyPr wrap="square" rtlCol="0">
            <a:spAutoFit/>
          </a:bodyPr>
          <a:lstStyle/>
          <a:p>
            <a:pPr algn="just">
              <a:lnSpc>
                <a:spcPct val="150000"/>
              </a:lnSpc>
            </a:pPr>
            <a:r>
              <a:rPr lang="en-US" sz="2400" b="1" dirty="0">
                <a:solidFill>
                  <a:srgbClr val="256166"/>
                </a:solidFill>
              </a:rPr>
              <a:t>A sequence diagram </a:t>
            </a:r>
            <a:r>
              <a:rPr lang="en-US" sz="2000" dirty="0"/>
              <a:t>is an interaction diagram that visually represents the flow of messages and interactions between objects or entities in a system. It illustrates the chronological order of events and the exchange of messages between various elements, providing a dynamic view of the system's behavior during a specific scenario or use case.</a:t>
            </a:r>
            <a:endParaRPr lang="en-US" b="1" dirty="0"/>
          </a:p>
        </p:txBody>
      </p:sp>
      <p:sp>
        <p:nvSpPr>
          <p:cNvPr id="6" name="TextBox 5">
            <a:extLst>
              <a:ext uri="{FF2B5EF4-FFF2-40B4-BE49-F238E27FC236}">
                <a16:creationId xmlns:a16="http://schemas.microsoft.com/office/drawing/2014/main" id="{B2F4BDD7-2102-4EB7-AE9B-5F1CCE5908D4}"/>
              </a:ext>
            </a:extLst>
          </p:cNvPr>
          <p:cNvSpPr txBox="1"/>
          <p:nvPr/>
        </p:nvSpPr>
        <p:spPr>
          <a:xfrm>
            <a:off x="399657" y="2783332"/>
            <a:ext cx="6097554" cy="461665"/>
          </a:xfrm>
          <a:prstGeom prst="rect">
            <a:avLst/>
          </a:prstGeom>
          <a:noFill/>
        </p:spPr>
        <p:txBody>
          <a:bodyPr wrap="square">
            <a:spAutoFit/>
          </a:bodyPr>
          <a:lstStyle/>
          <a:p>
            <a:pPr algn="just"/>
            <a:r>
              <a:rPr lang="en-US" sz="2400" b="1" dirty="0">
                <a:solidFill>
                  <a:srgbClr val="256166"/>
                </a:solidFill>
              </a:rPr>
              <a:t>Components :</a:t>
            </a:r>
          </a:p>
        </p:txBody>
      </p:sp>
      <p:graphicFrame>
        <p:nvGraphicFramePr>
          <p:cNvPr id="11" name="Diagram 10">
            <a:extLst>
              <a:ext uri="{FF2B5EF4-FFF2-40B4-BE49-F238E27FC236}">
                <a16:creationId xmlns:a16="http://schemas.microsoft.com/office/drawing/2014/main" id="{6BB94536-2924-4E7F-0DB1-E4DE3E3E6142}"/>
              </a:ext>
            </a:extLst>
          </p:cNvPr>
          <p:cNvGraphicFramePr/>
          <p:nvPr>
            <p:extLst>
              <p:ext uri="{D42A27DB-BD31-4B8C-83A1-F6EECF244321}">
                <p14:modId xmlns:p14="http://schemas.microsoft.com/office/powerpoint/2010/main" val="4002182308"/>
              </p:ext>
            </p:extLst>
          </p:nvPr>
        </p:nvGraphicFramePr>
        <p:xfrm>
          <a:off x="542471" y="3123972"/>
          <a:ext cx="11103946" cy="3034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Arrow Connector 4">
            <a:extLst>
              <a:ext uri="{FF2B5EF4-FFF2-40B4-BE49-F238E27FC236}">
                <a16:creationId xmlns:a16="http://schemas.microsoft.com/office/drawing/2014/main" id="{B89AD5F4-CD98-3B69-AF28-DB2CCC2D9FFF}"/>
              </a:ext>
            </a:extLst>
          </p:cNvPr>
          <p:cNvCxnSpPr>
            <a:cxnSpLocks/>
          </p:cNvCxnSpPr>
          <p:nvPr/>
        </p:nvCxnSpPr>
        <p:spPr>
          <a:xfrm>
            <a:off x="10218420" y="4641042"/>
            <a:ext cx="1280160" cy="0"/>
          </a:xfrm>
          <a:prstGeom prst="straightConnector1">
            <a:avLst/>
          </a:prstGeom>
          <a:ln w="38100">
            <a:prstDash val="sys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C7B0A20-391D-B1BD-10E7-01C82D2A3A87}"/>
              </a:ext>
            </a:extLst>
          </p:cNvPr>
          <p:cNvCxnSpPr>
            <a:cxnSpLocks/>
          </p:cNvCxnSpPr>
          <p:nvPr/>
        </p:nvCxnSpPr>
        <p:spPr>
          <a:xfrm>
            <a:off x="8305800" y="4557222"/>
            <a:ext cx="1181100" cy="0"/>
          </a:xfrm>
          <a:prstGeom prst="straightConnector1">
            <a:avLst/>
          </a:prstGeom>
          <a:ln w="38100">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3BD8843-8C58-4BA2-3CE1-E3FED38F9CE9}"/>
              </a:ext>
            </a:extLst>
          </p:cNvPr>
          <p:cNvSpPr/>
          <p:nvPr/>
        </p:nvSpPr>
        <p:spPr>
          <a:xfrm>
            <a:off x="6385560" y="4557222"/>
            <a:ext cx="1181100" cy="34242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75000"/>
                  </a:schemeClr>
                </a:solidFill>
              </a:rPr>
              <a:t>object</a:t>
            </a:r>
          </a:p>
        </p:txBody>
      </p:sp>
      <p:sp>
        <p:nvSpPr>
          <p:cNvPr id="21" name="Rectangle 20">
            <a:extLst>
              <a:ext uri="{FF2B5EF4-FFF2-40B4-BE49-F238E27FC236}">
                <a16:creationId xmlns:a16="http://schemas.microsoft.com/office/drawing/2014/main" id="{A9D85736-D3AC-59A8-B305-000DCECD4D86}"/>
              </a:ext>
            </a:extLst>
          </p:cNvPr>
          <p:cNvSpPr/>
          <p:nvPr/>
        </p:nvSpPr>
        <p:spPr>
          <a:xfrm>
            <a:off x="2969519" y="4353173"/>
            <a:ext cx="259080" cy="750525"/>
          </a:xfrm>
          <a:prstGeom prst="rect">
            <a:avLst/>
          </a:prstGeom>
          <a:solidFill>
            <a:srgbClr val="39837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B474A07-07BC-CBCF-6324-B321DEB45CA7}"/>
              </a:ext>
            </a:extLst>
          </p:cNvPr>
          <p:cNvSpPr/>
          <p:nvPr/>
        </p:nvSpPr>
        <p:spPr>
          <a:xfrm>
            <a:off x="727710" y="4115513"/>
            <a:ext cx="910590" cy="27360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lumMod val="75000"/>
                  </a:schemeClr>
                </a:solidFill>
              </a:rPr>
              <a:t>object</a:t>
            </a:r>
          </a:p>
        </p:txBody>
      </p:sp>
      <p:cxnSp>
        <p:nvCxnSpPr>
          <p:cNvPr id="25" name="Straight Connector 24">
            <a:extLst>
              <a:ext uri="{FF2B5EF4-FFF2-40B4-BE49-F238E27FC236}">
                <a16:creationId xmlns:a16="http://schemas.microsoft.com/office/drawing/2014/main" id="{C19726C0-D79D-7C52-6A64-1CDFC70CCA0E}"/>
              </a:ext>
            </a:extLst>
          </p:cNvPr>
          <p:cNvCxnSpPr/>
          <p:nvPr/>
        </p:nvCxnSpPr>
        <p:spPr>
          <a:xfrm>
            <a:off x="1181100" y="4389120"/>
            <a:ext cx="0" cy="51053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7452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1"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2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ppt_x</p:attrName>
                                        </p:attrNameLst>
                                      </p:cBhvr>
                                      <p:tavLst>
                                        <p:tav tm="0">
                                          <p:val>
                                            <p:strVal val="#ppt_x"/>
                                          </p:val>
                                        </p:tav>
                                        <p:tav tm="100000">
                                          <p:val>
                                            <p:strVal val="#ppt_x"/>
                                          </p:val>
                                        </p:tav>
                                      </p:tavLst>
                                    </p:anim>
                                    <p:anim calcmode="lin" valueType="num">
                                      <p:cBhvr>
                                        <p:cTn id="32" dur="1000" fill="hold"/>
                                        <p:tgtEl>
                                          <p:spTgt spid="18"/>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1000" fill="hold"/>
                                        <p:tgtEl>
                                          <p:spTgt spid="20"/>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1000"/>
                                        <p:tgtEl>
                                          <p:spTgt spid="21"/>
                                        </p:tgtEl>
                                      </p:cBhvr>
                                    </p:animEffect>
                                    <p:anim calcmode="lin" valueType="num">
                                      <p:cBhvr>
                                        <p:cTn id="41" dur="1000" fill="hold"/>
                                        <p:tgtEl>
                                          <p:spTgt spid="21"/>
                                        </p:tgtEl>
                                        <p:attrNameLst>
                                          <p:attrName>ppt_x</p:attrName>
                                        </p:attrNameLst>
                                      </p:cBhvr>
                                      <p:tavLst>
                                        <p:tav tm="0">
                                          <p:val>
                                            <p:strVal val="#ppt_x"/>
                                          </p:val>
                                        </p:tav>
                                        <p:tav tm="100000">
                                          <p:val>
                                            <p:strVal val="#ppt_x"/>
                                          </p:val>
                                        </p:tav>
                                      </p:tavLst>
                                    </p:anim>
                                    <p:anim calcmode="lin" valueType="num">
                                      <p:cBhvr>
                                        <p:cTn id="42" dur="1000" fill="hold"/>
                                        <p:tgtEl>
                                          <p:spTgt spid="21"/>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1000"/>
                                        <p:tgtEl>
                                          <p:spTgt spid="23"/>
                                        </p:tgtEl>
                                      </p:cBhvr>
                                    </p:animEffect>
                                    <p:anim calcmode="lin" valueType="num">
                                      <p:cBhvr>
                                        <p:cTn id="46" dur="1000" fill="hold"/>
                                        <p:tgtEl>
                                          <p:spTgt spid="23"/>
                                        </p:tgtEl>
                                        <p:attrNameLst>
                                          <p:attrName>ppt_x</p:attrName>
                                        </p:attrNameLst>
                                      </p:cBhvr>
                                      <p:tavLst>
                                        <p:tav tm="0">
                                          <p:val>
                                            <p:strVal val="#ppt_x"/>
                                          </p:val>
                                        </p:tav>
                                        <p:tav tm="100000">
                                          <p:val>
                                            <p:strVal val="#ppt_x"/>
                                          </p:val>
                                        </p:tav>
                                      </p:tavLst>
                                    </p:anim>
                                    <p:anim calcmode="lin" valueType="num">
                                      <p:cBhvr>
                                        <p:cTn id="47" dur="1000" fill="hold"/>
                                        <p:tgtEl>
                                          <p:spTgt spid="23"/>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1000"/>
                                        <p:tgtEl>
                                          <p:spTgt spid="25"/>
                                        </p:tgtEl>
                                      </p:cBhvr>
                                    </p:animEffect>
                                    <p:anim calcmode="lin" valueType="num">
                                      <p:cBhvr>
                                        <p:cTn id="51" dur="1000" fill="hold"/>
                                        <p:tgtEl>
                                          <p:spTgt spid="25"/>
                                        </p:tgtEl>
                                        <p:attrNameLst>
                                          <p:attrName>ppt_x</p:attrName>
                                        </p:attrNameLst>
                                      </p:cBhvr>
                                      <p:tavLst>
                                        <p:tav tm="0">
                                          <p:val>
                                            <p:strVal val="#ppt_x"/>
                                          </p:val>
                                        </p:tav>
                                        <p:tav tm="100000">
                                          <p:val>
                                            <p:strVal val="#ppt_x"/>
                                          </p:val>
                                        </p:tav>
                                      </p:tavLst>
                                    </p:anim>
                                    <p:anim calcmode="lin" valueType="num">
                                      <p:cBhvr>
                                        <p:cTn id="5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p:bldP spid="6" grpId="0"/>
      <p:bldGraphic spid="11" grpId="0">
        <p:bldAsOne/>
      </p:bldGraphic>
      <p:bldP spid="20" grpId="0" animBg="1"/>
      <p:bldP spid="21"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8A4C7E-EDC7-1BF2-5B3B-C4EF7C4A25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1939" y="0"/>
            <a:ext cx="7788121" cy="6858000"/>
          </a:xfrm>
          <a:prstGeom prst="rect">
            <a:avLst/>
          </a:prstGeom>
        </p:spPr>
      </p:pic>
      <p:sp>
        <p:nvSpPr>
          <p:cNvPr id="7" name="Rectangle 26">
            <a:extLst>
              <a:ext uri="{FF2B5EF4-FFF2-40B4-BE49-F238E27FC236}">
                <a16:creationId xmlns:a16="http://schemas.microsoft.com/office/drawing/2014/main" id="{504E5944-9682-E185-78F8-CDB53C9A1F83}"/>
              </a:ext>
            </a:extLst>
          </p:cNvPr>
          <p:cNvSpPr/>
          <p:nvPr/>
        </p:nvSpPr>
        <p:spPr>
          <a:xfrm>
            <a:off x="0" y="204561"/>
            <a:ext cx="2295331" cy="726440"/>
          </a:xfrm>
          <a:prstGeom prst="rect">
            <a:avLst/>
          </a:prstGeom>
          <a:solidFill>
            <a:srgbClr val="256166"/>
          </a:solidFill>
          <a:ln w="12700">
            <a:miter lim="400000"/>
          </a:ln>
        </p:spPr>
        <p:txBody>
          <a:bodyPr lIns="45719" rIns="45719" anchor="ctr"/>
          <a:lstStyle/>
          <a:p>
            <a:pPr algn="ctr">
              <a:defRPr>
                <a:solidFill>
                  <a:srgbClr val="FFFFFF"/>
                </a:solidFill>
              </a:defRPr>
            </a:pPr>
            <a:r>
              <a:rPr lang="en-US" sz="2800" b="1" dirty="0"/>
              <a:t>Login</a:t>
            </a:r>
            <a:endParaRPr sz="2800" b="1" dirty="0"/>
          </a:p>
        </p:txBody>
      </p:sp>
    </p:spTree>
    <p:extLst>
      <p:ext uri="{BB962C8B-B14F-4D97-AF65-F5344CB8AC3E}">
        <p14:creationId xmlns:p14="http://schemas.microsoft.com/office/powerpoint/2010/main" val="2379017830"/>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1659AC-88D5-B536-9312-4BC664274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9253" y="0"/>
            <a:ext cx="7113494" cy="6858000"/>
          </a:xfrm>
          <a:prstGeom prst="rect">
            <a:avLst/>
          </a:prstGeom>
        </p:spPr>
      </p:pic>
      <p:sp>
        <p:nvSpPr>
          <p:cNvPr id="4" name="Rectangle 26">
            <a:extLst>
              <a:ext uri="{FF2B5EF4-FFF2-40B4-BE49-F238E27FC236}">
                <a16:creationId xmlns:a16="http://schemas.microsoft.com/office/drawing/2014/main" id="{F30968AB-9AE4-9C88-E82A-72E4A2598713}"/>
              </a:ext>
            </a:extLst>
          </p:cNvPr>
          <p:cNvSpPr/>
          <p:nvPr/>
        </p:nvSpPr>
        <p:spPr>
          <a:xfrm>
            <a:off x="0" y="204561"/>
            <a:ext cx="2295331" cy="726440"/>
          </a:xfrm>
          <a:prstGeom prst="rect">
            <a:avLst/>
          </a:prstGeom>
          <a:solidFill>
            <a:srgbClr val="256166"/>
          </a:solidFill>
          <a:ln w="12700">
            <a:miter lim="400000"/>
          </a:ln>
        </p:spPr>
        <p:txBody>
          <a:bodyPr lIns="45719" rIns="45719" anchor="ctr"/>
          <a:lstStyle/>
          <a:p>
            <a:pPr algn="ctr">
              <a:defRPr>
                <a:solidFill>
                  <a:srgbClr val="FFFFFF"/>
                </a:solidFill>
              </a:defRPr>
            </a:pPr>
            <a:r>
              <a:rPr lang="en-US" sz="2800" b="1" dirty="0"/>
              <a:t>Admin</a:t>
            </a:r>
            <a:endParaRPr sz="2800" b="1" dirty="0"/>
          </a:p>
        </p:txBody>
      </p:sp>
    </p:spTree>
    <p:extLst>
      <p:ext uri="{BB962C8B-B14F-4D97-AF65-F5344CB8AC3E}">
        <p14:creationId xmlns:p14="http://schemas.microsoft.com/office/powerpoint/2010/main" val="361936200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A3C13A-84A7-1149-07BF-CEF46CCFC7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993" y="0"/>
            <a:ext cx="6614013" cy="6858000"/>
          </a:xfrm>
          <a:prstGeom prst="rect">
            <a:avLst/>
          </a:prstGeom>
        </p:spPr>
      </p:pic>
      <p:sp>
        <p:nvSpPr>
          <p:cNvPr id="2" name="Rectangle 26">
            <a:extLst>
              <a:ext uri="{FF2B5EF4-FFF2-40B4-BE49-F238E27FC236}">
                <a16:creationId xmlns:a16="http://schemas.microsoft.com/office/drawing/2014/main" id="{AC01D58E-A555-A978-2894-DFBFA6C55F68}"/>
              </a:ext>
            </a:extLst>
          </p:cNvPr>
          <p:cNvSpPr/>
          <p:nvPr/>
        </p:nvSpPr>
        <p:spPr>
          <a:xfrm>
            <a:off x="0" y="204561"/>
            <a:ext cx="2295331" cy="726440"/>
          </a:xfrm>
          <a:prstGeom prst="rect">
            <a:avLst/>
          </a:prstGeom>
          <a:solidFill>
            <a:srgbClr val="256166"/>
          </a:solidFill>
          <a:ln w="12700">
            <a:miter lim="400000"/>
          </a:ln>
        </p:spPr>
        <p:txBody>
          <a:bodyPr lIns="45719" rIns="45719" anchor="ctr"/>
          <a:lstStyle/>
          <a:p>
            <a:pPr algn="ctr">
              <a:defRPr>
                <a:solidFill>
                  <a:srgbClr val="FFFFFF"/>
                </a:solidFill>
              </a:defRPr>
            </a:pPr>
            <a:r>
              <a:rPr lang="en-US" sz="2800" b="1" dirty="0"/>
              <a:t>Student</a:t>
            </a:r>
            <a:endParaRPr sz="2800" b="1" dirty="0"/>
          </a:p>
        </p:txBody>
      </p:sp>
    </p:spTree>
    <p:extLst>
      <p:ext uri="{BB962C8B-B14F-4D97-AF65-F5344CB8AC3E}">
        <p14:creationId xmlns:p14="http://schemas.microsoft.com/office/powerpoint/2010/main" val="322323997"/>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90CCD8-178E-3020-A89A-B539366EB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0"/>
            <a:ext cx="8229600" cy="6858000"/>
          </a:xfrm>
          <a:prstGeom prst="rect">
            <a:avLst/>
          </a:prstGeom>
        </p:spPr>
      </p:pic>
      <p:sp>
        <p:nvSpPr>
          <p:cNvPr id="5" name="Rectangle 26">
            <a:extLst>
              <a:ext uri="{FF2B5EF4-FFF2-40B4-BE49-F238E27FC236}">
                <a16:creationId xmlns:a16="http://schemas.microsoft.com/office/drawing/2014/main" id="{FD5F3BEE-D2FC-43DB-15FB-9167EC95F89C}"/>
              </a:ext>
            </a:extLst>
          </p:cNvPr>
          <p:cNvSpPr/>
          <p:nvPr/>
        </p:nvSpPr>
        <p:spPr>
          <a:xfrm>
            <a:off x="1" y="204561"/>
            <a:ext cx="1981200" cy="726440"/>
          </a:xfrm>
          <a:prstGeom prst="rect">
            <a:avLst/>
          </a:prstGeom>
          <a:solidFill>
            <a:srgbClr val="256166"/>
          </a:solidFill>
          <a:ln w="12700">
            <a:miter lim="400000"/>
          </a:ln>
        </p:spPr>
        <p:txBody>
          <a:bodyPr lIns="45719" rIns="45719" anchor="ctr"/>
          <a:lstStyle/>
          <a:p>
            <a:pPr algn="ctr">
              <a:defRPr>
                <a:solidFill>
                  <a:srgbClr val="FFFFFF"/>
                </a:solidFill>
              </a:defRPr>
            </a:pPr>
            <a:r>
              <a:rPr lang="en-US" sz="2800" b="1" dirty="0"/>
              <a:t>Instructor</a:t>
            </a:r>
            <a:endParaRPr sz="2800" b="1" dirty="0"/>
          </a:p>
        </p:txBody>
      </p:sp>
    </p:spTree>
    <p:extLst>
      <p:ext uri="{BB962C8B-B14F-4D97-AF65-F5344CB8AC3E}">
        <p14:creationId xmlns:p14="http://schemas.microsoft.com/office/powerpoint/2010/main" val="3068459434"/>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3DA"/>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56A919-38BB-4AC6-97FE-D25014DA815C}"/>
              </a:ext>
            </a:extLst>
          </p:cNvPr>
          <p:cNvSpPr txBox="1"/>
          <p:nvPr/>
        </p:nvSpPr>
        <p:spPr>
          <a:xfrm>
            <a:off x="1262739" y="2967335"/>
            <a:ext cx="9666515" cy="923330"/>
          </a:xfrm>
          <a:prstGeom prst="rect">
            <a:avLst/>
          </a:prstGeom>
          <a:noFill/>
        </p:spPr>
        <p:txBody>
          <a:bodyPr wrap="square" rtlCol="0">
            <a:spAutoFit/>
          </a:bodyPr>
          <a:lstStyle/>
          <a:p>
            <a:pPr algn="ctr"/>
            <a:r>
              <a:rPr lang="en-US" sz="5400" b="1" dirty="0">
                <a:latin typeface="Roboto" panose="02000000000000000000" pitchFamily="2" charset="0"/>
                <a:ea typeface="Roboto" panose="02000000000000000000" pitchFamily="2" charset="0"/>
                <a:cs typeface="Lato Light" charset="0"/>
              </a:rPr>
              <a:t>State Diagram</a:t>
            </a:r>
          </a:p>
        </p:txBody>
      </p:sp>
      <p:sp>
        <p:nvSpPr>
          <p:cNvPr id="3" name="Rectangle 2">
            <a:extLst>
              <a:ext uri="{FF2B5EF4-FFF2-40B4-BE49-F238E27FC236}">
                <a16:creationId xmlns:a16="http://schemas.microsoft.com/office/drawing/2014/main" id="{373F4185-AE3B-4D04-A03F-CDD8B99C1DF9}"/>
              </a:ext>
            </a:extLst>
          </p:cNvPr>
          <p:cNvSpPr/>
          <p:nvPr/>
        </p:nvSpPr>
        <p:spPr>
          <a:xfrm>
            <a:off x="3730689" y="2249944"/>
            <a:ext cx="4730621" cy="461671"/>
          </a:xfrm>
          <a:prstGeom prst="rect">
            <a:avLst/>
          </a:prstGeom>
          <a:solidFill>
            <a:srgbClr val="9C6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EC731EDB-BD6F-49F2-92EE-D205D5D5A1A2}"/>
              </a:ext>
            </a:extLst>
          </p:cNvPr>
          <p:cNvSpPr/>
          <p:nvPr/>
        </p:nvSpPr>
        <p:spPr>
          <a:xfrm>
            <a:off x="3730686" y="4301215"/>
            <a:ext cx="4730622" cy="429406"/>
          </a:xfrm>
          <a:prstGeom prst="rect">
            <a:avLst/>
          </a:prstGeom>
          <a:solidFill>
            <a:srgbClr val="9C6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1132695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3DA"/>
        </a:solidFill>
        <a:effectLst/>
      </p:bgPr>
    </p:bg>
    <p:spTree>
      <p:nvGrpSpPr>
        <p:cNvPr id="1" name=""/>
        <p:cNvGrpSpPr/>
        <p:nvPr/>
      </p:nvGrpSpPr>
      <p:grpSpPr>
        <a:xfrm>
          <a:off x="0" y="0"/>
          <a:ext cx="0" cy="0"/>
          <a:chOff x="0" y="0"/>
          <a:chExt cx="0" cy="0"/>
        </a:xfrm>
      </p:grpSpPr>
      <p:sp>
        <p:nvSpPr>
          <p:cNvPr id="8" name="Rectangle 26">
            <a:extLst>
              <a:ext uri="{FF2B5EF4-FFF2-40B4-BE49-F238E27FC236}">
                <a16:creationId xmlns:a16="http://schemas.microsoft.com/office/drawing/2014/main" id="{5FFB3D6C-93E5-0BBF-588C-34A93E3C1F13}"/>
              </a:ext>
            </a:extLst>
          </p:cNvPr>
          <p:cNvSpPr/>
          <p:nvPr/>
        </p:nvSpPr>
        <p:spPr>
          <a:xfrm>
            <a:off x="-1556" y="6422013"/>
            <a:ext cx="12192000" cy="461666"/>
          </a:xfrm>
          <a:prstGeom prst="rect">
            <a:avLst/>
          </a:prstGeom>
          <a:solidFill>
            <a:srgbClr val="256166"/>
          </a:solidFill>
          <a:ln w="12700">
            <a:miter lim="400000"/>
          </a:ln>
        </p:spPr>
        <p:txBody>
          <a:bodyPr lIns="45719" rIns="45719" anchor="ctr"/>
          <a:lstStyle/>
          <a:p>
            <a:pPr algn="ctr">
              <a:defRPr>
                <a:solidFill>
                  <a:srgbClr val="FFFFFF"/>
                </a:solidFill>
              </a:defRPr>
            </a:pPr>
            <a:endParaRPr/>
          </a:p>
        </p:txBody>
      </p:sp>
      <p:sp>
        <p:nvSpPr>
          <p:cNvPr id="4" name="TextBox 3">
            <a:extLst>
              <a:ext uri="{FF2B5EF4-FFF2-40B4-BE49-F238E27FC236}">
                <a16:creationId xmlns:a16="http://schemas.microsoft.com/office/drawing/2014/main" id="{3014C61A-6C23-65BC-BCFF-33902B92F079}"/>
              </a:ext>
            </a:extLst>
          </p:cNvPr>
          <p:cNvSpPr txBox="1"/>
          <p:nvPr/>
        </p:nvSpPr>
        <p:spPr>
          <a:xfrm>
            <a:off x="399657" y="458546"/>
            <a:ext cx="11392681" cy="1521955"/>
          </a:xfrm>
          <a:prstGeom prst="rect">
            <a:avLst/>
          </a:prstGeom>
          <a:noFill/>
        </p:spPr>
        <p:txBody>
          <a:bodyPr wrap="square" rtlCol="0">
            <a:spAutoFit/>
          </a:bodyPr>
          <a:lstStyle/>
          <a:p>
            <a:pPr algn="just">
              <a:lnSpc>
                <a:spcPct val="150000"/>
              </a:lnSpc>
            </a:pPr>
            <a:r>
              <a:rPr lang="en-US" sz="2400" b="1" dirty="0">
                <a:solidFill>
                  <a:srgbClr val="256166"/>
                </a:solidFill>
              </a:rPr>
              <a:t>A state diagram </a:t>
            </a:r>
            <a:r>
              <a:rPr lang="en-US" sz="2000" dirty="0"/>
              <a:t>(also known as a state machine or state chart diagram) is an illustration of all the possible behavioral states a software system component may exhibit and the various state changes it's predicted to undergo over the course of its operations.</a:t>
            </a:r>
            <a:endParaRPr lang="en-US" b="1" dirty="0"/>
          </a:p>
        </p:txBody>
      </p:sp>
      <p:sp>
        <p:nvSpPr>
          <p:cNvPr id="6" name="TextBox 5">
            <a:extLst>
              <a:ext uri="{FF2B5EF4-FFF2-40B4-BE49-F238E27FC236}">
                <a16:creationId xmlns:a16="http://schemas.microsoft.com/office/drawing/2014/main" id="{B2F4BDD7-2102-4EB7-AE9B-5F1CCE5908D4}"/>
              </a:ext>
            </a:extLst>
          </p:cNvPr>
          <p:cNvSpPr txBox="1"/>
          <p:nvPr/>
        </p:nvSpPr>
        <p:spPr>
          <a:xfrm>
            <a:off x="399657" y="2783332"/>
            <a:ext cx="6097554" cy="461665"/>
          </a:xfrm>
          <a:prstGeom prst="rect">
            <a:avLst/>
          </a:prstGeom>
          <a:noFill/>
        </p:spPr>
        <p:txBody>
          <a:bodyPr wrap="square">
            <a:spAutoFit/>
          </a:bodyPr>
          <a:lstStyle/>
          <a:p>
            <a:pPr algn="just"/>
            <a:r>
              <a:rPr lang="en-US" sz="2400" b="1" dirty="0">
                <a:solidFill>
                  <a:srgbClr val="256166"/>
                </a:solidFill>
              </a:rPr>
              <a:t>Components :</a:t>
            </a:r>
          </a:p>
        </p:txBody>
      </p:sp>
      <p:graphicFrame>
        <p:nvGraphicFramePr>
          <p:cNvPr id="7" name="Diagram 6">
            <a:extLst>
              <a:ext uri="{FF2B5EF4-FFF2-40B4-BE49-F238E27FC236}">
                <a16:creationId xmlns:a16="http://schemas.microsoft.com/office/drawing/2014/main" id="{CEE1FC1E-9958-E8A1-22A9-2CB4BE8DD138}"/>
              </a:ext>
            </a:extLst>
          </p:cNvPr>
          <p:cNvGraphicFramePr/>
          <p:nvPr>
            <p:extLst>
              <p:ext uri="{D42A27DB-BD31-4B8C-83A1-F6EECF244321}">
                <p14:modId xmlns:p14="http://schemas.microsoft.com/office/powerpoint/2010/main" val="725427756"/>
              </p:ext>
            </p:extLst>
          </p:nvPr>
        </p:nvGraphicFramePr>
        <p:xfrm>
          <a:off x="399657" y="3014164"/>
          <a:ext cx="11609459" cy="22165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934540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1"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2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2" presetClass="entr" presetSubtype="8" fill="hold" grpId="0" nodeType="afterEffect">
                                  <p:stCondLst>
                                    <p:cond delay="0"/>
                                  </p:stCondLst>
                                  <p:childTnLst>
                                    <p:set>
                                      <p:cBhvr>
                                        <p:cTn id="20" dur="1" fill="hold">
                                          <p:stCondLst>
                                            <p:cond delay="0"/>
                                          </p:stCondLst>
                                        </p:cTn>
                                        <p:tgtEl>
                                          <p:spTgt spid="7">
                                            <p:graphicEl>
                                              <a:dgm id="{90B0310E-24EF-4CD9-B8D3-536FFFCC44AB}"/>
                                            </p:graphicEl>
                                          </p:spTgt>
                                        </p:tgtEl>
                                        <p:attrNameLst>
                                          <p:attrName>style.visibility</p:attrName>
                                        </p:attrNameLst>
                                      </p:cBhvr>
                                      <p:to>
                                        <p:strVal val="visible"/>
                                      </p:to>
                                    </p:set>
                                    <p:anim calcmode="lin" valueType="num">
                                      <p:cBhvr additive="base">
                                        <p:cTn id="21" dur="500" fill="hold"/>
                                        <p:tgtEl>
                                          <p:spTgt spid="7">
                                            <p:graphicEl>
                                              <a:dgm id="{90B0310E-24EF-4CD9-B8D3-536FFFCC44AB}"/>
                                            </p:graphic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7">
                                            <p:graphicEl>
                                              <a:dgm id="{90B0310E-24EF-4CD9-B8D3-536FFFCC44AB}"/>
                                            </p:graphicEl>
                                          </p:spTgt>
                                        </p:tgtEl>
                                        <p:attrNameLst>
                                          <p:attrName>ppt_y</p:attrName>
                                        </p:attrNameLst>
                                      </p:cBhvr>
                                      <p:tavLst>
                                        <p:tav tm="0">
                                          <p:val>
                                            <p:strVal val="#ppt_y"/>
                                          </p:val>
                                        </p:tav>
                                        <p:tav tm="100000">
                                          <p:val>
                                            <p:strVal val="#ppt_y"/>
                                          </p:val>
                                        </p:tav>
                                      </p:tavLst>
                                    </p:anim>
                                  </p:childTnLst>
                                </p:cTn>
                              </p:par>
                            </p:childTnLst>
                          </p:cTn>
                        </p:par>
                        <p:par>
                          <p:cTn id="23" fill="hold">
                            <p:stCondLst>
                              <p:cond delay="1000"/>
                            </p:stCondLst>
                            <p:childTnLst>
                              <p:par>
                                <p:cTn id="24" presetID="2" presetClass="entr" presetSubtype="8" fill="hold" grpId="0" nodeType="afterEffect">
                                  <p:stCondLst>
                                    <p:cond delay="0"/>
                                  </p:stCondLst>
                                  <p:childTnLst>
                                    <p:set>
                                      <p:cBhvr>
                                        <p:cTn id="25" dur="1" fill="hold">
                                          <p:stCondLst>
                                            <p:cond delay="0"/>
                                          </p:stCondLst>
                                        </p:cTn>
                                        <p:tgtEl>
                                          <p:spTgt spid="7">
                                            <p:graphicEl>
                                              <a:dgm id="{BC64DD5E-15A5-43ED-BE65-76ADA9C1F799}"/>
                                            </p:graphicEl>
                                          </p:spTgt>
                                        </p:tgtEl>
                                        <p:attrNameLst>
                                          <p:attrName>style.visibility</p:attrName>
                                        </p:attrNameLst>
                                      </p:cBhvr>
                                      <p:to>
                                        <p:strVal val="visible"/>
                                      </p:to>
                                    </p:set>
                                    <p:anim calcmode="lin" valueType="num">
                                      <p:cBhvr additive="base">
                                        <p:cTn id="26" dur="500" fill="hold"/>
                                        <p:tgtEl>
                                          <p:spTgt spid="7">
                                            <p:graphicEl>
                                              <a:dgm id="{BC64DD5E-15A5-43ED-BE65-76ADA9C1F799}"/>
                                            </p:graphic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7">
                                            <p:graphicEl>
                                              <a:dgm id="{BC64DD5E-15A5-43ED-BE65-76ADA9C1F799}"/>
                                            </p:graphicEl>
                                          </p:spTgt>
                                        </p:tgtEl>
                                        <p:attrNameLst>
                                          <p:attrName>ppt_y</p:attrName>
                                        </p:attrNameLst>
                                      </p:cBhvr>
                                      <p:tavLst>
                                        <p:tav tm="0">
                                          <p:val>
                                            <p:strVal val="#ppt_y"/>
                                          </p:val>
                                        </p:tav>
                                        <p:tav tm="100000">
                                          <p:val>
                                            <p:strVal val="#ppt_y"/>
                                          </p:val>
                                        </p:tav>
                                      </p:tavLst>
                                    </p:anim>
                                  </p:childTnLst>
                                </p:cTn>
                              </p:par>
                            </p:childTnLst>
                          </p:cTn>
                        </p:par>
                        <p:par>
                          <p:cTn id="28" fill="hold">
                            <p:stCondLst>
                              <p:cond delay="1500"/>
                            </p:stCondLst>
                            <p:childTnLst>
                              <p:par>
                                <p:cTn id="29" presetID="2" presetClass="entr" presetSubtype="8" fill="hold" grpId="0" nodeType="afterEffect">
                                  <p:stCondLst>
                                    <p:cond delay="0"/>
                                  </p:stCondLst>
                                  <p:childTnLst>
                                    <p:set>
                                      <p:cBhvr>
                                        <p:cTn id="30" dur="1" fill="hold">
                                          <p:stCondLst>
                                            <p:cond delay="0"/>
                                          </p:stCondLst>
                                        </p:cTn>
                                        <p:tgtEl>
                                          <p:spTgt spid="7">
                                            <p:graphicEl>
                                              <a:dgm id="{E0A83BFC-9262-4EF8-ADF9-10A9F0D5BBCD}"/>
                                            </p:graphicEl>
                                          </p:spTgt>
                                        </p:tgtEl>
                                        <p:attrNameLst>
                                          <p:attrName>style.visibility</p:attrName>
                                        </p:attrNameLst>
                                      </p:cBhvr>
                                      <p:to>
                                        <p:strVal val="visible"/>
                                      </p:to>
                                    </p:set>
                                    <p:anim calcmode="lin" valueType="num">
                                      <p:cBhvr additive="base">
                                        <p:cTn id="31" dur="500" fill="hold"/>
                                        <p:tgtEl>
                                          <p:spTgt spid="7">
                                            <p:graphicEl>
                                              <a:dgm id="{E0A83BFC-9262-4EF8-ADF9-10A9F0D5BBCD}"/>
                                            </p:graphic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graphicEl>
                                              <a:dgm id="{E0A83BFC-9262-4EF8-ADF9-10A9F0D5BBCD}"/>
                                            </p:graphicEl>
                                          </p:spTgt>
                                        </p:tgtEl>
                                        <p:attrNameLst>
                                          <p:attrName>ppt_y</p:attrName>
                                        </p:attrNameLst>
                                      </p:cBhvr>
                                      <p:tavLst>
                                        <p:tav tm="0">
                                          <p:val>
                                            <p:strVal val="#ppt_y"/>
                                          </p:val>
                                        </p:tav>
                                        <p:tav tm="100000">
                                          <p:val>
                                            <p:strVal val="#ppt_y"/>
                                          </p:val>
                                        </p:tav>
                                      </p:tavLst>
                                    </p:anim>
                                  </p:childTnLst>
                                </p:cTn>
                              </p:par>
                            </p:childTnLst>
                          </p:cTn>
                        </p:par>
                        <p:par>
                          <p:cTn id="33" fill="hold">
                            <p:stCondLst>
                              <p:cond delay="2000"/>
                            </p:stCondLst>
                            <p:childTnLst>
                              <p:par>
                                <p:cTn id="34" presetID="2" presetClass="entr" presetSubtype="8" fill="hold" grpId="0" nodeType="afterEffect">
                                  <p:stCondLst>
                                    <p:cond delay="0"/>
                                  </p:stCondLst>
                                  <p:childTnLst>
                                    <p:set>
                                      <p:cBhvr>
                                        <p:cTn id="35" dur="1" fill="hold">
                                          <p:stCondLst>
                                            <p:cond delay="0"/>
                                          </p:stCondLst>
                                        </p:cTn>
                                        <p:tgtEl>
                                          <p:spTgt spid="7">
                                            <p:graphicEl>
                                              <a:dgm id="{0AF7213A-82A9-4DE7-B1DC-D646647F1726}"/>
                                            </p:graphicEl>
                                          </p:spTgt>
                                        </p:tgtEl>
                                        <p:attrNameLst>
                                          <p:attrName>style.visibility</p:attrName>
                                        </p:attrNameLst>
                                      </p:cBhvr>
                                      <p:to>
                                        <p:strVal val="visible"/>
                                      </p:to>
                                    </p:set>
                                    <p:anim calcmode="lin" valueType="num">
                                      <p:cBhvr additive="base">
                                        <p:cTn id="36" dur="500" fill="hold"/>
                                        <p:tgtEl>
                                          <p:spTgt spid="7">
                                            <p:graphicEl>
                                              <a:dgm id="{0AF7213A-82A9-4DE7-B1DC-D646647F1726}"/>
                                            </p:graphic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7">
                                            <p:graphicEl>
                                              <a:dgm id="{0AF7213A-82A9-4DE7-B1DC-D646647F1726}"/>
                                            </p:graphicEl>
                                          </p:spTgt>
                                        </p:tgtEl>
                                        <p:attrNameLst>
                                          <p:attrName>ppt_y</p:attrName>
                                        </p:attrNameLst>
                                      </p:cBhvr>
                                      <p:tavLst>
                                        <p:tav tm="0">
                                          <p:val>
                                            <p:strVal val="#ppt_y"/>
                                          </p:val>
                                        </p:tav>
                                        <p:tav tm="100000">
                                          <p:val>
                                            <p:strVal val="#ppt_y"/>
                                          </p:val>
                                        </p:tav>
                                      </p:tavLst>
                                    </p:anim>
                                  </p:childTnLst>
                                </p:cTn>
                              </p:par>
                            </p:childTnLst>
                          </p:cTn>
                        </p:par>
                        <p:par>
                          <p:cTn id="38" fill="hold">
                            <p:stCondLst>
                              <p:cond delay="2500"/>
                            </p:stCondLst>
                            <p:childTnLst>
                              <p:par>
                                <p:cTn id="39" presetID="2" presetClass="entr" presetSubtype="8" fill="hold" grpId="0" nodeType="afterEffect">
                                  <p:stCondLst>
                                    <p:cond delay="0"/>
                                  </p:stCondLst>
                                  <p:childTnLst>
                                    <p:set>
                                      <p:cBhvr>
                                        <p:cTn id="40" dur="1" fill="hold">
                                          <p:stCondLst>
                                            <p:cond delay="0"/>
                                          </p:stCondLst>
                                        </p:cTn>
                                        <p:tgtEl>
                                          <p:spTgt spid="7">
                                            <p:graphicEl>
                                              <a:dgm id="{3D19B99B-2101-43F9-8116-61C84A30C236}"/>
                                            </p:graphicEl>
                                          </p:spTgt>
                                        </p:tgtEl>
                                        <p:attrNameLst>
                                          <p:attrName>style.visibility</p:attrName>
                                        </p:attrNameLst>
                                      </p:cBhvr>
                                      <p:to>
                                        <p:strVal val="visible"/>
                                      </p:to>
                                    </p:set>
                                    <p:anim calcmode="lin" valueType="num">
                                      <p:cBhvr additive="base">
                                        <p:cTn id="41" dur="500" fill="hold"/>
                                        <p:tgtEl>
                                          <p:spTgt spid="7">
                                            <p:graphicEl>
                                              <a:dgm id="{3D19B99B-2101-43F9-8116-61C84A30C236}"/>
                                            </p:graphic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7">
                                            <p:graphicEl>
                                              <a:dgm id="{3D19B99B-2101-43F9-8116-61C84A30C236}"/>
                                            </p:graphicEl>
                                          </p:spTgt>
                                        </p:tgtEl>
                                        <p:attrNameLst>
                                          <p:attrName>ppt_y</p:attrName>
                                        </p:attrNameLst>
                                      </p:cBhvr>
                                      <p:tavLst>
                                        <p:tav tm="0">
                                          <p:val>
                                            <p:strVal val="#ppt_y"/>
                                          </p:val>
                                        </p:tav>
                                        <p:tav tm="100000">
                                          <p:val>
                                            <p:strVal val="#ppt_y"/>
                                          </p:val>
                                        </p:tav>
                                      </p:tavLst>
                                    </p:anim>
                                  </p:childTnLst>
                                </p:cTn>
                              </p:par>
                            </p:childTnLst>
                          </p:cTn>
                        </p:par>
                        <p:par>
                          <p:cTn id="43" fill="hold">
                            <p:stCondLst>
                              <p:cond delay="3000"/>
                            </p:stCondLst>
                            <p:childTnLst>
                              <p:par>
                                <p:cTn id="44" presetID="2" presetClass="entr" presetSubtype="8" fill="hold" grpId="0" nodeType="afterEffect">
                                  <p:stCondLst>
                                    <p:cond delay="0"/>
                                  </p:stCondLst>
                                  <p:childTnLst>
                                    <p:set>
                                      <p:cBhvr>
                                        <p:cTn id="45" dur="1" fill="hold">
                                          <p:stCondLst>
                                            <p:cond delay="0"/>
                                          </p:stCondLst>
                                        </p:cTn>
                                        <p:tgtEl>
                                          <p:spTgt spid="7">
                                            <p:graphicEl>
                                              <a:dgm id="{B520246E-18CB-4782-A0AF-5AFFEFDE49C4}"/>
                                            </p:graphicEl>
                                          </p:spTgt>
                                        </p:tgtEl>
                                        <p:attrNameLst>
                                          <p:attrName>style.visibility</p:attrName>
                                        </p:attrNameLst>
                                      </p:cBhvr>
                                      <p:to>
                                        <p:strVal val="visible"/>
                                      </p:to>
                                    </p:set>
                                    <p:anim calcmode="lin" valueType="num">
                                      <p:cBhvr additive="base">
                                        <p:cTn id="46" dur="500" fill="hold"/>
                                        <p:tgtEl>
                                          <p:spTgt spid="7">
                                            <p:graphicEl>
                                              <a:dgm id="{B520246E-18CB-4782-A0AF-5AFFEFDE49C4}"/>
                                            </p:graphic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7">
                                            <p:graphicEl>
                                              <a:dgm id="{B520246E-18CB-4782-A0AF-5AFFEFDE49C4}"/>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p:bldP spid="6" grpId="0"/>
      <p:bldGraphic spid="7"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A073C7-8046-36BC-B96C-AA7C6ABBFF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406" y="0"/>
            <a:ext cx="10009188" cy="6858000"/>
          </a:xfrm>
          <a:prstGeom prst="rect">
            <a:avLst/>
          </a:prstGeom>
        </p:spPr>
      </p:pic>
    </p:spTree>
    <p:extLst>
      <p:ext uri="{BB962C8B-B14F-4D97-AF65-F5344CB8AC3E}">
        <p14:creationId xmlns:p14="http://schemas.microsoft.com/office/powerpoint/2010/main" val="4045105164"/>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3DA"/>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6611D5-3589-406A-B4A8-46E6CCD4F394}"/>
              </a:ext>
            </a:extLst>
          </p:cNvPr>
          <p:cNvSpPr txBox="1"/>
          <p:nvPr/>
        </p:nvSpPr>
        <p:spPr>
          <a:xfrm>
            <a:off x="507858" y="312758"/>
            <a:ext cx="5074430" cy="3139321"/>
          </a:xfrm>
          <a:prstGeom prst="rect">
            <a:avLst/>
          </a:prstGeom>
          <a:noFill/>
        </p:spPr>
        <p:txBody>
          <a:bodyPr wrap="square" rtlCol="0">
            <a:spAutoFit/>
          </a:bodyPr>
          <a:lstStyle/>
          <a:p>
            <a:r>
              <a:rPr lang="en-US" sz="6600" b="1" spc="300" dirty="0">
                <a:solidFill>
                  <a:srgbClr val="256166"/>
                </a:solidFill>
                <a:latin typeface="Baskerville Old Face" panose="02020602080505020303" pitchFamily="18" charset="0"/>
                <a:ea typeface="Roboto" panose="02000000000000000000" pitchFamily="2" charset="0"/>
                <a:cs typeface="Lato" charset="0"/>
              </a:rPr>
              <a:t>L</a:t>
            </a:r>
            <a:r>
              <a:rPr lang="en-US" sz="3200" b="1" spc="300" dirty="0">
                <a:solidFill>
                  <a:srgbClr val="256166"/>
                </a:solidFill>
                <a:latin typeface="Baskerville Old Face" panose="02020602080505020303" pitchFamily="18" charset="0"/>
                <a:ea typeface="Roboto" panose="02000000000000000000" pitchFamily="2" charset="0"/>
                <a:cs typeface="Lato" charset="0"/>
              </a:rPr>
              <a:t>earning</a:t>
            </a:r>
            <a:r>
              <a:rPr lang="en-US" sz="4800" b="1" spc="300" dirty="0">
                <a:solidFill>
                  <a:srgbClr val="256166"/>
                </a:solidFill>
                <a:latin typeface="Baskerville Old Face" panose="02020602080505020303" pitchFamily="18" charset="0"/>
                <a:ea typeface="Roboto" panose="02000000000000000000" pitchFamily="2" charset="0"/>
                <a:cs typeface="Lato" charset="0"/>
              </a:rPr>
              <a:t> </a:t>
            </a:r>
          </a:p>
          <a:p>
            <a:r>
              <a:rPr lang="en-US" sz="6600" b="1" spc="300" dirty="0">
                <a:solidFill>
                  <a:srgbClr val="256166"/>
                </a:solidFill>
                <a:latin typeface="Baskerville Old Face" panose="02020602080505020303" pitchFamily="18" charset="0"/>
                <a:ea typeface="Roboto" panose="02000000000000000000" pitchFamily="2" charset="0"/>
                <a:cs typeface="Lato" charset="0"/>
              </a:rPr>
              <a:t>		M</a:t>
            </a:r>
            <a:r>
              <a:rPr lang="en-US" sz="3200" b="1" spc="300" dirty="0">
                <a:solidFill>
                  <a:srgbClr val="256166"/>
                </a:solidFill>
                <a:latin typeface="Baskerville Old Face" panose="02020602080505020303" pitchFamily="18" charset="0"/>
                <a:ea typeface="Roboto" panose="02000000000000000000" pitchFamily="2" charset="0"/>
                <a:cs typeface="Lato" charset="0"/>
              </a:rPr>
              <a:t>anagement</a:t>
            </a:r>
            <a:r>
              <a:rPr lang="en-US" sz="4800" b="1" spc="300" dirty="0">
                <a:solidFill>
                  <a:srgbClr val="256166"/>
                </a:solidFill>
                <a:latin typeface="Baskerville Old Face" panose="02020602080505020303" pitchFamily="18" charset="0"/>
                <a:ea typeface="Roboto" panose="02000000000000000000" pitchFamily="2" charset="0"/>
                <a:cs typeface="Lato" charset="0"/>
              </a:rPr>
              <a:t> </a:t>
            </a:r>
            <a:endParaRPr lang="ar-EG" sz="4800" b="1" spc="300" dirty="0">
              <a:solidFill>
                <a:srgbClr val="256166"/>
              </a:solidFill>
              <a:latin typeface="Baskerville Old Face" panose="02020602080505020303" pitchFamily="18" charset="0"/>
              <a:ea typeface="Roboto" panose="02000000000000000000" pitchFamily="2" charset="0"/>
              <a:cs typeface="Lato" charset="0"/>
            </a:endParaRPr>
          </a:p>
          <a:p>
            <a:r>
              <a:rPr lang="en-GB" sz="6600" b="1" spc="300" dirty="0">
                <a:solidFill>
                  <a:srgbClr val="256166"/>
                </a:solidFill>
                <a:latin typeface="Baskerville Old Face" panose="02020602080505020303" pitchFamily="18" charset="0"/>
                <a:ea typeface="Roboto" panose="02000000000000000000" pitchFamily="2" charset="0"/>
                <a:cs typeface="Lato" charset="0"/>
              </a:rPr>
              <a:t>					S</a:t>
            </a:r>
            <a:r>
              <a:rPr lang="en-GB" sz="3200" b="1" spc="300" dirty="0">
                <a:solidFill>
                  <a:srgbClr val="256166"/>
                </a:solidFill>
                <a:latin typeface="Baskerville Old Face" panose="02020602080505020303" pitchFamily="18" charset="0"/>
                <a:ea typeface="Roboto" panose="02000000000000000000" pitchFamily="2" charset="0"/>
                <a:cs typeface="Lato" charset="0"/>
              </a:rPr>
              <a:t>ystem</a:t>
            </a:r>
            <a:endParaRPr lang="en-US" sz="4800" b="1" spc="300" dirty="0">
              <a:solidFill>
                <a:srgbClr val="256166"/>
              </a:solidFill>
              <a:latin typeface="Baskerville Old Face" panose="02020602080505020303" pitchFamily="18" charset="0"/>
              <a:ea typeface="Roboto" panose="02000000000000000000" pitchFamily="2" charset="0"/>
              <a:cs typeface="Lato" charset="0"/>
            </a:endParaRPr>
          </a:p>
        </p:txBody>
      </p:sp>
      <p:sp>
        <p:nvSpPr>
          <p:cNvPr id="20" name="Rectangle 30">
            <a:extLst>
              <a:ext uri="{FF2B5EF4-FFF2-40B4-BE49-F238E27FC236}">
                <a16:creationId xmlns:a16="http://schemas.microsoft.com/office/drawing/2014/main" id="{F3993046-BF9E-43D7-96BC-C4E436E05C72}"/>
              </a:ext>
            </a:extLst>
          </p:cNvPr>
          <p:cNvSpPr/>
          <p:nvPr/>
        </p:nvSpPr>
        <p:spPr>
          <a:xfrm>
            <a:off x="6096000" y="2"/>
            <a:ext cx="6096000" cy="5513292"/>
          </a:xfrm>
          <a:prstGeom prst="rect">
            <a:avLst/>
          </a:prstGeom>
          <a:solidFill>
            <a:srgbClr val="256166"/>
          </a:solidFill>
          <a:ln w="12700">
            <a:miter lim="400000"/>
          </a:ln>
        </p:spPr>
        <p:txBody>
          <a:bodyPr lIns="45719" rIns="45719" anchor="ctr"/>
          <a:lstStyle/>
          <a:p>
            <a:pPr algn="ctr">
              <a:defRPr>
                <a:solidFill>
                  <a:srgbClr val="FFFFFF"/>
                </a:solidFill>
              </a:defRPr>
            </a:pPr>
            <a:endParaRPr/>
          </a:p>
        </p:txBody>
      </p:sp>
      <p:sp>
        <p:nvSpPr>
          <p:cNvPr id="8" name="Rectangle 30">
            <a:extLst>
              <a:ext uri="{FF2B5EF4-FFF2-40B4-BE49-F238E27FC236}">
                <a16:creationId xmlns:a16="http://schemas.microsoft.com/office/drawing/2014/main" id="{DA7CEBF7-1840-55A2-74F8-CD86E6205CE1}"/>
              </a:ext>
            </a:extLst>
          </p:cNvPr>
          <p:cNvSpPr/>
          <p:nvPr/>
        </p:nvSpPr>
        <p:spPr>
          <a:xfrm>
            <a:off x="0" y="5624940"/>
            <a:ext cx="4795520" cy="1233060"/>
          </a:xfrm>
          <a:prstGeom prst="rect">
            <a:avLst/>
          </a:prstGeom>
          <a:solidFill>
            <a:srgbClr val="9C6842"/>
          </a:solidFill>
          <a:ln w="12700">
            <a:solidFill>
              <a:srgbClr val="9C6842"/>
            </a:solidFill>
            <a:miter lim="400000"/>
          </a:ln>
        </p:spPr>
        <p:txBody>
          <a:bodyPr lIns="45719" rIns="45719" anchor="ctr"/>
          <a:lstStyle/>
          <a:p>
            <a:pPr algn="ctr">
              <a:defRPr>
                <a:solidFill>
                  <a:srgbClr val="FFFFFF"/>
                </a:solidFill>
              </a:defRPr>
            </a:pPr>
            <a:endParaRPr/>
          </a:p>
        </p:txBody>
      </p:sp>
      <p:sp>
        <p:nvSpPr>
          <p:cNvPr id="4" name="TextBox 3">
            <a:extLst>
              <a:ext uri="{FF2B5EF4-FFF2-40B4-BE49-F238E27FC236}">
                <a16:creationId xmlns:a16="http://schemas.microsoft.com/office/drawing/2014/main" id="{324CDAD5-7E78-5445-7AEF-221B41187385}"/>
              </a:ext>
            </a:extLst>
          </p:cNvPr>
          <p:cNvSpPr txBox="1"/>
          <p:nvPr/>
        </p:nvSpPr>
        <p:spPr>
          <a:xfrm>
            <a:off x="970280" y="5624940"/>
            <a:ext cx="2854960" cy="461665"/>
          </a:xfrm>
          <a:prstGeom prst="rect">
            <a:avLst/>
          </a:prstGeom>
          <a:noFill/>
        </p:spPr>
        <p:txBody>
          <a:bodyPr wrap="square" rtlCol="0">
            <a:spAutoFit/>
          </a:bodyPr>
          <a:lstStyle/>
          <a:p>
            <a:r>
              <a:rPr lang="en-US" sz="2400" b="1" dirty="0">
                <a:solidFill>
                  <a:schemeClr val="bg1"/>
                </a:solidFill>
              </a:rPr>
              <a:t>Under Supervision</a:t>
            </a:r>
          </a:p>
        </p:txBody>
      </p:sp>
      <p:sp>
        <p:nvSpPr>
          <p:cNvPr id="7" name="TextBox 6">
            <a:extLst>
              <a:ext uri="{FF2B5EF4-FFF2-40B4-BE49-F238E27FC236}">
                <a16:creationId xmlns:a16="http://schemas.microsoft.com/office/drawing/2014/main" id="{677C1FCC-D97D-8D40-3F7C-9F4F07FF8EA4}"/>
              </a:ext>
            </a:extLst>
          </p:cNvPr>
          <p:cNvSpPr txBox="1"/>
          <p:nvPr/>
        </p:nvSpPr>
        <p:spPr>
          <a:xfrm>
            <a:off x="7884160" y="312758"/>
            <a:ext cx="2854960" cy="461665"/>
          </a:xfrm>
          <a:prstGeom prst="rect">
            <a:avLst/>
          </a:prstGeom>
          <a:noFill/>
        </p:spPr>
        <p:txBody>
          <a:bodyPr wrap="square" rtlCol="0">
            <a:spAutoFit/>
          </a:bodyPr>
          <a:lstStyle/>
          <a:p>
            <a:r>
              <a:rPr lang="en-US" sz="2400" b="1" dirty="0">
                <a:solidFill>
                  <a:schemeClr val="bg1"/>
                </a:solidFill>
              </a:rPr>
              <a:t>Teamwork Names</a:t>
            </a:r>
          </a:p>
        </p:txBody>
      </p:sp>
      <p:sp>
        <p:nvSpPr>
          <p:cNvPr id="9" name="TextBox 8">
            <a:extLst>
              <a:ext uri="{FF2B5EF4-FFF2-40B4-BE49-F238E27FC236}">
                <a16:creationId xmlns:a16="http://schemas.microsoft.com/office/drawing/2014/main" id="{65CA5EE8-3E3D-9E7A-75AA-A80B00F030D3}"/>
              </a:ext>
            </a:extLst>
          </p:cNvPr>
          <p:cNvSpPr txBox="1"/>
          <p:nvPr/>
        </p:nvSpPr>
        <p:spPr>
          <a:xfrm>
            <a:off x="6604000" y="885114"/>
            <a:ext cx="4836160" cy="4420890"/>
          </a:xfrm>
          <a:prstGeom prst="rect">
            <a:avLst/>
          </a:prstGeom>
          <a:noFill/>
        </p:spPr>
        <p:txBody>
          <a:bodyPr wrap="square" rtlCol="0">
            <a:spAutoFit/>
          </a:bodyPr>
          <a:lstStyle/>
          <a:p>
            <a:pPr marL="457206" indent="-457206">
              <a:lnSpc>
                <a:spcPct val="200000"/>
              </a:lnSpc>
              <a:buFont typeface="+mj-lt"/>
              <a:buAutoNum type="arabicParenR"/>
            </a:pPr>
            <a:r>
              <a:rPr lang="pt-BR" sz="2400" b="1" dirty="0">
                <a:solidFill>
                  <a:schemeClr val="bg1"/>
                </a:solidFill>
              </a:rPr>
              <a:t>Mohammed Shaaban Ali </a:t>
            </a:r>
          </a:p>
          <a:p>
            <a:pPr marL="457206" indent="-457206">
              <a:lnSpc>
                <a:spcPct val="200000"/>
              </a:lnSpc>
              <a:buFont typeface="+mj-lt"/>
              <a:buAutoNum type="arabicParenR"/>
            </a:pPr>
            <a:r>
              <a:rPr lang="pt-BR" sz="2400" b="1" dirty="0">
                <a:solidFill>
                  <a:schemeClr val="bg1"/>
                </a:solidFill>
              </a:rPr>
              <a:t>Hisham  Mahmoud Khirallah</a:t>
            </a:r>
          </a:p>
          <a:p>
            <a:pPr marL="457206" indent="-457206">
              <a:lnSpc>
                <a:spcPct val="200000"/>
              </a:lnSpc>
              <a:buFont typeface="+mj-lt"/>
              <a:buAutoNum type="arabicParenR"/>
            </a:pPr>
            <a:r>
              <a:rPr lang="pt-BR" sz="2400" b="1" dirty="0">
                <a:solidFill>
                  <a:schemeClr val="bg1"/>
                </a:solidFill>
              </a:rPr>
              <a:t>Mahmoud Ezzat  </a:t>
            </a:r>
          </a:p>
          <a:p>
            <a:pPr marL="457206" indent="-457206">
              <a:lnSpc>
                <a:spcPct val="200000"/>
              </a:lnSpc>
              <a:buFont typeface="+mj-lt"/>
              <a:buAutoNum type="arabicParenR"/>
            </a:pPr>
            <a:r>
              <a:rPr lang="pt-BR" sz="2400" b="1" dirty="0">
                <a:solidFill>
                  <a:schemeClr val="bg1"/>
                </a:solidFill>
              </a:rPr>
              <a:t>Noura Abd El Rahman Zakari </a:t>
            </a:r>
          </a:p>
          <a:p>
            <a:pPr marL="457206" indent="-457206">
              <a:lnSpc>
                <a:spcPct val="200000"/>
              </a:lnSpc>
              <a:buFont typeface="+mj-lt"/>
              <a:buAutoNum type="arabicParenR"/>
            </a:pPr>
            <a:r>
              <a:rPr lang="pt-BR" sz="2400" b="1" dirty="0">
                <a:solidFill>
                  <a:schemeClr val="bg1"/>
                </a:solidFill>
              </a:rPr>
              <a:t> Sahar Gamal Tawfik </a:t>
            </a:r>
          </a:p>
          <a:p>
            <a:pPr marL="457206" indent="-457206">
              <a:lnSpc>
                <a:spcPct val="200000"/>
              </a:lnSpc>
              <a:buFont typeface="+mj-lt"/>
              <a:buAutoNum type="arabicParenR"/>
            </a:pPr>
            <a:r>
              <a:rPr lang="pt-BR" sz="2400" b="1" dirty="0">
                <a:solidFill>
                  <a:schemeClr val="bg1"/>
                </a:solidFill>
              </a:rPr>
              <a:t>Omnia Mohammed Tawfik</a:t>
            </a:r>
          </a:p>
        </p:txBody>
      </p:sp>
      <p:pic>
        <p:nvPicPr>
          <p:cNvPr id="11" name="Picture 10">
            <a:extLst>
              <a:ext uri="{FF2B5EF4-FFF2-40B4-BE49-F238E27FC236}">
                <a16:creationId xmlns:a16="http://schemas.microsoft.com/office/drawing/2014/main" id="{296AE3BA-459D-4CA0-AE15-B96AA24768BE}"/>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1252832" y="0"/>
            <a:ext cx="786768" cy="885114"/>
          </a:xfrm>
          <a:prstGeom prst="rect">
            <a:avLst/>
          </a:prstGeom>
        </p:spPr>
      </p:pic>
    </p:spTree>
    <p:extLst>
      <p:ext uri="{BB962C8B-B14F-4D97-AF65-F5344CB8AC3E}">
        <p14:creationId xmlns:p14="http://schemas.microsoft.com/office/powerpoint/2010/main" val="5776171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par>
                          <p:cTn id="28" fill="hold">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par>
                          <p:cTn id="33" fill="hold">
                            <p:stCondLst>
                              <p:cond delay="1000"/>
                            </p:stCondLst>
                            <p:childTnLst>
                              <p:par>
                                <p:cTn id="34" presetID="2" presetClass="entr" presetSubtype="4"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1+#ppt_h/2"/>
                                          </p:val>
                                        </p:tav>
                                        <p:tav tm="100000">
                                          <p:val>
                                            <p:strVal val="#ppt_y"/>
                                          </p:val>
                                        </p:tav>
                                      </p:tavLst>
                                    </p:anim>
                                  </p:childTnLst>
                                </p:cTn>
                              </p:par>
                            </p:childTnLst>
                          </p:cTn>
                        </p:par>
                        <p:par>
                          <p:cTn id="38" fill="hold">
                            <p:stCondLst>
                              <p:cond delay="1500"/>
                            </p:stCondLst>
                            <p:childTnLst>
                              <p:par>
                                <p:cTn id="39" presetID="2" presetClass="entr" presetSubtype="4"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childTnLst>
                          </p:cTn>
                        </p:par>
                        <p:par>
                          <p:cTn id="43" fill="hold">
                            <p:stCondLst>
                              <p:cond delay="2000"/>
                            </p:stCondLst>
                            <p:childTnLst>
                              <p:par>
                                <p:cTn id="44" presetID="2" presetClass="entr" presetSubtype="4" fill="hold" grpId="0" nodeType="afterEffect">
                                  <p:stCondLst>
                                    <p:cond delay="0"/>
                                  </p:stCondLst>
                                  <p:childTnLst>
                                    <p:set>
                                      <p:cBhvr>
                                        <p:cTn id="45" dur="1" fill="hold">
                                          <p:stCondLst>
                                            <p:cond delay="0"/>
                                          </p:stCondLst>
                                        </p:cTn>
                                        <p:tgtEl>
                                          <p:spTgt spid="9">
                                            <p:txEl>
                                              <p:pRg st="0" end="0"/>
                                            </p:txEl>
                                          </p:spTgt>
                                        </p:tgtEl>
                                        <p:attrNameLst>
                                          <p:attrName>style.visibility</p:attrName>
                                        </p:attrNameLst>
                                      </p:cBhvr>
                                      <p:to>
                                        <p:strVal val="visible"/>
                                      </p:to>
                                    </p:set>
                                    <p:anim calcmode="lin" valueType="num">
                                      <p:cBhvr additive="base">
                                        <p:cTn id="4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2" presetClass="entr" presetSubtype="4" fill="hold" grpId="0" nodeType="afterEffect">
                                  <p:stCondLst>
                                    <p:cond delay="0"/>
                                  </p:stCondLst>
                                  <p:childTnLst>
                                    <p:set>
                                      <p:cBhvr>
                                        <p:cTn id="50" dur="1" fill="hold">
                                          <p:stCondLst>
                                            <p:cond delay="0"/>
                                          </p:stCondLst>
                                        </p:cTn>
                                        <p:tgtEl>
                                          <p:spTgt spid="9">
                                            <p:txEl>
                                              <p:pRg st="1" end="1"/>
                                            </p:txEl>
                                          </p:spTgt>
                                        </p:tgtEl>
                                        <p:attrNameLst>
                                          <p:attrName>style.visibility</p:attrName>
                                        </p:attrNameLst>
                                      </p:cBhvr>
                                      <p:to>
                                        <p:strVal val="visible"/>
                                      </p:to>
                                    </p:set>
                                    <p:anim calcmode="lin" valueType="num">
                                      <p:cBhvr additive="base">
                                        <p:cTn id="5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par>
                          <p:cTn id="53" fill="hold">
                            <p:stCondLst>
                              <p:cond delay="3000"/>
                            </p:stCondLst>
                            <p:childTnLst>
                              <p:par>
                                <p:cTn id="54" presetID="2" presetClass="entr" presetSubtype="4" fill="hold" grpId="0" nodeType="afterEffect">
                                  <p:stCondLst>
                                    <p:cond delay="0"/>
                                  </p:stCondLst>
                                  <p:childTnLst>
                                    <p:set>
                                      <p:cBhvr>
                                        <p:cTn id="55" dur="1" fill="hold">
                                          <p:stCondLst>
                                            <p:cond delay="0"/>
                                          </p:stCondLst>
                                        </p:cTn>
                                        <p:tgtEl>
                                          <p:spTgt spid="9">
                                            <p:txEl>
                                              <p:pRg st="2" end="2"/>
                                            </p:txEl>
                                          </p:spTgt>
                                        </p:tgtEl>
                                        <p:attrNameLst>
                                          <p:attrName>style.visibility</p:attrName>
                                        </p:attrNameLst>
                                      </p:cBhvr>
                                      <p:to>
                                        <p:strVal val="visible"/>
                                      </p:to>
                                    </p:set>
                                    <p:anim calcmode="lin" valueType="num">
                                      <p:cBhvr additive="base">
                                        <p:cTn id="56"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par>
                          <p:cTn id="58" fill="hold">
                            <p:stCondLst>
                              <p:cond delay="3500"/>
                            </p:stCondLst>
                            <p:childTnLst>
                              <p:par>
                                <p:cTn id="59" presetID="2" presetClass="entr" presetSubtype="4" fill="hold" grpId="0" nodeType="afterEffect">
                                  <p:stCondLst>
                                    <p:cond delay="0"/>
                                  </p:stCondLst>
                                  <p:childTnLst>
                                    <p:set>
                                      <p:cBhvr>
                                        <p:cTn id="60" dur="1" fill="hold">
                                          <p:stCondLst>
                                            <p:cond delay="0"/>
                                          </p:stCondLst>
                                        </p:cTn>
                                        <p:tgtEl>
                                          <p:spTgt spid="9">
                                            <p:txEl>
                                              <p:pRg st="3" end="3"/>
                                            </p:txEl>
                                          </p:spTgt>
                                        </p:tgtEl>
                                        <p:attrNameLst>
                                          <p:attrName>style.visibility</p:attrName>
                                        </p:attrNameLst>
                                      </p:cBhvr>
                                      <p:to>
                                        <p:strVal val="visible"/>
                                      </p:to>
                                    </p:set>
                                    <p:anim calcmode="lin" valueType="num">
                                      <p:cBhvr additive="base">
                                        <p:cTn id="6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par>
                          <p:cTn id="63" fill="hold">
                            <p:stCondLst>
                              <p:cond delay="4000"/>
                            </p:stCondLst>
                            <p:childTnLst>
                              <p:par>
                                <p:cTn id="64" presetID="2" presetClass="entr" presetSubtype="4" fill="hold" grpId="0" nodeType="afterEffect">
                                  <p:stCondLst>
                                    <p:cond delay="0"/>
                                  </p:stCondLst>
                                  <p:childTnLst>
                                    <p:set>
                                      <p:cBhvr>
                                        <p:cTn id="65" dur="1" fill="hold">
                                          <p:stCondLst>
                                            <p:cond delay="0"/>
                                          </p:stCondLst>
                                        </p:cTn>
                                        <p:tgtEl>
                                          <p:spTgt spid="9">
                                            <p:txEl>
                                              <p:pRg st="4" end="4"/>
                                            </p:txEl>
                                          </p:spTgt>
                                        </p:tgtEl>
                                        <p:attrNameLst>
                                          <p:attrName>style.visibility</p:attrName>
                                        </p:attrNameLst>
                                      </p:cBhvr>
                                      <p:to>
                                        <p:strVal val="visible"/>
                                      </p:to>
                                    </p:set>
                                    <p:anim calcmode="lin" valueType="num">
                                      <p:cBhvr additive="base">
                                        <p:cTn id="66"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par>
                          <p:cTn id="68" fill="hold">
                            <p:stCondLst>
                              <p:cond delay="4500"/>
                            </p:stCondLst>
                            <p:childTnLst>
                              <p:par>
                                <p:cTn id="69" presetID="2" presetClass="entr" presetSubtype="4" fill="hold" grpId="0" nodeType="afterEffect">
                                  <p:stCondLst>
                                    <p:cond delay="0"/>
                                  </p:stCondLst>
                                  <p:childTnLst>
                                    <p:set>
                                      <p:cBhvr>
                                        <p:cTn id="70" dur="1" fill="hold">
                                          <p:stCondLst>
                                            <p:cond delay="0"/>
                                          </p:stCondLst>
                                        </p:cTn>
                                        <p:tgtEl>
                                          <p:spTgt spid="9">
                                            <p:txEl>
                                              <p:pRg st="5" end="5"/>
                                            </p:txEl>
                                          </p:spTgt>
                                        </p:tgtEl>
                                        <p:attrNameLst>
                                          <p:attrName>style.visibility</p:attrName>
                                        </p:attrNameLst>
                                      </p:cBhvr>
                                      <p:to>
                                        <p:strVal val="visible"/>
                                      </p:to>
                                    </p:set>
                                    <p:anim calcmode="lin" valueType="num">
                                      <p:cBhvr additive="base">
                                        <p:cTn id="7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animBg="1"/>
      <p:bldP spid="8" grpId="0" animBg="1"/>
      <p:bldP spid="4" grpId="0"/>
      <p:bldP spid="7" grpId="0"/>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55C74A-4D64-9215-7AC5-7A602907D8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562" y="0"/>
            <a:ext cx="9794875" cy="6858000"/>
          </a:xfrm>
          <a:prstGeom prst="rect">
            <a:avLst/>
          </a:prstGeom>
        </p:spPr>
      </p:pic>
    </p:spTree>
    <p:extLst>
      <p:ext uri="{BB962C8B-B14F-4D97-AF65-F5344CB8AC3E}">
        <p14:creationId xmlns:p14="http://schemas.microsoft.com/office/powerpoint/2010/main" val="3811134794"/>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014DA8-3407-F70C-5B83-33DADCD9B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3811" y="0"/>
            <a:ext cx="9742138" cy="6858000"/>
          </a:xfrm>
          <a:prstGeom prst="rect">
            <a:avLst/>
          </a:prstGeom>
        </p:spPr>
      </p:pic>
    </p:spTree>
    <p:extLst>
      <p:ext uri="{BB962C8B-B14F-4D97-AF65-F5344CB8AC3E}">
        <p14:creationId xmlns:p14="http://schemas.microsoft.com/office/powerpoint/2010/main" val="467443170"/>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FE3DA"/>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56A919-38BB-4AC6-97FE-D25014DA815C}"/>
              </a:ext>
            </a:extLst>
          </p:cNvPr>
          <p:cNvSpPr txBox="1"/>
          <p:nvPr/>
        </p:nvSpPr>
        <p:spPr>
          <a:xfrm>
            <a:off x="1262739" y="2967335"/>
            <a:ext cx="9666515" cy="923330"/>
          </a:xfrm>
          <a:prstGeom prst="rect">
            <a:avLst/>
          </a:prstGeom>
          <a:noFill/>
        </p:spPr>
        <p:txBody>
          <a:bodyPr wrap="square" rtlCol="0">
            <a:spAutoFit/>
          </a:bodyPr>
          <a:lstStyle/>
          <a:p>
            <a:pPr algn="ctr"/>
            <a:r>
              <a:rPr lang="en-US" sz="5400" b="1" dirty="0">
                <a:latin typeface="Roboto" panose="02000000000000000000" pitchFamily="2" charset="0"/>
                <a:ea typeface="Roboto" panose="02000000000000000000" pitchFamily="2" charset="0"/>
                <a:cs typeface="Lato Light" charset="0"/>
              </a:rPr>
              <a:t>Deployment Diagram</a:t>
            </a:r>
          </a:p>
        </p:txBody>
      </p:sp>
      <p:sp>
        <p:nvSpPr>
          <p:cNvPr id="3" name="Rectangle 2">
            <a:extLst>
              <a:ext uri="{FF2B5EF4-FFF2-40B4-BE49-F238E27FC236}">
                <a16:creationId xmlns:a16="http://schemas.microsoft.com/office/drawing/2014/main" id="{373F4185-AE3B-4D04-A03F-CDD8B99C1DF9}"/>
              </a:ext>
            </a:extLst>
          </p:cNvPr>
          <p:cNvSpPr/>
          <p:nvPr/>
        </p:nvSpPr>
        <p:spPr>
          <a:xfrm>
            <a:off x="3730689" y="2249944"/>
            <a:ext cx="4730621" cy="461671"/>
          </a:xfrm>
          <a:prstGeom prst="rect">
            <a:avLst/>
          </a:prstGeom>
          <a:solidFill>
            <a:srgbClr val="9C6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EC731EDB-BD6F-49F2-92EE-D205D5D5A1A2}"/>
              </a:ext>
            </a:extLst>
          </p:cNvPr>
          <p:cNvSpPr/>
          <p:nvPr/>
        </p:nvSpPr>
        <p:spPr>
          <a:xfrm>
            <a:off x="3730686" y="4301215"/>
            <a:ext cx="4730622" cy="429406"/>
          </a:xfrm>
          <a:prstGeom prst="rect">
            <a:avLst/>
          </a:prstGeom>
          <a:solidFill>
            <a:srgbClr val="9C6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4386537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69CE836-DEAA-1B7C-8ABC-753DEF91E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4277"/>
            <a:ext cx="12192000" cy="5409445"/>
          </a:xfrm>
          <a:prstGeom prst="rect">
            <a:avLst/>
          </a:prstGeom>
        </p:spPr>
      </p:pic>
    </p:spTree>
    <p:extLst>
      <p:ext uri="{BB962C8B-B14F-4D97-AF65-F5344CB8AC3E}">
        <p14:creationId xmlns:p14="http://schemas.microsoft.com/office/powerpoint/2010/main" val="1302461810"/>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FE3DA"/>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6611D5-3589-406A-B4A8-46E6CCD4F394}"/>
              </a:ext>
            </a:extLst>
          </p:cNvPr>
          <p:cNvSpPr txBox="1"/>
          <p:nvPr/>
        </p:nvSpPr>
        <p:spPr>
          <a:xfrm>
            <a:off x="3633867" y="2151727"/>
            <a:ext cx="5469255" cy="2554545"/>
          </a:xfrm>
          <a:prstGeom prst="rect">
            <a:avLst/>
          </a:prstGeom>
          <a:noFill/>
        </p:spPr>
        <p:txBody>
          <a:bodyPr wrap="square" rtlCol="0">
            <a:spAutoFit/>
          </a:bodyPr>
          <a:lstStyle/>
          <a:p>
            <a:r>
              <a:rPr lang="en-GB" sz="8000" b="1" dirty="0">
                <a:solidFill>
                  <a:srgbClr val="256166"/>
                </a:solidFill>
                <a:latin typeface="Baskerville Old Face" panose="02020602080505020303" pitchFamily="18" charset="0"/>
                <a:ea typeface="Roboto" panose="02000000000000000000" pitchFamily="2" charset="0"/>
                <a:cs typeface="Lato" charset="0"/>
              </a:rPr>
              <a:t>THANK</a:t>
            </a:r>
          </a:p>
          <a:p>
            <a:r>
              <a:rPr lang="en-GB" sz="8000" b="1" dirty="0">
                <a:solidFill>
                  <a:srgbClr val="256166"/>
                </a:solidFill>
                <a:latin typeface="Baskerville Old Face" panose="02020602080505020303" pitchFamily="18" charset="0"/>
                <a:ea typeface="Roboto" panose="02000000000000000000" pitchFamily="2" charset="0"/>
                <a:cs typeface="Lato" charset="0"/>
              </a:rPr>
              <a:t>						YOU</a:t>
            </a:r>
            <a:endParaRPr lang="ar-EG" sz="8000" b="1" dirty="0">
              <a:solidFill>
                <a:srgbClr val="256166"/>
              </a:solidFill>
              <a:latin typeface="Baskerville Old Face" panose="02020602080505020303" pitchFamily="18" charset="0"/>
              <a:ea typeface="Roboto" panose="02000000000000000000" pitchFamily="2" charset="0"/>
              <a:cs typeface="Lato" charset="0"/>
            </a:endParaRPr>
          </a:p>
        </p:txBody>
      </p:sp>
      <p:sp>
        <p:nvSpPr>
          <p:cNvPr id="20" name="Rectangle 30">
            <a:extLst>
              <a:ext uri="{FF2B5EF4-FFF2-40B4-BE49-F238E27FC236}">
                <a16:creationId xmlns:a16="http://schemas.microsoft.com/office/drawing/2014/main" id="{F3993046-BF9E-43D7-96BC-C4E436E05C72}"/>
              </a:ext>
            </a:extLst>
          </p:cNvPr>
          <p:cNvSpPr/>
          <p:nvPr/>
        </p:nvSpPr>
        <p:spPr>
          <a:xfrm>
            <a:off x="0" y="0"/>
            <a:ext cx="6096000" cy="474562"/>
          </a:xfrm>
          <a:prstGeom prst="rect">
            <a:avLst/>
          </a:prstGeom>
          <a:solidFill>
            <a:srgbClr val="256166"/>
          </a:solidFill>
          <a:ln w="12700">
            <a:miter lim="400000"/>
          </a:ln>
        </p:spPr>
        <p:txBody>
          <a:bodyPr lIns="45719" rIns="45719" anchor="ctr"/>
          <a:lstStyle/>
          <a:p>
            <a:pPr algn="ctr">
              <a:defRPr>
                <a:solidFill>
                  <a:srgbClr val="FFFFFF"/>
                </a:solidFill>
              </a:defRPr>
            </a:pPr>
            <a:endParaRPr/>
          </a:p>
        </p:txBody>
      </p:sp>
      <p:sp>
        <p:nvSpPr>
          <p:cNvPr id="2" name="Rectangle 29">
            <a:extLst>
              <a:ext uri="{FF2B5EF4-FFF2-40B4-BE49-F238E27FC236}">
                <a16:creationId xmlns:a16="http://schemas.microsoft.com/office/drawing/2014/main" id="{4A93F9B4-83F7-83F4-DB97-74756568569C}"/>
              </a:ext>
            </a:extLst>
          </p:cNvPr>
          <p:cNvSpPr/>
          <p:nvPr/>
        </p:nvSpPr>
        <p:spPr>
          <a:xfrm>
            <a:off x="5614331" y="3406139"/>
            <a:ext cx="1870336" cy="45719"/>
          </a:xfrm>
          <a:prstGeom prst="rect">
            <a:avLst/>
          </a:prstGeom>
          <a:solidFill>
            <a:srgbClr val="256166"/>
          </a:solidFill>
          <a:ln w="12700">
            <a:miter lim="400000"/>
          </a:ln>
        </p:spPr>
        <p:txBody>
          <a:bodyPr lIns="45719" rIns="45719" anchor="ctr"/>
          <a:lstStyle/>
          <a:p>
            <a:pPr algn="ctr">
              <a:defRPr>
                <a:solidFill>
                  <a:srgbClr val="FFFFFF"/>
                </a:solidFill>
              </a:defRPr>
            </a:pPr>
            <a:endParaRPr/>
          </a:p>
        </p:txBody>
      </p:sp>
      <p:sp>
        <p:nvSpPr>
          <p:cNvPr id="8" name="Rectangle 30">
            <a:extLst>
              <a:ext uri="{FF2B5EF4-FFF2-40B4-BE49-F238E27FC236}">
                <a16:creationId xmlns:a16="http://schemas.microsoft.com/office/drawing/2014/main" id="{DA7CEBF7-1840-55A2-74F8-CD86E6205CE1}"/>
              </a:ext>
            </a:extLst>
          </p:cNvPr>
          <p:cNvSpPr/>
          <p:nvPr/>
        </p:nvSpPr>
        <p:spPr>
          <a:xfrm>
            <a:off x="6096000" y="6406587"/>
            <a:ext cx="6096000" cy="474562"/>
          </a:xfrm>
          <a:prstGeom prst="rect">
            <a:avLst/>
          </a:prstGeom>
          <a:solidFill>
            <a:srgbClr val="256166"/>
          </a:solidFill>
          <a:ln w="12700">
            <a:miter lim="400000"/>
          </a:ln>
        </p:spPr>
        <p:txBody>
          <a:bodyPr lIns="45719" rIns="45719" anchor="ctr"/>
          <a:lstStyle/>
          <a:p>
            <a:pPr algn="ctr">
              <a:defRPr>
                <a:solidFill>
                  <a:srgbClr val="FFFFFF"/>
                </a:solidFill>
              </a:defRPr>
            </a:pPr>
            <a:endParaRPr/>
          </a:p>
        </p:txBody>
      </p:sp>
    </p:spTree>
    <p:extLst>
      <p:ext uri="{BB962C8B-B14F-4D97-AF65-F5344CB8AC3E}">
        <p14:creationId xmlns:p14="http://schemas.microsoft.com/office/powerpoint/2010/main" val="32795015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3DA"/>
        </a:solidFill>
        <a:effectLst/>
      </p:bgPr>
    </p:bg>
    <p:spTree>
      <p:nvGrpSpPr>
        <p:cNvPr id="1" name=""/>
        <p:cNvGrpSpPr/>
        <p:nvPr/>
      </p:nvGrpSpPr>
      <p:grpSpPr>
        <a:xfrm>
          <a:off x="0" y="0"/>
          <a:ext cx="0" cy="0"/>
          <a:chOff x="0" y="0"/>
          <a:chExt cx="0" cy="0"/>
        </a:xfrm>
      </p:grpSpPr>
      <p:sp>
        <p:nvSpPr>
          <p:cNvPr id="2" name="Shape 57">
            <a:extLst>
              <a:ext uri="{FF2B5EF4-FFF2-40B4-BE49-F238E27FC236}">
                <a16:creationId xmlns:a16="http://schemas.microsoft.com/office/drawing/2014/main" id="{66E1FC3F-77B5-4B34-856D-E3317F5247FD}"/>
              </a:ext>
            </a:extLst>
          </p:cNvPr>
          <p:cNvSpPr/>
          <p:nvPr/>
        </p:nvSpPr>
        <p:spPr>
          <a:xfrm>
            <a:off x="-10596" y="0"/>
            <a:ext cx="5816788" cy="6858000"/>
          </a:xfrm>
          <a:prstGeom prst="rect">
            <a:avLst/>
          </a:prstGeom>
          <a:solidFill>
            <a:srgbClr val="256166"/>
          </a:solidFill>
          <a:ln w="12700">
            <a:miter lim="400000"/>
          </a:ln>
          <a:effectLst>
            <a:outerShdw blurRad="177800" dist="25400" dir="1120549" rotWithShape="0">
              <a:srgbClr val="000000">
                <a:alpha val="18422"/>
              </a:srgbClr>
            </a:outerShdw>
          </a:effectLst>
        </p:spPr>
        <p:txBody>
          <a:bodyPr lIns="71437" tIns="71437" rIns="71437" bIns="71437" anchor="ctr"/>
          <a:lstStyle/>
          <a:p>
            <a:pPr>
              <a:defRPr sz="3200">
                <a:solidFill>
                  <a:srgbClr val="FFFFFF"/>
                </a:solidFill>
              </a:defRPr>
            </a:pPr>
            <a:endParaRPr sz="3200" dirty="0"/>
          </a:p>
        </p:txBody>
      </p:sp>
      <p:sp>
        <p:nvSpPr>
          <p:cNvPr id="3" name="Shape 58">
            <a:extLst>
              <a:ext uri="{FF2B5EF4-FFF2-40B4-BE49-F238E27FC236}">
                <a16:creationId xmlns:a16="http://schemas.microsoft.com/office/drawing/2014/main" id="{EEA0A9DB-3269-4F7B-80E5-05C54E2E2EA4}"/>
              </a:ext>
            </a:extLst>
          </p:cNvPr>
          <p:cNvSpPr/>
          <p:nvPr/>
        </p:nvSpPr>
        <p:spPr>
          <a:xfrm>
            <a:off x="5099987" y="1050459"/>
            <a:ext cx="653143" cy="553996"/>
          </a:xfrm>
          <a:prstGeom prst="rect">
            <a:avLst/>
          </a:prstGeom>
          <a:ln w="12700">
            <a:miter lim="400000"/>
          </a:ln>
          <a:extLst>
            <a:ext uri="{C572A759-6A51-4108-AA02-DFA0A04FC94B}">
              <ma14:wrappingTextBoxFlag xmlns="" xmlns:ma14="http://schemas.microsoft.com/office/mac/drawingml/2011/main" val="1"/>
            </a:ext>
          </a:extLst>
        </p:spPr>
        <p:txBody>
          <a:bodyPr wrap="square" tIns="91439" bIns="91439" anchor="ctr">
            <a:spAutoFit/>
          </a:bodyPr>
          <a:lstStyle>
            <a:lvl1pPr algn="r" defTabSz="1828707">
              <a:defRPr sz="4000">
                <a:solidFill>
                  <a:srgbClr val="FFFFFF"/>
                </a:solidFill>
                <a:latin typeface="Bodoni SvtyTwo ITC TT-Bold"/>
                <a:ea typeface="Bodoni SvtyTwo ITC TT-Bold"/>
                <a:cs typeface="Bodoni SvtyTwo ITC TT-Bold"/>
                <a:sym typeface="Bodoni SvtyTwo ITC TT-Bold"/>
              </a:defRPr>
            </a:lvl1pPr>
          </a:lstStyle>
          <a:p>
            <a:r>
              <a:rPr sz="2400" b="1" dirty="0">
                <a:latin typeface="Didot" panose="02000503000000020003" pitchFamily="2" charset="0"/>
              </a:rPr>
              <a:t>01</a:t>
            </a:r>
          </a:p>
        </p:txBody>
      </p:sp>
      <p:sp>
        <p:nvSpPr>
          <p:cNvPr id="4" name="Shape 59">
            <a:extLst>
              <a:ext uri="{FF2B5EF4-FFF2-40B4-BE49-F238E27FC236}">
                <a16:creationId xmlns:a16="http://schemas.microsoft.com/office/drawing/2014/main" id="{72E8BB34-881B-49F5-BCF7-90343EB0E718}"/>
              </a:ext>
            </a:extLst>
          </p:cNvPr>
          <p:cNvSpPr/>
          <p:nvPr/>
        </p:nvSpPr>
        <p:spPr>
          <a:xfrm>
            <a:off x="5099987" y="1771843"/>
            <a:ext cx="653143" cy="553996"/>
          </a:xfrm>
          <a:prstGeom prst="rect">
            <a:avLst/>
          </a:prstGeom>
          <a:ln w="12700">
            <a:miter lim="400000"/>
          </a:ln>
          <a:extLst>
            <a:ext uri="{C572A759-6A51-4108-AA02-DFA0A04FC94B}">
              <ma14:wrappingTextBoxFlag xmlns="" xmlns:ma14="http://schemas.microsoft.com/office/mac/drawingml/2011/main" val="1"/>
            </a:ext>
          </a:extLst>
        </p:spPr>
        <p:txBody>
          <a:bodyPr wrap="square" tIns="91439" bIns="91439" anchor="ctr">
            <a:spAutoFit/>
          </a:bodyPr>
          <a:lstStyle>
            <a:lvl1pPr algn="r" defTabSz="1828707">
              <a:defRPr sz="4000">
                <a:solidFill>
                  <a:srgbClr val="FFFFFF"/>
                </a:solidFill>
                <a:latin typeface="Bodoni SvtyTwo ITC TT-Bold"/>
                <a:ea typeface="Bodoni SvtyTwo ITC TT-Bold"/>
                <a:cs typeface="Bodoni SvtyTwo ITC TT-Bold"/>
                <a:sym typeface="Bodoni SvtyTwo ITC TT-Bold"/>
              </a:defRPr>
            </a:lvl1pPr>
          </a:lstStyle>
          <a:p>
            <a:r>
              <a:rPr sz="2400" b="1" dirty="0">
                <a:latin typeface="Didot" panose="02000503000000020003" pitchFamily="2" charset="0"/>
              </a:rPr>
              <a:t>02</a:t>
            </a:r>
          </a:p>
        </p:txBody>
      </p:sp>
      <p:sp>
        <p:nvSpPr>
          <p:cNvPr id="5" name="Shape 60">
            <a:extLst>
              <a:ext uri="{FF2B5EF4-FFF2-40B4-BE49-F238E27FC236}">
                <a16:creationId xmlns:a16="http://schemas.microsoft.com/office/drawing/2014/main" id="{D38DC3BC-C8ED-4F34-A505-6B68FF628E36}"/>
              </a:ext>
            </a:extLst>
          </p:cNvPr>
          <p:cNvSpPr/>
          <p:nvPr/>
        </p:nvSpPr>
        <p:spPr>
          <a:xfrm>
            <a:off x="5099987" y="2493227"/>
            <a:ext cx="653143" cy="553996"/>
          </a:xfrm>
          <a:prstGeom prst="rect">
            <a:avLst/>
          </a:prstGeom>
          <a:ln w="12700">
            <a:miter lim="400000"/>
          </a:ln>
          <a:extLst>
            <a:ext uri="{C572A759-6A51-4108-AA02-DFA0A04FC94B}">
              <ma14:wrappingTextBoxFlag xmlns="" xmlns:ma14="http://schemas.microsoft.com/office/mac/drawingml/2011/main" val="1"/>
            </a:ext>
          </a:extLst>
        </p:spPr>
        <p:txBody>
          <a:bodyPr wrap="square" tIns="91439" bIns="91439" anchor="ctr">
            <a:spAutoFit/>
          </a:bodyPr>
          <a:lstStyle>
            <a:lvl1pPr algn="r" defTabSz="1828707">
              <a:defRPr sz="4000">
                <a:solidFill>
                  <a:srgbClr val="FFFFFF"/>
                </a:solidFill>
                <a:latin typeface="Bodoni SvtyTwo ITC TT-Bold"/>
                <a:ea typeface="Bodoni SvtyTwo ITC TT-Bold"/>
                <a:cs typeface="Bodoni SvtyTwo ITC TT-Bold"/>
                <a:sym typeface="Bodoni SvtyTwo ITC TT-Bold"/>
              </a:defRPr>
            </a:lvl1pPr>
          </a:lstStyle>
          <a:p>
            <a:r>
              <a:rPr sz="2400" b="1" dirty="0">
                <a:latin typeface="Didot" panose="02000503000000020003" pitchFamily="2" charset="0"/>
              </a:rPr>
              <a:t>03</a:t>
            </a:r>
          </a:p>
        </p:txBody>
      </p:sp>
      <p:sp>
        <p:nvSpPr>
          <p:cNvPr id="6" name="Shape 61">
            <a:extLst>
              <a:ext uri="{FF2B5EF4-FFF2-40B4-BE49-F238E27FC236}">
                <a16:creationId xmlns:a16="http://schemas.microsoft.com/office/drawing/2014/main" id="{8C145956-919F-4913-B7C4-EDE1D7880E7A}"/>
              </a:ext>
            </a:extLst>
          </p:cNvPr>
          <p:cNvSpPr/>
          <p:nvPr/>
        </p:nvSpPr>
        <p:spPr>
          <a:xfrm>
            <a:off x="5099987" y="3214611"/>
            <a:ext cx="653143" cy="553996"/>
          </a:xfrm>
          <a:prstGeom prst="rect">
            <a:avLst/>
          </a:prstGeom>
          <a:ln w="12700">
            <a:miter lim="400000"/>
          </a:ln>
          <a:extLst>
            <a:ext uri="{C572A759-6A51-4108-AA02-DFA0A04FC94B}">
              <ma14:wrappingTextBoxFlag xmlns="" xmlns:ma14="http://schemas.microsoft.com/office/mac/drawingml/2011/main" val="1"/>
            </a:ext>
          </a:extLst>
        </p:spPr>
        <p:txBody>
          <a:bodyPr wrap="square" tIns="91439" bIns="91439" anchor="ctr">
            <a:spAutoFit/>
          </a:bodyPr>
          <a:lstStyle>
            <a:lvl1pPr algn="r" defTabSz="1828707">
              <a:defRPr sz="4000">
                <a:solidFill>
                  <a:srgbClr val="FFFFFF"/>
                </a:solidFill>
                <a:latin typeface="Bodoni SvtyTwo ITC TT-Bold"/>
                <a:ea typeface="Bodoni SvtyTwo ITC TT-Bold"/>
                <a:cs typeface="Bodoni SvtyTwo ITC TT-Bold"/>
                <a:sym typeface="Bodoni SvtyTwo ITC TT-Bold"/>
              </a:defRPr>
            </a:lvl1pPr>
          </a:lstStyle>
          <a:p>
            <a:r>
              <a:rPr sz="2400" b="1" dirty="0">
                <a:latin typeface="Didot" panose="02000503000000020003" pitchFamily="2" charset="0"/>
              </a:rPr>
              <a:t>04</a:t>
            </a:r>
          </a:p>
        </p:txBody>
      </p:sp>
      <p:sp>
        <p:nvSpPr>
          <p:cNvPr id="7" name="Shape 62">
            <a:extLst>
              <a:ext uri="{FF2B5EF4-FFF2-40B4-BE49-F238E27FC236}">
                <a16:creationId xmlns:a16="http://schemas.microsoft.com/office/drawing/2014/main" id="{555E5A81-7CFA-4940-9655-341394520EDF}"/>
              </a:ext>
            </a:extLst>
          </p:cNvPr>
          <p:cNvSpPr/>
          <p:nvPr/>
        </p:nvSpPr>
        <p:spPr>
          <a:xfrm>
            <a:off x="5099987" y="3935995"/>
            <a:ext cx="653143" cy="553996"/>
          </a:xfrm>
          <a:prstGeom prst="rect">
            <a:avLst/>
          </a:prstGeom>
          <a:ln w="12700">
            <a:miter lim="400000"/>
          </a:ln>
          <a:extLst>
            <a:ext uri="{C572A759-6A51-4108-AA02-DFA0A04FC94B}">
              <ma14:wrappingTextBoxFlag xmlns="" xmlns:ma14="http://schemas.microsoft.com/office/mac/drawingml/2011/main" val="1"/>
            </a:ext>
          </a:extLst>
        </p:spPr>
        <p:txBody>
          <a:bodyPr wrap="square" tIns="91439" bIns="91439" anchor="ctr">
            <a:spAutoFit/>
          </a:bodyPr>
          <a:lstStyle>
            <a:lvl1pPr algn="r" defTabSz="1828707">
              <a:defRPr sz="4000">
                <a:solidFill>
                  <a:srgbClr val="FFFFFF"/>
                </a:solidFill>
                <a:latin typeface="Bodoni SvtyTwo ITC TT-Bold"/>
                <a:ea typeface="Bodoni SvtyTwo ITC TT-Bold"/>
                <a:cs typeface="Bodoni SvtyTwo ITC TT-Bold"/>
                <a:sym typeface="Bodoni SvtyTwo ITC TT-Bold"/>
              </a:defRPr>
            </a:lvl1pPr>
          </a:lstStyle>
          <a:p>
            <a:r>
              <a:rPr sz="2400" b="1" dirty="0">
                <a:latin typeface="Didot" panose="02000503000000020003" pitchFamily="2" charset="0"/>
              </a:rPr>
              <a:t>05</a:t>
            </a:r>
          </a:p>
        </p:txBody>
      </p:sp>
      <p:sp>
        <p:nvSpPr>
          <p:cNvPr id="28" name="TextBox 27">
            <a:extLst>
              <a:ext uri="{FF2B5EF4-FFF2-40B4-BE49-F238E27FC236}">
                <a16:creationId xmlns:a16="http://schemas.microsoft.com/office/drawing/2014/main" id="{9987B9D2-ED3D-48D2-B3FD-5CB77CE09194}"/>
              </a:ext>
            </a:extLst>
          </p:cNvPr>
          <p:cNvSpPr txBox="1"/>
          <p:nvPr/>
        </p:nvSpPr>
        <p:spPr>
          <a:xfrm>
            <a:off x="5780794" y="1187183"/>
            <a:ext cx="1369066" cy="400110"/>
          </a:xfrm>
          <a:prstGeom prst="rect">
            <a:avLst/>
          </a:prstGeom>
          <a:noFill/>
        </p:spPr>
        <p:txBody>
          <a:bodyPr wrap="square" rtlCol="0">
            <a:spAutoFit/>
          </a:bodyPr>
          <a:lstStyle/>
          <a:p>
            <a:pPr algn="ctr"/>
            <a:r>
              <a:rPr lang="en-GB" sz="2000" b="1" dirty="0">
                <a:solidFill>
                  <a:srgbClr val="256166"/>
                </a:solidFill>
                <a:latin typeface="Roboto" panose="02000000000000000000" pitchFamily="2" charset="0"/>
                <a:ea typeface="Roboto" panose="02000000000000000000" pitchFamily="2" charset="0"/>
              </a:rPr>
              <a:t>Abstract</a:t>
            </a:r>
            <a:endParaRPr lang="id-ID" sz="2000" b="1" dirty="0">
              <a:solidFill>
                <a:srgbClr val="256166"/>
              </a:solidFill>
              <a:latin typeface="Roboto" panose="02000000000000000000" pitchFamily="2" charset="0"/>
              <a:ea typeface="Roboto" panose="02000000000000000000" pitchFamily="2" charset="0"/>
            </a:endParaRPr>
          </a:p>
        </p:txBody>
      </p:sp>
      <p:sp>
        <p:nvSpPr>
          <p:cNvPr id="29" name="TextBox 28">
            <a:extLst>
              <a:ext uri="{FF2B5EF4-FFF2-40B4-BE49-F238E27FC236}">
                <a16:creationId xmlns:a16="http://schemas.microsoft.com/office/drawing/2014/main" id="{224DF6F7-8620-49E4-830B-F69CD3F712D2}"/>
              </a:ext>
            </a:extLst>
          </p:cNvPr>
          <p:cNvSpPr txBox="1"/>
          <p:nvPr/>
        </p:nvSpPr>
        <p:spPr>
          <a:xfrm>
            <a:off x="5780793" y="1897014"/>
            <a:ext cx="2000937" cy="400110"/>
          </a:xfrm>
          <a:prstGeom prst="rect">
            <a:avLst/>
          </a:prstGeom>
          <a:noFill/>
        </p:spPr>
        <p:txBody>
          <a:bodyPr wrap="square" rtlCol="0">
            <a:spAutoFit/>
          </a:bodyPr>
          <a:lstStyle/>
          <a:p>
            <a:pPr algn="ctr"/>
            <a:r>
              <a:rPr lang="en-US" sz="2000" b="1" dirty="0">
                <a:solidFill>
                  <a:srgbClr val="256166"/>
                </a:solidFill>
                <a:latin typeface="Roboto" panose="02000000000000000000" pitchFamily="2" charset="0"/>
                <a:ea typeface="Roboto" panose="02000000000000000000" pitchFamily="2" charset="0"/>
              </a:rPr>
              <a:t>Class Diagram</a:t>
            </a:r>
          </a:p>
        </p:txBody>
      </p:sp>
      <p:sp>
        <p:nvSpPr>
          <p:cNvPr id="30" name="TextBox 29">
            <a:extLst>
              <a:ext uri="{FF2B5EF4-FFF2-40B4-BE49-F238E27FC236}">
                <a16:creationId xmlns:a16="http://schemas.microsoft.com/office/drawing/2014/main" id="{A28BE405-0433-4E01-B5BB-16F8DAF42921}"/>
              </a:ext>
            </a:extLst>
          </p:cNvPr>
          <p:cNvSpPr txBox="1"/>
          <p:nvPr/>
        </p:nvSpPr>
        <p:spPr>
          <a:xfrm>
            <a:off x="5706149" y="2606845"/>
            <a:ext cx="2430145" cy="400110"/>
          </a:xfrm>
          <a:prstGeom prst="rect">
            <a:avLst/>
          </a:prstGeom>
          <a:noFill/>
        </p:spPr>
        <p:txBody>
          <a:bodyPr wrap="square" rtlCol="0">
            <a:spAutoFit/>
          </a:bodyPr>
          <a:lstStyle/>
          <a:p>
            <a:pPr algn="ctr"/>
            <a:r>
              <a:rPr lang="en-US" sz="2000" b="1" dirty="0">
                <a:solidFill>
                  <a:srgbClr val="256166"/>
                </a:solidFill>
                <a:latin typeface="Roboto" panose="02000000000000000000" pitchFamily="2" charset="0"/>
                <a:ea typeface="Roboto" panose="02000000000000000000" pitchFamily="2" charset="0"/>
              </a:rPr>
              <a:t>Activity Diagram</a:t>
            </a:r>
          </a:p>
        </p:txBody>
      </p:sp>
      <p:sp>
        <p:nvSpPr>
          <p:cNvPr id="31" name="TextBox 30">
            <a:extLst>
              <a:ext uri="{FF2B5EF4-FFF2-40B4-BE49-F238E27FC236}">
                <a16:creationId xmlns:a16="http://schemas.microsoft.com/office/drawing/2014/main" id="{AF2DCEE3-E165-4001-8814-94995E0CCAE5}"/>
              </a:ext>
            </a:extLst>
          </p:cNvPr>
          <p:cNvSpPr txBox="1"/>
          <p:nvPr/>
        </p:nvSpPr>
        <p:spPr>
          <a:xfrm>
            <a:off x="5780793" y="3316676"/>
            <a:ext cx="2430145" cy="400110"/>
          </a:xfrm>
          <a:prstGeom prst="rect">
            <a:avLst/>
          </a:prstGeom>
          <a:noFill/>
        </p:spPr>
        <p:txBody>
          <a:bodyPr wrap="square" rtlCol="0">
            <a:spAutoFit/>
          </a:bodyPr>
          <a:lstStyle/>
          <a:p>
            <a:pPr algn="ctr"/>
            <a:r>
              <a:rPr lang="en-US" sz="2000" b="1" dirty="0">
                <a:solidFill>
                  <a:srgbClr val="256166"/>
                </a:solidFill>
                <a:latin typeface="Roboto" panose="02000000000000000000" pitchFamily="2" charset="0"/>
                <a:ea typeface="Roboto" panose="02000000000000000000" pitchFamily="2" charset="0"/>
              </a:rPr>
              <a:t>Sequence Diagram</a:t>
            </a:r>
          </a:p>
        </p:txBody>
      </p:sp>
      <p:sp>
        <p:nvSpPr>
          <p:cNvPr id="33" name="Rectangle 32">
            <a:extLst>
              <a:ext uri="{FF2B5EF4-FFF2-40B4-BE49-F238E27FC236}">
                <a16:creationId xmlns:a16="http://schemas.microsoft.com/office/drawing/2014/main" id="{95095CF4-9D48-4F81-B6A4-B0C559237395}"/>
              </a:ext>
            </a:extLst>
          </p:cNvPr>
          <p:cNvSpPr/>
          <p:nvPr/>
        </p:nvSpPr>
        <p:spPr>
          <a:xfrm>
            <a:off x="86188" y="5739128"/>
            <a:ext cx="4504473" cy="1107996"/>
          </a:xfrm>
          <a:prstGeom prst="rect">
            <a:avLst/>
          </a:prstGeom>
        </p:spPr>
        <p:txBody>
          <a:bodyPr wrap="square">
            <a:spAutoFit/>
          </a:bodyPr>
          <a:lstStyle/>
          <a:p>
            <a:r>
              <a:rPr lang="en-US" sz="6600" b="1" spc="600" dirty="0">
                <a:solidFill>
                  <a:schemeClr val="bg1"/>
                </a:solidFill>
                <a:latin typeface="Roboto" panose="02000000000000000000" pitchFamily="2" charset="0"/>
                <a:ea typeface="Roboto" panose="02000000000000000000" pitchFamily="2" charset="0"/>
              </a:rPr>
              <a:t>Agenda</a:t>
            </a:r>
            <a:endParaRPr lang="id-ID" sz="6600" b="1" spc="600" dirty="0">
              <a:solidFill>
                <a:schemeClr val="bg1"/>
              </a:solidFill>
              <a:latin typeface="Roboto" panose="02000000000000000000" pitchFamily="2" charset="0"/>
              <a:ea typeface="Roboto" panose="02000000000000000000" pitchFamily="2" charset="0"/>
            </a:endParaRPr>
          </a:p>
        </p:txBody>
      </p:sp>
      <p:sp>
        <p:nvSpPr>
          <p:cNvPr id="8" name="Shape 62">
            <a:extLst>
              <a:ext uri="{FF2B5EF4-FFF2-40B4-BE49-F238E27FC236}">
                <a16:creationId xmlns:a16="http://schemas.microsoft.com/office/drawing/2014/main" id="{04DD1A61-5809-00BF-E465-0EFA2E2E93F3}"/>
              </a:ext>
            </a:extLst>
          </p:cNvPr>
          <p:cNvSpPr/>
          <p:nvPr/>
        </p:nvSpPr>
        <p:spPr>
          <a:xfrm>
            <a:off x="5146968" y="4657381"/>
            <a:ext cx="559181" cy="553996"/>
          </a:xfrm>
          <a:prstGeom prst="rect">
            <a:avLst/>
          </a:prstGeom>
          <a:ln w="12700">
            <a:miter lim="400000"/>
          </a:ln>
          <a:extLst>
            <a:ext uri="{C572A759-6A51-4108-AA02-DFA0A04FC94B}">
              <ma14:wrappingTextBoxFlag xmlns="" xmlns:ma14="http://schemas.microsoft.com/office/mac/drawingml/2011/main" val="1"/>
            </a:ext>
          </a:extLst>
        </p:spPr>
        <p:txBody>
          <a:bodyPr wrap="square" tIns="91439" bIns="91439" anchor="ctr">
            <a:spAutoFit/>
          </a:bodyPr>
          <a:lstStyle>
            <a:lvl1pPr algn="r" defTabSz="1828707">
              <a:defRPr sz="4000">
                <a:solidFill>
                  <a:srgbClr val="FFFFFF"/>
                </a:solidFill>
                <a:latin typeface="Bodoni SvtyTwo ITC TT-Bold"/>
                <a:ea typeface="Bodoni SvtyTwo ITC TT-Bold"/>
                <a:cs typeface="Bodoni SvtyTwo ITC TT-Bold"/>
                <a:sym typeface="Bodoni SvtyTwo ITC TT-Bold"/>
              </a:defRPr>
            </a:lvl1pPr>
          </a:lstStyle>
          <a:p>
            <a:r>
              <a:rPr sz="2400" b="1" dirty="0">
                <a:latin typeface="Didot" panose="02000503000000020003" pitchFamily="2" charset="0"/>
              </a:rPr>
              <a:t>0</a:t>
            </a:r>
            <a:r>
              <a:rPr lang="en-GB" sz="2400" b="1" dirty="0">
                <a:latin typeface="Didot" panose="02000503000000020003" pitchFamily="2" charset="0"/>
              </a:rPr>
              <a:t>6</a:t>
            </a:r>
            <a:endParaRPr sz="2400" b="1" dirty="0">
              <a:latin typeface="Didot" panose="02000503000000020003" pitchFamily="2" charset="0"/>
            </a:endParaRPr>
          </a:p>
        </p:txBody>
      </p:sp>
      <p:sp>
        <p:nvSpPr>
          <p:cNvPr id="9" name="TextBox 8">
            <a:extLst>
              <a:ext uri="{FF2B5EF4-FFF2-40B4-BE49-F238E27FC236}">
                <a16:creationId xmlns:a16="http://schemas.microsoft.com/office/drawing/2014/main" id="{E08BCE46-97F3-AC9B-7626-72193F7785DF}"/>
              </a:ext>
            </a:extLst>
          </p:cNvPr>
          <p:cNvSpPr txBox="1"/>
          <p:nvPr/>
        </p:nvSpPr>
        <p:spPr>
          <a:xfrm>
            <a:off x="5688882" y="4026507"/>
            <a:ext cx="2158164" cy="400110"/>
          </a:xfrm>
          <a:prstGeom prst="rect">
            <a:avLst/>
          </a:prstGeom>
          <a:noFill/>
        </p:spPr>
        <p:txBody>
          <a:bodyPr wrap="square" rtlCol="0">
            <a:spAutoFit/>
          </a:bodyPr>
          <a:lstStyle/>
          <a:p>
            <a:pPr algn="ctr"/>
            <a:r>
              <a:rPr lang="en-US" sz="2000" b="1" dirty="0">
                <a:solidFill>
                  <a:srgbClr val="256166"/>
                </a:solidFill>
                <a:latin typeface="Roboto" panose="02000000000000000000" pitchFamily="2" charset="0"/>
                <a:ea typeface="Roboto" panose="02000000000000000000" pitchFamily="2" charset="0"/>
              </a:rPr>
              <a:t>State Diagram</a:t>
            </a:r>
          </a:p>
        </p:txBody>
      </p:sp>
      <p:sp>
        <p:nvSpPr>
          <p:cNvPr id="12" name="TextBox 11">
            <a:extLst>
              <a:ext uri="{FF2B5EF4-FFF2-40B4-BE49-F238E27FC236}">
                <a16:creationId xmlns:a16="http://schemas.microsoft.com/office/drawing/2014/main" id="{853D3E24-787C-CA48-A85A-33FB9F3D33BB}"/>
              </a:ext>
            </a:extLst>
          </p:cNvPr>
          <p:cNvSpPr txBox="1"/>
          <p:nvPr/>
        </p:nvSpPr>
        <p:spPr>
          <a:xfrm>
            <a:off x="5688881" y="4736340"/>
            <a:ext cx="2913943" cy="400110"/>
          </a:xfrm>
          <a:prstGeom prst="rect">
            <a:avLst/>
          </a:prstGeom>
          <a:noFill/>
        </p:spPr>
        <p:txBody>
          <a:bodyPr wrap="square" rtlCol="0">
            <a:spAutoFit/>
          </a:bodyPr>
          <a:lstStyle/>
          <a:p>
            <a:pPr algn="ctr"/>
            <a:r>
              <a:rPr lang="en-US" sz="2000" b="1" dirty="0">
                <a:solidFill>
                  <a:srgbClr val="256166"/>
                </a:solidFill>
                <a:latin typeface="Roboto" panose="02000000000000000000" pitchFamily="2" charset="0"/>
                <a:ea typeface="Roboto" panose="02000000000000000000" pitchFamily="2" charset="0"/>
              </a:rPr>
              <a:t>Deployment Diagram</a:t>
            </a:r>
          </a:p>
        </p:txBody>
      </p:sp>
    </p:spTree>
    <p:extLst>
      <p:ext uri="{BB962C8B-B14F-4D97-AF65-F5344CB8AC3E}">
        <p14:creationId xmlns:p14="http://schemas.microsoft.com/office/powerpoint/2010/main" val="3224500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3DA"/>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51647B-78F1-4D39-A94E-2C33179E9993}"/>
              </a:ext>
            </a:extLst>
          </p:cNvPr>
          <p:cNvSpPr/>
          <p:nvPr/>
        </p:nvSpPr>
        <p:spPr>
          <a:xfrm>
            <a:off x="584903" y="407518"/>
            <a:ext cx="3554171" cy="830997"/>
          </a:xfrm>
          <a:prstGeom prst="rect">
            <a:avLst/>
          </a:prstGeom>
        </p:spPr>
        <p:txBody>
          <a:bodyPr wrap="square">
            <a:spAutoFit/>
          </a:bodyPr>
          <a:lstStyle/>
          <a:p>
            <a:r>
              <a:rPr lang="en-GB" sz="4800" b="1" dirty="0">
                <a:solidFill>
                  <a:srgbClr val="256166"/>
                </a:solidFill>
                <a:latin typeface="Roboto" panose="02000000000000000000" pitchFamily="2" charset="0"/>
                <a:ea typeface="Roboto" panose="02000000000000000000" pitchFamily="2" charset="0"/>
              </a:rPr>
              <a:t>Abstract</a:t>
            </a:r>
            <a:endParaRPr lang="id-ID" sz="4800" b="1" dirty="0">
              <a:solidFill>
                <a:srgbClr val="256166"/>
              </a:solidFill>
              <a:latin typeface="Roboto" panose="02000000000000000000" pitchFamily="2" charset="0"/>
              <a:ea typeface="Roboto" panose="02000000000000000000" pitchFamily="2" charset="0"/>
            </a:endParaRPr>
          </a:p>
        </p:txBody>
      </p:sp>
      <p:sp>
        <p:nvSpPr>
          <p:cNvPr id="3" name="Rectangle 2">
            <a:extLst>
              <a:ext uri="{FF2B5EF4-FFF2-40B4-BE49-F238E27FC236}">
                <a16:creationId xmlns:a16="http://schemas.microsoft.com/office/drawing/2014/main" id="{C76C3741-A755-44EC-B33E-6256CDCFF2B7}"/>
              </a:ext>
            </a:extLst>
          </p:cNvPr>
          <p:cNvSpPr/>
          <p:nvPr/>
        </p:nvSpPr>
        <p:spPr>
          <a:xfrm>
            <a:off x="459511" y="1537066"/>
            <a:ext cx="11539656" cy="4435189"/>
          </a:xfrm>
          <a:prstGeom prst="rect">
            <a:avLst/>
          </a:prstGeom>
        </p:spPr>
        <p:txBody>
          <a:bodyPr wrap="square">
            <a:spAutoFit/>
          </a:bodyPr>
          <a:lstStyle/>
          <a:p>
            <a:pPr algn="just">
              <a:lnSpc>
                <a:spcPct val="150000"/>
              </a:lnSpc>
            </a:pPr>
            <a:r>
              <a:rPr lang="ar-EG" dirty="0"/>
              <a:t>	</a:t>
            </a:r>
            <a:r>
              <a:rPr lang="en-US" dirty="0"/>
              <a:t>Our project is built upon a profound understanding of the challenges faced by students in technical education schools, reflecting the academic experience of general secondary school students. As fortunate recipients of easily accessible private tutoring, we embraced the principle of equal opportunities as a key driver for our project. The concept of launching a platform offering courses for technical education schools stems from this belief in the crucial importance of providing equal educational opportunities by offering specialized, high-quality educational content.</a:t>
            </a:r>
            <a:endParaRPr lang="ar-EG" dirty="0"/>
          </a:p>
          <a:p>
            <a:pPr algn="just">
              <a:lnSpc>
                <a:spcPct val="150000"/>
              </a:lnSpc>
            </a:pPr>
            <a:endParaRPr lang="en-US" sz="400" dirty="0"/>
          </a:p>
          <a:p>
            <a:pPr algn="just">
              <a:lnSpc>
                <a:spcPct val="150000"/>
              </a:lnSpc>
            </a:pPr>
            <a:r>
              <a:rPr lang="ar-EG" dirty="0"/>
              <a:t>	</a:t>
            </a:r>
            <a:r>
              <a:rPr lang="en-US" dirty="0"/>
              <a:t>Our project aims to enhance and broaden the learning possibilities for technical education students by providing diverse courses covering various artistic fields. Through this platform, we aspire to stimulate student engagement and knowledge exchange, not only to improve their academic performance but also to foster their artistic interests and develop their future skills. Through this initiative, we seek to make a positive impact on the future of students in technical education schools by providing innovative and effective learning tools.</a:t>
            </a:r>
          </a:p>
        </p:txBody>
      </p:sp>
      <p:sp>
        <p:nvSpPr>
          <p:cNvPr id="5" name="Shape 57">
            <a:extLst>
              <a:ext uri="{FF2B5EF4-FFF2-40B4-BE49-F238E27FC236}">
                <a16:creationId xmlns:a16="http://schemas.microsoft.com/office/drawing/2014/main" id="{349E25F2-A9ED-02E1-8622-4AA1E57FFF80}"/>
              </a:ext>
            </a:extLst>
          </p:cNvPr>
          <p:cNvSpPr/>
          <p:nvPr/>
        </p:nvSpPr>
        <p:spPr>
          <a:xfrm>
            <a:off x="-10596" y="6074228"/>
            <a:ext cx="12202596" cy="783771"/>
          </a:xfrm>
          <a:prstGeom prst="rect">
            <a:avLst/>
          </a:prstGeom>
          <a:solidFill>
            <a:srgbClr val="256166"/>
          </a:solidFill>
          <a:ln w="12700">
            <a:miter lim="400000"/>
          </a:ln>
          <a:effectLst>
            <a:outerShdw blurRad="177800" dist="25400" dir="1120549" rotWithShape="0">
              <a:srgbClr val="000000">
                <a:alpha val="18422"/>
              </a:srgbClr>
            </a:outerShdw>
          </a:effectLst>
        </p:spPr>
        <p:txBody>
          <a:bodyPr lIns="71437" tIns="71437" rIns="71437" bIns="71437" anchor="ctr"/>
          <a:lstStyle/>
          <a:p>
            <a:pPr>
              <a:defRPr sz="3200">
                <a:solidFill>
                  <a:srgbClr val="FFFFFF"/>
                </a:solidFill>
              </a:defRPr>
            </a:pPr>
            <a:endParaRPr sz="3200" dirty="0"/>
          </a:p>
        </p:txBody>
      </p:sp>
    </p:spTree>
    <p:extLst>
      <p:ext uri="{BB962C8B-B14F-4D97-AF65-F5344CB8AC3E}">
        <p14:creationId xmlns:p14="http://schemas.microsoft.com/office/powerpoint/2010/main" val="1290414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3DA"/>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56A919-38BB-4AC6-97FE-D25014DA815C}"/>
              </a:ext>
            </a:extLst>
          </p:cNvPr>
          <p:cNvSpPr txBox="1"/>
          <p:nvPr/>
        </p:nvSpPr>
        <p:spPr>
          <a:xfrm>
            <a:off x="1262739" y="2967335"/>
            <a:ext cx="9666515" cy="923330"/>
          </a:xfrm>
          <a:prstGeom prst="rect">
            <a:avLst/>
          </a:prstGeom>
          <a:noFill/>
        </p:spPr>
        <p:txBody>
          <a:bodyPr wrap="square" rtlCol="0">
            <a:spAutoFit/>
          </a:bodyPr>
          <a:lstStyle/>
          <a:p>
            <a:pPr algn="ctr"/>
            <a:r>
              <a:rPr lang="en-US" sz="5400" b="1" dirty="0">
                <a:latin typeface="Roboto" panose="02000000000000000000" pitchFamily="2" charset="0"/>
                <a:ea typeface="Roboto" panose="02000000000000000000" pitchFamily="2" charset="0"/>
                <a:cs typeface="Lato Light" charset="0"/>
              </a:rPr>
              <a:t>Class Diagram</a:t>
            </a:r>
          </a:p>
        </p:txBody>
      </p:sp>
      <p:sp>
        <p:nvSpPr>
          <p:cNvPr id="3" name="Rectangle 2">
            <a:extLst>
              <a:ext uri="{FF2B5EF4-FFF2-40B4-BE49-F238E27FC236}">
                <a16:creationId xmlns:a16="http://schemas.microsoft.com/office/drawing/2014/main" id="{373F4185-AE3B-4D04-A03F-CDD8B99C1DF9}"/>
              </a:ext>
            </a:extLst>
          </p:cNvPr>
          <p:cNvSpPr/>
          <p:nvPr/>
        </p:nvSpPr>
        <p:spPr>
          <a:xfrm>
            <a:off x="3730689" y="2249944"/>
            <a:ext cx="4730621" cy="461671"/>
          </a:xfrm>
          <a:prstGeom prst="rect">
            <a:avLst/>
          </a:prstGeom>
          <a:solidFill>
            <a:srgbClr val="9C6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EC731EDB-BD6F-49F2-92EE-D205D5D5A1A2}"/>
              </a:ext>
            </a:extLst>
          </p:cNvPr>
          <p:cNvSpPr/>
          <p:nvPr/>
        </p:nvSpPr>
        <p:spPr>
          <a:xfrm>
            <a:off x="3730686" y="4301215"/>
            <a:ext cx="4730622" cy="429406"/>
          </a:xfrm>
          <a:prstGeom prst="rect">
            <a:avLst/>
          </a:prstGeom>
          <a:solidFill>
            <a:srgbClr val="9C6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6083390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4672833"/>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3DA"/>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56A919-38BB-4AC6-97FE-D25014DA815C}"/>
              </a:ext>
            </a:extLst>
          </p:cNvPr>
          <p:cNvSpPr txBox="1"/>
          <p:nvPr/>
        </p:nvSpPr>
        <p:spPr>
          <a:xfrm>
            <a:off x="1262739" y="2967335"/>
            <a:ext cx="9666515" cy="923330"/>
          </a:xfrm>
          <a:prstGeom prst="rect">
            <a:avLst/>
          </a:prstGeom>
          <a:noFill/>
        </p:spPr>
        <p:txBody>
          <a:bodyPr wrap="square" rtlCol="0">
            <a:spAutoFit/>
          </a:bodyPr>
          <a:lstStyle/>
          <a:p>
            <a:pPr algn="ctr"/>
            <a:r>
              <a:rPr lang="en-US" sz="5400" b="1" dirty="0">
                <a:latin typeface="Roboto" panose="02000000000000000000" pitchFamily="2" charset="0"/>
                <a:ea typeface="Roboto" panose="02000000000000000000" pitchFamily="2" charset="0"/>
                <a:cs typeface="Lato Light" charset="0"/>
              </a:rPr>
              <a:t>Activity Diagram</a:t>
            </a:r>
          </a:p>
        </p:txBody>
      </p:sp>
      <p:sp>
        <p:nvSpPr>
          <p:cNvPr id="3" name="Rectangle 2">
            <a:extLst>
              <a:ext uri="{FF2B5EF4-FFF2-40B4-BE49-F238E27FC236}">
                <a16:creationId xmlns:a16="http://schemas.microsoft.com/office/drawing/2014/main" id="{373F4185-AE3B-4D04-A03F-CDD8B99C1DF9}"/>
              </a:ext>
            </a:extLst>
          </p:cNvPr>
          <p:cNvSpPr/>
          <p:nvPr/>
        </p:nvSpPr>
        <p:spPr>
          <a:xfrm>
            <a:off x="3730689" y="2249944"/>
            <a:ext cx="4730621" cy="461671"/>
          </a:xfrm>
          <a:prstGeom prst="rect">
            <a:avLst/>
          </a:prstGeom>
          <a:solidFill>
            <a:srgbClr val="9C6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EC731EDB-BD6F-49F2-92EE-D205D5D5A1A2}"/>
              </a:ext>
            </a:extLst>
          </p:cNvPr>
          <p:cNvSpPr/>
          <p:nvPr/>
        </p:nvSpPr>
        <p:spPr>
          <a:xfrm>
            <a:off x="3730686" y="4301215"/>
            <a:ext cx="4730622" cy="429406"/>
          </a:xfrm>
          <a:prstGeom prst="rect">
            <a:avLst/>
          </a:prstGeom>
          <a:solidFill>
            <a:srgbClr val="9C6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4325340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par>
                          <p:cTn id="11" fill="hold">
                            <p:stCondLst>
                              <p:cond delay="500"/>
                            </p:stCondLst>
                            <p:childTnLst>
                              <p:par>
                                <p:cTn id="12" presetID="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6609369"/>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6927864"/>
      </p:ext>
    </p:extLst>
  </p:cSld>
  <p:clrMapOvr>
    <a:masterClrMapping/>
  </p:clrMapOvr>
  <p:transition spd="slow">
    <p:cover/>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1902</TotalTime>
  <Words>376</Words>
  <Application>Microsoft Office PowerPoint</Application>
  <PresentationFormat>Widescreen</PresentationFormat>
  <Paragraphs>57</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Baskerville Old Face</vt:lpstr>
      <vt:lpstr>Calibri</vt:lpstr>
      <vt:lpstr>Calibri Light</vt:lpstr>
      <vt:lpstr>Didot</vt:lpstr>
      <vt:lpstr>Raleway</vt:lpstr>
      <vt:lpstr>Raleway Light</vt:lpstr>
      <vt:lpstr>Roboto</vt:lpstr>
      <vt:lpstr>Titillium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Mohamed Shaban</cp:lastModifiedBy>
  <cp:revision>308</cp:revision>
  <dcterms:created xsi:type="dcterms:W3CDTF">2019-03-07T16:32:25Z</dcterms:created>
  <dcterms:modified xsi:type="dcterms:W3CDTF">2023-12-23T20:41:20Z</dcterms:modified>
</cp:coreProperties>
</file>