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77" r:id="rId7"/>
    <p:sldId id="263" r:id="rId8"/>
    <p:sldId id="266" r:id="rId9"/>
    <p:sldId id="276" r:id="rId10"/>
    <p:sldId id="269" r:id="rId11"/>
    <p:sldId id="268" r:id="rId12"/>
    <p:sldId id="274" r:id="rId13"/>
    <p:sldId id="264" r:id="rId14"/>
    <p:sldId id="275" r:id="rId15"/>
    <p:sldId id="265" r:id="rId16"/>
    <p:sldId id="278" r:id="rId17"/>
    <p:sldId id="267" r:id="rId18"/>
    <p:sldId id="260" r:id="rId19"/>
    <p:sldId id="261"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19FE3B-DC2E-4B9C-A5D8-95388AB5EEA6}" v="1200" dt="2024-02-11T20:37:42.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r. G" userId="4e39d12219476479" providerId="Windows Live" clId="Web-{8619FE3B-DC2E-4B9C-A5D8-95388AB5EEA6}"/>
    <pc:docChg chg="addSld delSld modSld sldOrd">
      <pc:chgData name="Sahar. G" userId="4e39d12219476479" providerId="Windows Live" clId="Web-{8619FE3B-DC2E-4B9C-A5D8-95388AB5EEA6}" dt="2024-02-11T20:37:40.327" v="1027" actId="20577"/>
      <pc:docMkLst>
        <pc:docMk/>
      </pc:docMkLst>
      <pc:sldChg chg="addSp delSp modSp mod modClrScheme chgLayout">
        <pc:chgData name="Sahar. G" userId="4e39d12219476479" providerId="Windows Live" clId="Web-{8619FE3B-DC2E-4B9C-A5D8-95388AB5EEA6}" dt="2024-02-11T17:11:08.181" v="40" actId="14100"/>
        <pc:sldMkLst>
          <pc:docMk/>
          <pc:sldMk cId="3194377694" sldId="256"/>
        </pc:sldMkLst>
        <pc:spChg chg="mod ord">
          <ac:chgData name="Sahar. G" userId="4e39d12219476479" providerId="Windows Live" clId="Web-{8619FE3B-DC2E-4B9C-A5D8-95388AB5EEA6}" dt="2024-02-11T17:10:45.321" v="38" actId="20577"/>
          <ac:spMkLst>
            <pc:docMk/>
            <pc:sldMk cId="3194377694" sldId="256"/>
            <ac:spMk id="2" creationId="{00000000-0000-0000-0000-000000000000}"/>
          </ac:spMkLst>
        </pc:spChg>
        <pc:spChg chg="mod ord">
          <ac:chgData name="Sahar. G" userId="4e39d12219476479" providerId="Windows Live" clId="Web-{8619FE3B-DC2E-4B9C-A5D8-95388AB5EEA6}" dt="2024-02-11T17:11:08.181" v="40" actId="14100"/>
          <ac:spMkLst>
            <pc:docMk/>
            <pc:sldMk cId="3194377694" sldId="256"/>
            <ac:spMk id="3" creationId="{00000000-0000-0000-0000-000000000000}"/>
          </ac:spMkLst>
        </pc:spChg>
        <pc:spChg chg="add del mod ord">
          <ac:chgData name="Sahar. G" userId="4e39d12219476479" providerId="Windows Live" clId="Web-{8619FE3B-DC2E-4B9C-A5D8-95388AB5EEA6}" dt="2024-02-11T17:08:30.548" v="23"/>
          <ac:spMkLst>
            <pc:docMk/>
            <pc:sldMk cId="3194377694" sldId="256"/>
            <ac:spMk id="4" creationId="{ED0B70EB-F558-6DED-D76A-97EC8F61E09A}"/>
          </ac:spMkLst>
        </pc:spChg>
      </pc:sldChg>
      <pc:sldChg chg="addSp delSp modSp new mod setBg">
        <pc:chgData name="Sahar. G" userId="4e39d12219476479" providerId="Windows Live" clId="Web-{8619FE3B-DC2E-4B9C-A5D8-95388AB5EEA6}" dt="2024-02-11T17:21:05.728" v="71"/>
        <pc:sldMkLst>
          <pc:docMk/>
          <pc:sldMk cId="3708668293" sldId="257"/>
        </pc:sldMkLst>
        <pc:spChg chg="mod">
          <ac:chgData name="Sahar. G" userId="4e39d12219476479" providerId="Windows Live" clId="Web-{8619FE3B-DC2E-4B9C-A5D8-95388AB5EEA6}" dt="2024-02-11T17:21:05.728" v="71"/>
          <ac:spMkLst>
            <pc:docMk/>
            <pc:sldMk cId="3708668293" sldId="257"/>
            <ac:spMk id="2" creationId="{BD9D33DA-AFEC-8434-58C9-302095D0BEAB}"/>
          </ac:spMkLst>
        </pc:spChg>
        <pc:spChg chg="mod">
          <ac:chgData name="Sahar. G" userId="4e39d12219476479" providerId="Windows Live" clId="Web-{8619FE3B-DC2E-4B9C-A5D8-95388AB5EEA6}" dt="2024-02-11T17:21:05.728" v="71"/>
          <ac:spMkLst>
            <pc:docMk/>
            <pc:sldMk cId="3708668293" sldId="257"/>
            <ac:spMk id="3" creationId="{A6F70EFD-E67B-9A17-7BE3-CA37FCC482C7}"/>
          </ac:spMkLst>
        </pc:spChg>
        <pc:spChg chg="del">
          <ac:chgData name="Sahar. G" userId="4e39d12219476479" providerId="Windows Live" clId="Web-{8619FE3B-DC2E-4B9C-A5D8-95388AB5EEA6}" dt="2024-02-11T17:20:40.554" v="64"/>
          <ac:spMkLst>
            <pc:docMk/>
            <pc:sldMk cId="3708668293" sldId="257"/>
            <ac:spMk id="4" creationId="{AC0CC62D-21FB-888D-944B-D8DD1342148F}"/>
          </ac:spMkLst>
        </pc:spChg>
        <pc:spChg chg="add del">
          <ac:chgData name="Sahar. G" userId="4e39d12219476479" providerId="Windows Live" clId="Web-{8619FE3B-DC2E-4B9C-A5D8-95388AB5EEA6}" dt="2024-02-11T17:20:49.086" v="66"/>
          <ac:spMkLst>
            <pc:docMk/>
            <pc:sldMk cId="3708668293" sldId="257"/>
            <ac:spMk id="10" creationId="{F13C74B1-5B17-4795-BED0-7140497B445A}"/>
          </ac:spMkLst>
        </pc:spChg>
        <pc:spChg chg="add del">
          <ac:chgData name="Sahar. G" userId="4e39d12219476479" providerId="Windows Live" clId="Web-{8619FE3B-DC2E-4B9C-A5D8-95388AB5EEA6}" dt="2024-02-11T17:20:49.086" v="66"/>
          <ac:spMkLst>
            <pc:docMk/>
            <pc:sldMk cId="3708668293" sldId="257"/>
            <ac:spMk id="12" creationId="{D4974D33-8DC5-464E-8C6D-BE58F0669C17}"/>
          </ac:spMkLst>
        </pc:spChg>
        <pc:spChg chg="add del">
          <ac:chgData name="Sahar. G" userId="4e39d12219476479" providerId="Windows Live" clId="Web-{8619FE3B-DC2E-4B9C-A5D8-95388AB5EEA6}" dt="2024-02-11T17:20:52.821" v="68"/>
          <ac:spMkLst>
            <pc:docMk/>
            <pc:sldMk cId="3708668293" sldId="257"/>
            <ac:spMk id="14" creationId="{04812C46-200A-4DEB-A05E-3ED6C68C2387}"/>
          </ac:spMkLst>
        </pc:spChg>
        <pc:spChg chg="add del">
          <ac:chgData name="Sahar. G" userId="4e39d12219476479" providerId="Windows Live" clId="Web-{8619FE3B-DC2E-4B9C-A5D8-95388AB5EEA6}" dt="2024-02-11T17:20:52.821" v="68"/>
          <ac:spMkLst>
            <pc:docMk/>
            <pc:sldMk cId="3708668293" sldId="257"/>
            <ac:spMk id="15" creationId="{D1EA859B-E555-4109-94F3-6700E046E008}"/>
          </ac:spMkLst>
        </pc:spChg>
        <pc:spChg chg="add del">
          <ac:chgData name="Sahar. G" userId="4e39d12219476479" providerId="Windows Live" clId="Web-{8619FE3B-DC2E-4B9C-A5D8-95388AB5EEA6}" dt="2024-02-11T17:21:05.712" v="70"/>
          <ac:spMkLst>
            <pc:docMk/>
            <pc:sldMk cId="3708668293" sldId="257"/>
            <ac:spMk id="16" creationId="{3873B707-463F-40B0-8227-E8CC6C67EB25}"/>
          </ac:spMkLst>
        </pc:spChg>
        <pc:spChg chg="add del">
          <ac:chgData name="Sahar. G" userId="4e39d12219476479" providerId="Windows Live" clId="Web-{8619FE3B-DC2E-4B9C-A5D8-95388AB5EEA6}" dt="2024-02-11T17:21:05.712" v="70"/>
          <ac:spMkLst>
            <pc:docMk/>
            <pc:sldMk cId="3708668293" sldId="257"/>
            <ac:spMk id="17" creationId="{201CC55D-ED54-4C5C-95E6-10947BD1103B}"/>
          </ac:spMkLst>
        </pc:spChg>
        <pc:spChg chg="add del">
          <ac:chgData name="Sahar. G" userId="4e39d12219476479" providerId="Windows Live" clId="Web-{8619FE3B-DC2E-4B9C-A5D8-95388AB5EEA6}" dt="2024-02-11T17:21:05.712" v="70"/>
          <ac:spMkLst>
            <pc:docMk/>
            <pc:sldMk cId="3708668293" sldId="257"/>
            <ac:spMk id="18" creationId="{C13237C8-E62C-4F0D-A318-BD6FB6C2D138}"/>
          </ac:spMkLst>
        </pc:spChg>
        <pc:spChg chg="add del">
          <ac:chgData name="Sahar. G" userId="4e39d12219476479" providerId="Windows Live" clId="Web-{8619FE3B-DC2E-4B9C-A5D8-95388AB5EEA6}" dt="2024-02-11T17:21:05.712" v="70"/>
          <ac:spMkLst>
            <pc:docMk/>
            <pc:sldMk cId="3708668293" sldId="257"/>
            <ac:spMk id="20" creationId="{19C9EAEA-39D0-4B0E-A0EB-51E7B26740B1}"/>
          </ac:spMkLst>
        </pc:spChg>
        <pc:spChg chg="add">
          <ac:chgData name="Sahar. G" userId="4e39d12219476479" providerId="Windows Live" clId="Web-{8619FE3B-DC2E-4B9C-A5D8-95388AB5EEA6}" dt="2024-02-11T17:21:05.728" v="71"/>
          <ac:spMkLst>
            <pc:docMk/>
            <pc:sldMk cId="3708668293" sldId="257"/>
            <ac:spMk id="23" creationId="{131BAD53-4E89-4F62-BBB7-26359763ED39}"/>
          </ac:spMkLst>
        </pc:spChg>
        <pc:spChg chg="add">
          <ac:chgData name="Sahar. G" userId="4e39d12219476479" providerId="Windows Live" clId="Web-{8619FE3B-DC2E-4B9C-A5D8-95388AB5EEA6}" dt="2024-02-11T17:21:05.728" v="71"/>
          <ac:spMkLst>
            <pc:docMk/>
            <pc:sldMk cId="3708668293" sldId="257"/>
            <ac:spMk id="24" creationId="{62756DA2-40EB-4C6F-B962-5822FFB54FB6}"/>
          </ac:spMkLst>
        </pc:spChg>
        <pc:grpChg chg="add del">
          <ac:chgData name="Sahar. G" userId="4e39d12219476479" providerId="Windows Live" clId="Web-{8619FE3B-DC2E-4B9C-A5D8-95388AB5EEA6}" dt="2024-02-11T17:21:05.712" v="70"/>
          <ac:grpSpMkLst>
            <pc:docMk/>
            <pc:sldMk cId="3708668293" sldId="257"/>
            <ac:grpSpMk id="19" creationId="{1DE889C7-FAD6-4397-98E2-05D503484459}"/>
          </ac:grpSpMkLst>
        </pc:grpChg>
        <pc:picChg chg="add mod ord">
          <ac:chgData name="Sahar. G" userId="4e39d12219476479" providerId="Windows Live" clId="Web-{8619FE3B-DC2E-4B9C-A5D8-95388AB5EEA6}" dt="2024-02-11T17:21:05.728" v="71"/>
          <ac:picMkLst>
            <pc:docMk/>
            <pc:sldMk cId="3708668293" sldId="257"/>
            <ac:picMk id="5" creationId="{20F6BE55-6710-55B8-02DB-3DCF1C0FB8B6}"/>
          </ac:picMkLst>
        </pc:picChg>
      </pc:sldChg>
      <pc:sldChg chg="addSp delSp modSp new mod setBg">
        <pc:chgData name="Sahar. G" userId="4e39d12219476479" providerId="Windows Live" clId="Web-{8619FE3B-DC2E-4B9C-A5D8-95388AB5EEA6}" dt="2024-02-11T17:27:29.591" v="94" actId="20577"/>
        <pc:sldMkLst>
          <pc:docMk/>
          <pc:sldMk cId="1873547443" sldId="258"/>
        </pc:sldMkLst>
        <pc:spChg chg="mod">
          <ac:chgData name="Sahar. G" userId="4e39d12219476479" providerId="Windows Live" clId="Web-{8619FE3B-DC2E-4B9C-A5D8-95388AB5EEA6}" dt="2024-02-11T17:26:11.603" v="92"/>
          <ac:spMkLst>
            <pc:docMk/>
            <pc:sldMk cId="1873547443" sldId="258"/>
            <ac:spMk id="2" creationId="{DFA22BB0-E4A3-FDEC-6A52-96CF1585C19B}"/>
          </ac:spMkLst>
        </pc:spChg>
        <pc:spChg chg="mod">
          <ac:chgData name="Sahar. G" userId="4e39d12219476479" providerId="Windows Live" clId="Web-{8619FE3B-DC2E-4B9C-A5D8-95388AB5EEA6}" dt="2024-02-11T17:27:29.591" v="94" actId="20577"/>
          <ac:spMkLst>
            <pc:docMk/>
            <pc:sldMk cId="1873547443" sldId="258"/>
            <ac:spMk id="3" creationId="{D25CDB41-EE4C-189D-598A-03635FAC04FC}"/>
          </ac:spMkLst>
        </pc:spChg>
        <pc:spChg chg="del">
          <ac:chgData name="Sahar. G" userId="4e39d12219476479" providerId="Windows Live" clId="Web-{8619FE3B-DC2E-4B9C-A5D8-95388AB5EEA6}" dt="2024-02-11T17:25:44.820" v="89"/>
          <ac:spMkLst>
            <pc:docMk/>
            <pc:sldMk cId="1873547443" sldId="258"/>
            <ac:spMk id="4" creationId="{10A041FC-FE99-4CEA-8F49-FC676026B518}"/>
          </ac:spMkLst>
        </pc:spChg>
        <pc:spChg chg="add">
          <ac:chgData name="Sahar. G" userId="4e39d12219476479" providerId="Windows Live" clId="Web-{8619FE3B-DC2E-4B9C-A5D8-95388AB5EEA6}" dt="2024-02-11T17:26:11.603" v="92"/>
          <ac:spMkLst>
            <pc:docMk/>
            <pc:sldMk cId="1873547443" sldId="258"/>
            <ac:spMk id="10" creationId="{7FF47CB7-972F-479F-A36D-9E72D26EC8DA}"/>
          </ac:spMkLst>
        </pc:spChg>
        <pc:spChg chg="add">
          <ac:chgData name="Sahar. G" userId="4e39d12219476479" providerId="Windows Live" clId="Web-{8619FE3B-DC2E-4B9C-A5D8-95388AB5EEA6}" dt="2024-02-11T17:26:11.603" v="92"/>
          <ac:spMkLst>
            <pc:docMk/>
            <pc:sldMk cId="1873547443" sldId="258"/>
            <ac:spMk id="12" creationId="{0D153B68-5844-490D-8E67-F616D6D721CA}"/>
          </ac:spMkLst>
        </pc:spChg>
        <pc:spChg chg="add">
          <ac:chgData name="Sahar. G" userId="4e39d12219476479" providerId="Windows Live" clId="Web-{8619FE3B-DC2E-4B9C-A5D8-95388AB5EEA6}" dt="2024-02-11T17:26:11.603" v="92"/>
          <ac:spMkLst>
            <pc:docMk/>
            <pc:sldMk cId="1873547443" sldId="258"/>
            <ac:spMk id="14" creationId="{9A0D773F-7A7D-4DBB-9DEA-86BB8B8F4BC8}"/>
          </ac:spMkLst>
        </pc:spChg>
        <pc:picChg chg="add mod ord">
          <ac:chgData name="Sahar. G" userId="4e39d12219476479" providerId="Windows Live" clId="Web-{8619FE3B-DC2E-4B9C-A5D8-95388AB5EEA6}" dt="2024-02-11T17:26:11.603" v="92"/>
          <ac:picMkLst>
            <pc:docMk/>
            <pc:sldMk cId="1873547443" sldId="258"/>
            <ac:picMk id="5" creationId="{DB97D09E-373B-1EC3-DC6C-5AD651DEFFA8}"/>
          </ac:picMkLst>
        </pc:picChg>
      </pc:sldChg>
      <pc:sldChg chg="addSp delSp modSp new mod setBg">
        <pc:chgData name="Sahar. G" userId="4e39d12219476479" providerId="Windows Live" clId="Web-{8619FE3B-DC2E-4B9C-A5D8-95388AB5EEA6}" dt="2024-02-11T17:36:02.711" v="137" actId="20577"/>
        <pc:sldMkLst>
          <pc:docMk/>
          <pc:sldMk cId="776563574" sldId="259"/>
        </pc:sldMkLst>
        <pc:spChg chg="mod">
          <ac:chgData name="Sahar. G" userId="4e39d12219476479" providerId="Windows Live" clId="Web-{8619FE3B-DC2E-4B9C-A5D8-95388AB5EEA6}" dt="2024-02-11T17:35:00.911" v="126"/>
          <ac:spMkLst>
            <pc:docMk/>
            <pc:sldMk cId="776563574" sldId="259"/>
            <ac:spMk id="2" creationId="{9EC3FD49-5CE2-984B-E5B3-DB6C3B630B0B}"/>
          </ac:spMkLst>
        </pc:spChg>
        <pc:spChg chg="mod">
          <ac:chgData name="Sahar. G" userId="4e39d12219476479" providerId="Windows Live" clId="Web-{8619FE3B-DC2E-4B9C-A5D8-95388AB5EEA6}" dt="2024-02-11T17:36:02.711" v="137" actId="20577"/>
          <ac:spMkLst>
            <pc:docMk/>
            <pc:sldMk cId="776563574" sldId="259"/>
            <ac:spMk id="3" creationId="{01F7FF39-E356-B576-21EF-CEA3F7F64D7D}"/>
          </ac:spMkLst>
        </pc:spChg>
        <pc:spChg chg="del">
          <ac:chgData name="Sahar. G" userId="4e39d12219476479" providerId="Windows Live" clId="Web-{8619FE3B-DC2E-4B9C-A5D8-95388AB5EEA6}" dt="2024-02-11T17:34:56.317" v="125"/>
          <ac:spMkLst>
            <pc:docMk/>
            <pc:sldMk cId="776563574" sldId="259"/>
            <ac:spMk id="4" creationId="{B35F0506-E1A8-11C1-0DBB-03DAB882DECE}"/>
          </ac:spMkLst>
        </pc:spChg>
        <pc:spChg chg="add">
          <ac:chgData name="Sahar. G" userId="4e39d12219476479" providerId="Windows Live" clId="Web-{8619FE3B-DC2E-4B9C-A5D8-95388AB5EEA6}" dt="2024-02-11T17:35:00.911" v="126"/>
          <ac:spMkLst>
            <pc:docMk/>
            <pc:sldMk cId="776563574" sldId="259"/>
            <ac:spMk id="10" creationId="{131BAD53-4E89-4F62-BBB7-26359763ED39}"/>
          </ac:spMkLst>
        </pc:spChg>
        <pc:spChg chg="add">
          <ac:chgData name="Sahar. G" userId="4e39d12219476479" providerId="Windows Live" clId="Web-{8619FE3B-DC2E-4B9C-A5D8-95388AB5EEA6}" dt="2024-02-11T17:35:00.911" v="126"/>
          <ac:spMkLst>
            <pc:docMk/>
            <pc:sldMk cId="776563574" sldId="259"/>
            <ac:spMk id="12" creationId="{62756DA2-40EB-4C6F-B962-5822FFB54FB6}"/>
          </ac:spMkLst>
        </pc:spChg>
        <pc:picChg chg="add mod ord">
          <ac:chgData name="Sahar. G" userId="4e39d12219476479" providerId="Windows Live" clId="Web-{8619FE3B-DC2E-4B9C-A5D8-95388AB5EEA6}" dt="2024-02-11T17:35:00.911" v="126"/>
          <ac:picMkLst>
            <pc:docMk/>
            <pc:sldMk cId="776563574" sldId="259"/>
            <ac:picMk id="5" creationId="{CE105C55-13FC-A266-10B3-5A6E7E4EC58F}"/>
          </ac:picMkLst>
        </pc:picChg>
      </pc:sldChg>
      <pc:sldChg chg="addSp delSp modSp new mod setBg">
        <pc:chgData name="Sahar. G" userId="4e39d12219476479" providerId="Windows Live" clId="Web-{8619FE3B-DC2E-4B9C-A5D8-95388AB5EEA6}" dt="2024-02-11T20:32:47.869" v="996" actId="20577"/>
        <pc:sldMkLst>
          <pc:docMk/>
          <pc:sldMk cId="2101239611" sldId="260"/>
        </pc:sldMkLst>
        <pc:spChg chg="mod">
          <ac:chgData name="Sahar. G" userId="4e39d12219476479" providerId="Windows Live" clId="Web-{8619FE3B-DC2E-4B9C-A5D8-95388AB5EEA6}" dt="2024-02-11T17:40:19.255" v="161"/>
          <ac:spMkLst>
            <pc:docMk/>
            <pc:sldMk cId="2101239611" sldId="260"/>
            <ac:spMk id="2" creationId="{AB2C198C-B98C-107D-8B6D-A3B8158787DA}"/>
          </ac:spMkLst>
        </pc:spChg>
        <pc:spChg chg="mod">
          <ac:chgData name="Sahar. G" userId="4e39d12219476479" providerId="Windows Live" clId="Web-{8619FE3B-DC2E-4B9C-A5D8-95388AB5EEA6}" dt="2024-02-11T20:32:47.869" v="996" actId="20577"/>
          <ac:spMkLst>
            <pc:docMk/>
            <pc:sldMk cId="2101239611" sldId="260"/>
            <ac:spMk id="3" creationId="{3F178EDF-0376-7D23-F4A9-F76141D4A58F}"/>
          </ac:spMkLst>
        </pc:spChg>
        <pc:spChg chg="del mod">
          <ac:chgData name="Sahar. G" userId="4e39d12219476479" providerId="Windows Live" clId="Web-{8619FE3B-DC2E-4B9C-A5D8-95388AB5EEA6}" dt="2024-02-11T17:39:57.161" v="154"/>
          <ac:spMkLst>
            <pc:docMk/>
            <pc:sldMk cId="2101239611" sldId="260"/>
            <ac:spMk id="4" creationId="{AD9EAD1A-0B3C-D909-1762-1498BAE9D836}"/>
          </ac:spMkLst>
        </pc:spChg>
        <pc:spChg chg="add del">
          <ac:chgData name="Sahar. G" userId="4e39d12219476479" providerId="Windows Live" clId="Web-{8619FE3B-DC2E-4B9C-A5D8-95388AB5EEA6}" dt="2024-02-11T17:40:14.724" v="158"/>
          <ac:spMkLst>
            <pc:docMk/>
            <pc:sldMk cId="2101239611" sldId="260"/>
            <ac:spMk id="10" creationId="{F821940F-7A1D-4ACC-85B4-A932898ABB37}"/>
          </ac:spMkLst>
        </pc:spChg>
        <pc:spChg chg="add del">
          <ac:chgData name="Sahar. G" userId="4e39d12219476479" providerId="Windows Live" clId="Web-{8619FE3B-DC2E-4B9C-A5D8-95388AB5EEA6}" dt="2024-02-11T17:40:14.724" v="158"/>
          <ac:spMkLst>
            <pc:docMk/>
            <pc:sldMk cId="2101239611" sldId="260"/>
            <ac:spMk id="12" creationId="{16674508-81D3-48CF-96BF-7FC60EAA572A}"/>
          </ac:spMkLst>
        </pc:spChg>
        <pc:spChg chg="add del">
          <ac:chgData name="Sahar. G" userId="4e39d12219476479" providerId="Windows Live" clId="Web-{8619FE3B-DC2E-4B9C-A5D8-95388AB5EEA6}" dt="2024-02-11T17:40:19.240" v="160"/>
          <ac:spMkLst>
            <pc:docMk/>
            <pc:sldMk cId="2101239611" sldId="260"/>
            <ac:spMk id="14" creationId="{131BAD53-4E89-4F62-BBB7-26359763ED39}"/>
          </ac:spMkLst>
        </pc:spChg>
        <pc:spChg chg="add del">
          <ac:chgData name="Sahar. G" userId="4e39d12219476479" providerId="Windows Live" clId="Web-{8619FE3B-DC2E-4B9C-A5D8-95388AB5EEA6}" dt="2024-02-11T17:40:19.240" v="160"/>
          <ac:spMkLst>
            <pc:docMk/>
            <pc:sldMk cId="2101239611" sldId="260"/>
            <ac:spMk id="15" creationId="{62756DA2-40EB-4C6F-B962-5822FFB54FB6}"/>
          </ac:spMkLst>
        </pc:spChg>
        <pc:spChg chg="add">
          <ac:chgData name="Sahar. G" userId="4e39d12219476479" providerId="Windows Live" clId="Web-{8619FE3B-DC2E-4B9C-A5D8-95388AB5EEA6}" dt="2024-02-11T17:40:19.255" v="161"/>
          <ac:spMkLst>
            <pc:docMk/>
            <pc:sldMk cId="2101239611" sldId="260"/>
            <ac:spMk id="17" creationId="{F821940F-7A1D-4ACC-85B4-A932898ABB37}"/>
          </ac:spMkLst>
        </pc:spChg>
        <pc:spChg chg="add">
          <ac:chgData name="Sahar. G" userId="4e39d12219476479" providerId="Windows Live" clId="Web-{8619FE3B-DC2E-4B9C-A5D8-95388AB5EEA6}" dt="2024-02-11T17:40:19.255" v="161"/>
          <ac:spMkLst>
            <pc:docMk/>
            <pc:sldMk cId="2101239611" sldId="260"/>
            <ac:spMk id="18" creationId="{16674508-81D3-48CF-96BF-7FC60EAA572A}"/>
          </ac:spMkLst>
        </pc:spChg>
        <pc:picChg chg="add mod ord">
          <ac:chgData name="Sahar. G" userId="4e39d12219476479" providerId="Windows Live" clId="Web-{8619FE3B-DC2E-4B9C-A5D8-95388AB5EEA6}" dt="2024-02-11T17:40:19.255" v="161"/>
          <ac:picMkLst>
            <pc:docMk/>
            <pc:sldMk cId="2101239611" sldId="260"/>
            <ac:picMk id="5" creationId="{DA0FD117-4F03-220A-297A-CD4262AA2F69}"/>
          </ac:picMkLst>
        </pc:picChg>
      </pc:sldChg>
      <pc:sldChg chg="addSp delSp modSp new mod setBg">
        <pc:chgData name="Sahar. G" userId="4e39d12219476479" providerId="Windows Live" clId="Web-{8619FE3B-DC2E-4B9C-A5D8-95388AB5EEA6}" dt="2024-02-11T20:33:31.450" v="1001" actId="20577"/>
        <pc:sldMkLst>
          <pc:docMk/>
          <pc:sldMk cId="3181976001" sldId="261"/>
        </pc:sldMkLst>
        <pc:spChg chg="mod">
          <ac:chgData name="Sahar. G" userId="4e39d12219476479" providerId="Windows Live" clId="Web-{8619FE3B-DC2E-4B9C-A5D8-95388AB5EEA6}" dt="2024-02-11T17:48:53.688" v="180"/>
          <ac:spMkLst>
            <pc:docMk/>
            <pc:sldMk cId="3181976001" sldId="261"/>
            <ac:spMk id="2" creationId="{15669944-EFDC-8A2C-73DF-3F7D23592BE3}"/>
          </ac:spMkLst>
        </pc:spChg>
        <pc:spChg chg="mod">
          <ac:chgData name="Sahar. G" userId="4e39d12219476479" providerId="Windows Live" clId="Web-{8619FE3B-DC2E-4B9C-A5D8-95388AB5EEA6}" dt="2024-02-11T20:33:31.450" v="1001" actId="20577"/>
          <ac:spMkLst>
            <pc:docMk/>
            <pc:sldMk cId="3181976001" sldId="261"/>
            <ac:spMk id="3" creationId="{A5ADAFCD-277A-4848-3E92-4DAB41DC613B}"/>
          </ac:spMkLst>
        </pc:spChg>
        <pc:spChg chg="del">
          <ac:chgData name="Sahar. G" userId="4e39d12219476479" providerId="Windows Live" clId="Web-{8619FE3B-DC2E-4B9C-A5D8-95388AB5EEA6}" dt="2024-02-11T17:48:49.797" v="179"/>
          <ac:spMkLst>
            <pc:docMk/>
            <pc:sldMk cId="3181976001" sldId="261"/>
            <ac:spMk id="4" creationId="{1DA8D7F8-A0A4-0CF2-F9FF-9E1C4FA6030E}"/>
          </ac:spMkLst>
        </pc:spChg>
        <pc:spChg chg="add">
          <ac:chgData name="Sahar. G" userId="4e39d12219476479" providerId="Windows Live" clId="Web-{8619FE3B-DC2E-4B9C-A5D8-95388AB5EEA6}" dt="2024-02-11T17:48:53.688" v="180"/>
          <ac:spMkLst>
            <pc:docMk/>
            <pc:sldMk cId="3181976001" sldId="261"/>
            <ac:spMk id="10" creationId="{F821940F-7A1D-4ACC-85B4-A932898ABB37}"/>
          </ac:spMkLst>
        </pc:spChg>
        <pc:spChg chg="add">
          <ac:chgData name="Sahar. G" userId="4e39d12219476479" providerId="Windows Live" clId="Web-{8619FE3B-DC2E-4B9C-A5D8-95388AB5EEA6}" dt="2024-02-11T17:48:53.688" v="180"/>
          <ac:spMkLst>
            <pc:docMk/>
            <pc:sldMk cId="3181976001" sldId="261"/>
            <ac:spMk id="12" creationId="{16674508-81D3-48CF-96BF-7FC60EAA572A}"/>
          </ac:spMkLst>
        </pc:spChg>
        <pc:picChg chg="add mod ord">
          <ac:chgData name="Sahar. G" userId="4e39d12219476479" providerId="Windows Live" clId="Web-{8619FE3B-DC2E-4B9C-A5D8-95388AB5EEA6}" dt="2024-02-11T17:48:53.688" v="180"/>
          <ac:picMkLst>
            <pc:docMk/>
            <pc:sldMk cId="3181976001" sldId="261"/>
            <ac:picMk id="5" creationId="{ABF425CD-0264-41DC-7C71-5FDDA45F2A14}"/>
          </ac:picMkLst>
        </pc:picChg>
      </pc:sldChg>
      <pc:sldChg chg="addSp modSp new mod setBg">
        <pc:chgData name="Sahar. G" userId="4e39d12219476479" providerId="Windows Live" clId="Web-{8619FE3B-DC2E-4B9C-A5D8-95388AB5EEA6}" dt="2024-02-11T18:03:48.453" v="249" actId="14100"/>
        <pc:sldMkLst>
          <pc:docMk/>
          <pc:sldMk cId="1215858038" sldId="262"/>
        </pc:sldMkLst>
        <pc:spChg chg="mod">
          <ac:chgData name="Sahar. G" userId="4e39d12219476479" providerId="Windows Live" clId="Web-{8619FE3B-DC2E-4B9C-A5D8-95388AB5EEA6}" dt="2024-02-11T18:02:08.119" v="234"/>
          <ac:spMkLst>
            <pc:docMk/>
            <pc:sldMk cId="1215858038" sldId="262"/>
            <ac:spMk id="2" creationId="{678D2B3B-D4B0-3915-5DA7-DD89609BD7A0}"/>
          </ac:spMkLst>
        </pc:spChg>
        <pc:spChg chg="add mod">
          <ac:chgData name="Sahar. G" userId="4e39d12219476479" providerId="Windows Live" clId="Web-{8619FE3B-DC2E-4B9C-A5D8-95388AB5EEA6}" dt="2024-02-11T18:03:48.453" v="249" actId="14100"/>
          <ac:spMkLst>
            <pc:docMk/>
            <pc:sldMk cId="1215858038" sldId="262"/>
            <ac:spMk id="3" creationId="{9BCE2BB2-A056-792E-D3D3-81898D98C7CF}"/>
          </ac:spMkLst>
        </pc:spChg>
        <pc:spChg chg="add">
          <ac:chgData name="Sahar. G" userId="4e39d12219476479" providerId="Windows Live" clId="Web-{8619FE3B-DC2E-4B9C-A5D8-95388AB5EEA6}" dt="2024-02-11T18:02:08.119" v="234"/>
          <ac:spMkLst>
            <pc:docMk/>
            <pc:sldMk cId="1215858038" sldId="262"/>
            <ac:spMk id="8" creationId="{C9A36457-A5F4-4103-A443-02581C09185B}"/>
          </ac:spMkLst>
        </pc:spChg>
        <pc:spChg chg="add">
          <ac:chgData name="Sahar. G" userId="4e39d12219476479" providerId="Windows Live" clId="Web-{8619FE3B-DC2E-4B9C-A5D8-95388AB5EEA6}" dt="2024-02-11T18:02:08.119" v="234"/>
          <ac:spMkLst>
            <pc:docMk/>
            <pc:sldMk cId="1215858038" sldId="262"/>
            <ac:spMk id="10" creationId="{AA5CF486-D9E5-4A66-898A-F3D62B81B15E}"/>
          </ac:spMkLst>
        </pc:spChg>
      </pc:sldChg>
      <pc:sldChg chg="addSp modSp new">
        <pc:chgData name="Sahar. G" userId="4e39d12219476479" providerId="Windows Live" clId="Web-{8619FE3B-DC2E-4B9C-A5D8-95388AB5EEA6}" dt="2024-02-11T20:35:54.773" v="1011" actId="1076"/>
        <pc:sldMkLst>
          <pc:docMk/>
          <pc:sldMk cId="2111869989" sldId="263"/>
        </pc:sldMkLst>
        <pc:spChg chg="mod">
          <ac:chgData name="Sahar. G" userId="4e39d12219476479" providerId="Windows Live" clId="Web-{8619FE3B-DC2E-4B9C-A5D8-95388AB5EEA6}" dt="2024-02-11T18:00:25.583" v="207" actId="20577"/>
          <ac:spMkLst>
            <pc:docMk/>
            <pc:sldMk cId="2111869989" sldId="263"/>
            <ac:spMk id="2" creationId="{66BDE628-20F3-84F8-62B4-77F43810D8F8}"/>
          </ac:spMkLst>
        </pc:spChg>
        <pc:spChg chg="add mod">
          <ac:chgData name="Sahar. G" userId="4e39d12219476479" providerId="Windows Live" clId="Web-{8619FE3B-DC2E-4B9C-A5D8-95388AB5EEA6}" dt="2024-02-11T20:35:50.132" v="1010" actId="1076"/>
          <ac:spMkLst>
            <pc:docMk/>
            <pc:sldMk cId="2111869989" sldId="263"/>
            <ac:spMk id="3" creationId="{C9C9F4D8-CB92-0D6D-FC0C-5108AA7AE9EF}"/>
          </ac:spMkLst>
        </pc:spChg>
        <pc:picChg chg="add mod">
          <ac:chgData name="Sahar. G" userId="4e39d12219476479" providerId="Windows Live" clId="Web-{8619FE3B-DC2E-4B9C-A5D8-95388AB5EEA6}" dt="2024-02-11T20:35:54.773" v="1011" actId="1076"/>
          <ac:picMkLst>
            <pc:docMk/>
            <pc:sldMk cId="2111869989" sldId="263"/>
            <ac:picMk id="5" creationId="{C262D057-A54C-7244-A2AB-C9C344C31F85}"/>
          </ac:picMkLst>
        </pc:picChg>
      </pc:sldChg>
      <pc:sldChg chg="addSp modSp new">
        <pc:chgData name="Sahar. G" userId="4e39d12219476479" providerId="Windows Live" clId="Web-{8619FE3B-DC2E-4B9C-A5D8-95388AB5EEA6}" dt="2024-02-11T20:36:53.043" v="1018" actId="20577"/>
        <pc:sldMkLst>
          <pc:docMk/>
          <pc:sldMk cId="1460996101" sldId="264"/>
        </pc:sldMkLst>
        <pc:spChg chg="mod">
          <ac:chgData name="Sahar. G" userId="4e39d12219476479" providerId="Windows Live" clId="Web-{8619FE3B-DC2E-4B9C-A5D8-95388AB5EEA6}" dt="2024-02-11T20:36:53.043" v="1018" actId="20577"/>
          <ac:spMkLst>
            <pc:docMk/>
            <pc:sldMk cId="1460996101" sldId="264"/>
            <ac:spMk id="2" creationId="{57473C0B-8FB6-DF4F-401C-FA63CC2D20AA}"/>
          </ac:spMkLst>
        </pc:spChg>
        <pc:spChg chg="add mod">
          <ac:chgData name="Sahar. G" userId="4e39d12219476479" providerId="Windows Live" clId="Web-{8619FE3B-DC2E-4B9C-A5D8-95388AB5EEA6}" dt="2024-02-11T18:05:41.943" v="273" actId="20577"/>
          <ac:spMkLst>
            <pc:docMk/>
            <pc:sldMk cId="1460996101" sldId="264"/>
            <ac:spMk id="3" creationId="{9C6FE6C7-0904-15E9-F824-055FE8E9B43B}"/>
          </ac:spMkLst>
        </pc:spChg>
      </pc:sldChg>
      <pc:sldChg chg="addSp modSp new">
        <pc:chgData name="Sahar. G" userId="4e39d12219476479" providerId="Windows Live" clId="Web-{8619FE3B-DC2E-4B9C-A5D8-95388AB5EEA6}" dt="2024-02-11T20:36:59.090" v="1021" actId="20577"/>
        <pc:sldMkLst>
          <pc:docMk/>
          <pc:sldMk cId="2694611053" sldId="265"/>
        </pc:sldMkLst>
        <pc:spChg chg="mod">
          <ac:chgData name="Sahar. G" userId="4e39d12219476479" providerId="Windows Live" clId="Web-{8619FE3B-DC2E-4B9C-A5D8-95388AB5EEA6}" dt="2024-02-11T20:36:59.090" v="1021" actId="20577"/>
          <ac:spMkLst>
            <pc:docMk/>
            <pc:sldMk cId="2694611053" sldId="265"/>
            <ac:spMk id="2" creationId="{216BCC7F-1938-DB53-3FF8-F6BB6433AFA4}"/>
          </ac:spMkLst>
        </pc:spChg>
        <pc:spChg chg="add mod">
          <ac:chgData name="Sahar. G" userId="4e39d12219476479" providerId="Windows Live" clId="Web-{8619FE3B-DC2E-4B9C-A5D8-95388AB5EEA6}" dt="2024-02-11T20:24:52.632" v="969" actId="1076"/>
          <ac:spMkLst>
            <pc:docMk/>
            <pc:sldMk cId="2694611053" sldId="265"/>
            <ac:spMk id="3" creationId="{DFBD0F76-CDA9-24C3-35E7-B92DEABB91E5}"/>
          </ac:spMkLst>
        </pc:spChg>
        <pc:picChg chg="add mod">
          <ac:chgData name="Sahar. G" userId="4e39d12219476479" providerId="Windows Live" clId="Web-{8619FE3B-DC2E-4B9C-A5D8-95388AB5EEA6}" dt="2024-02-11T20:24:49.569" v="968" actId="1076"/>
          <ac:picMkLst>
            <pc:docMk/>
            <pc:sldMk cId="2694611053" sldId="265"/>
            <ac:picMk id="5" creationId="{266DCBAB-01F9-E59C-B765-FA86B93D2EFB}"/>
          </ac:picMkLst>
        </pc:picChg>
      </pc:sldChg>
      <pc:sldChg chg="addSp modSp new ord">
        <pc:chgData name="Sahar. G" userId="4e39d12219476479" providerId="Windows Live" clId="Web-{8619FE3B-DC2E-4B9C-A5D8-95388AB5EEA6}" dt="2024-02-11T20:36:36.088" v="1015" actId="20577"/>
        <pc:sldMkLst>
          <pc:docMk/>
          <pc:sldMk cId="2536526237" sldId="266"/>
        </pc:sldMkLst>
        <pc:spChg chg="mod">
          <ac:chgData name="Sahar. G" userId="4e39d12219476479" providerId="Windows Live" clId="Web-{8619FE3B-DC2E-4B9C-A5D8-95388AB5EEA6}" dt="2024-02-11T20:36:36.088" v="1015" actId="20577"/>
          <ac:spMkLst>
            <pc:docMk/>
            <pc:sldMk cId="2536526237" sldId="266"/>
            <ac:spMk id="2" creationId="{B0405163-2C6B-5083-93DA-0D46790D6580}"/>
          </ac:spMkLst>
        </pc:spChg>
        <pc:spChg chg="add mod">
          <ac:chgData name="Sahar. G" userId="4e39d12219476479" providerId="Windows Live" clId="Web-{8619FE3B-DC2E-4B9C-A5D8-95388AB5EEA6}" dt="2024-02-11T18:07:12.479" v="304" actId="20577"/>
          <ac:spMkLst>
            <pc:docMk/>
            <pc:sldMk cId="2536526237" sldId="266"/>
            <ac:spMk id="3" creationId="{A968C086-9509-FD02-6D22-03C0F9A02CF7}"/>
          </ac:spMkLst>
        </pc:spChg>
      </pc:sldChg>
      <pc:sldChg chg="addSp modSp new">
        <pc:chgData name="Sahar. G" userId="4e39d12219476479" providerId="Windows Live" clId="Web-{8619FE3B-DC2E-4B9C-A5D8-95388AB5EEA6}" dt="2024-02-11T20:37:40.327" v="1027" actId="20577"/>
        <pc:sldMkLst>
          <pc:docMk/>
          <pc:sldMk cId="845635150" sldId="267"/>
        </pc:sldMkLst>
        <pc:spChg chg="mod">
          <ac:chgData name="Sahar. G" userId="4e39d12219476479" providerId="Windows Live" clId="Web-{8619FE3B-DC2E-4B9C-A5D8-95388AB5EEA6}" dt="2024-02-11T20:37:40.327" v="1027" actId="20577"/>
          <ac:spMkLst>
            <pc:docMk/>
            <pc:sldMk cId="845635150" sldId="267"/>
            <ac:spMk id="2" creationId="{FE0DB542-DDAD-9FDC-3219-8E443A7DEFBD}"/>
          </ac:spMkLst>
        </pc:spChg>
        <pc:spChg chg="add mod">
          <ac:chgData name="Sahar. G" userId="4e39d12219476479" providerId="Windows Live" clId="Web-{8619FE3B-DC2E-4B9C-A5D8-95388AB5EEA6}" dt="2024-02-11T20:22:20.621" v="960" actId="1076"/>
          <ac:spMkLst>
            <pc:docMk/>
            <pc:sldMk cId="845635150" sldId="267"/>
            <ac:spMk id="3" creationId="{EDA2B0D9-E5D5-0893-CBB3-733866509EE8}"/>
          </ac:spMkLst>
        </pc:spChg>
        <pc:picChg chg="add mod">
          <ac:chgData name="Sahar. G" userId="4e39d12219476479" providerId="Windows Live" clId="Web-{8619FE3B-DC2E-4B9C-A5D8-95388AB5EEA6}" dt="2024-02-11T20:22:04.557" v="958" actId="1076"/>
          <ac:picMkLst>
            <pc:docMk/>
            <pc:sldMk cId="845635150" sldId="267"/>
            <ac:picMk id="4" creationId="{80C3E680-EE68-9C60-8FB9-AF22B77814B7}"/>
          </ac:picMkLst>
        </pc:picChg>
      </pc:sldChg>
      <pc:sldChg chg="addSp modSp new ord">
        <pc:chgData name="Sahar. G" userId="4e39d12219476479" providerId="Windows Live" clId="Web-{8619FE3B-DC2E-4B9C-A5D8-95388AB5EEA6}" dt="2024-02-11T20:36:39.667" v="1016" actId="20577"/>
        <pc:sldMkLst>
          <pc:docMk/>
          <pc:sldMk cId="2039951857" sldId="268"/>
        </pc:sldMkLst>
        <pc:spChg chg="mod">
          <ac:chgData name="Sahar. G" userId="4e39d12219476479" providerId="Windows Live" clId="Web-{8619FE3B-DC2E-4B9C-A5D8-95388AB5EEA6}" dt="2024-02-11T20:36:39.667" v="1016" actId="20577"/>
          <ac:spMkLst>
            <pc:docMk/>
            <pc:sldMk cId="2039951857" sldId="268"/>
            <ac:spMk id="2" creationId="{6F9CB739-0F75-71AD-26E9-76CE72FABD3C}"/>
          </ac:spMkLst>
        </pc:spChg>
        <pc:spChg chg="add mod">
          <ac:chgData name="Sahar. G" userId="4e39d12219476479" providerId="Windows Live" clId="Web-{8619FE3B-DC2E-4B9C-A5D8-95388AB5EEA6}" dt="2024-02-11T18:11:56.056" v="347" actId="1076"/>
          <ac:spMkLst>
            <pc:docMk/>
            <pc:sldMk cId="2039951857" sldId="268"/>
            <ac:spMk id="3" creationId="{AA9B06B1-5A43-F72B-927A-2DBF3959C979}"/>
          </ac:spMkLst>
        </pc:spChg>
      </pc:sldChg>
      <pc:sldChg chg="addSp modSp new">
        <pc:chgData name="Sahar. G" userId="4e39d12219476479" providerId="Windows Live" clId="Web-{8619FE3B-DC2E-4B9C-A5D8-95388AB5EEA6}" dt="2024-02-11T19:24:14.263" v="447" actId="20577"/>
        <pc:sldMkLst>
          <pc:docMk/>
          <pc:sldMk cId="1834730824" sldId="269"/>
        </pc:sldMkLst>
        <pc:spChg chg="add mod">
          <ac:chgData name="Sahar. G" userId="4e39d12219476479" providerId="Windows Live" clId="Web-{8619FE3B-DC2E-4B9C-A5D8-95388AB5EEA6}" dt="2024-02-11T19:24:14.263" v="447" actId="20577"/>
          <ac:spMkLst>
            <pc:docMk/>
            <pc:sldMk cId="1834730824" sldId="269"/>
            <ac:spMk id="2" creationId="{55B023C1-B44A-546D-87CB-C59E80ED351E}"/>
          </ac:spMkLst>
        </pc:spChg>
        <pc:spChg chg="add mod">
          <ac:chgData name="Sahar. G" userId="4e39d12219476479" providerId="Windows Live" clId="Web-{8619FE3B-DC2E-4B9C-A5D8-95388AB5EEA6}" dt="2024-02-11T19:21:23.501" v="436" actId="1076"/>
          <ac:spMkLst>
            <pc:docMk/>
            <pc:sldMk cId="1834730824" sldId="269"/>
            <ac:spMk id="3" creationId="{F38E245E-94FC-6177-BBB8-BDD79CC5E463}"/>
          </ac:spMkLst>
        </pc:spChg>
      </pc:sldChg>
      <pc:sldChg chg="modSp new del">
        <pc:chgData name="Sahar. G" userId="4e39d12219476479" providerId="Windows Live" clId="Web-{8619FE3B-DC2E-4B9C-A5D8-95388AB5EEA6}" dt="2024-02-11T19:37:45.149" v="474"/>
        <pc:sldMkLst>
          <pc:docMk/>
          <pc:sldMk cId="3694028493" sldId="270"/>
        </pc:sldMkLst>
        <pc:spChg chg="mod">
          <ac:chgData name="Sahar. G" userId="4e39d12219476479" providerId="Windows Live" clId="Web-{8619FE3B-DC2E-4B9C-A5D8-95388AB5EEA6}" dt="2024-02-11T19:37:41.508" v="473" actId="20577"/>
          <ac:spMkLst>
            <pc:docMk/>
            <pc:sldMk cId="3694028493" sldId="270"/>
            <ac:spMk id="3" creationId="{126FC552-EC19-01D9-71AA-17F5DFD0EA28}"/>
          </ac:spMkLst>
        </pc:spChg>
      </pc:sldChg>
      <pc:sldChg chg="modSp new del">
        <pc:chgData name="Sahar. G" userId="4e39d12219476479" providerId="Windows Live" clId="Web-{8619FE3B-DC2E-4B9C-A5D8-95388AB5EEA6}" dt="2024-02-11T19:49:09.791" v="573"/>
        <pc:sldMkLst>
          <pc:docMk/>
          <pc:sldMk cId="3796739434" sldId="270"/>
        </pc:sldMkLst>
        <pc:spChg chg="mod">
          <ac:chgData name="Sahar. G" userId="4e39d12219476479" providerId="Windows Live" clId="Web-{8619FE3B-DC2E-4B9C-A5D8-95388AB5EEA6}" dt="2024-02-11T19:42:25.059" v="528" actId="14100"/>
          <ac:spMkLst>
            <pc:docMk/>
            <pc:sldMk cId="3796739434" sldId="270"/>
            <ac:spMk id="2" creationId="{C133CBE6-F9BE-AB0C-33CA-87442A8E575D}"/>
          </ac:spMkLst>
        </pc:spChg>
        <pc:spChg chg="mod">
          <ac:chgData name="Sahar. G" userId="4e39d12219476479" providerId="Windows Live" clId="Web-{8619FE3B-DC2E-4B9C-A5D8-95388AB5EEA6}" dt="2024-02-11T19:41:21.821" v="522" actId="20577"/>
          <ac:spMkLst>
            <pc:docMk/>
            <pc:sldMk cId="3796739434" sldId="270"/>
            <ac:spMk id="3" creationId="{6500C83F-4CDA-821F-FF88-D890C31915CB}"/>
          </ac:spMkLst>
        </pc:spChg>
        <pc:spChg chg="mod">
          <ac:chgData name="Sahar. G" userId="4e39d12219476479" providerId="Windows Live" clId="Web-{8619FE3B-DC2E-4B9C-A5D8-95388AB5EEA6}" dt="2024-02-11T19:42:07.699" v="527" actId="20577"/>
          <ac:spMkLst>
            <pc:docMk/>
            <pc:sldMk cId="3796739434" sldId="270"/>
            <ac:spMk id="4" creationId="{E0637799-9C0A-4B65-4575-F02A5543F4C8}"/>
          </ac:spMkLst>
        </pc:spChg>
      </pc:sldChg>
      <pc:sldChg chg="addSp modSp new del">
        <pc:chgData name="Sahar. G" userId="4e39d12219476479" providerId="Windows Live" clId="Web-{8619FE3B-DC2E-4B9C-A5D8-95388AB5EEA6}" dt="2024-02-11T20:33:59.562" v="1002"/>
        <pc:sldMkLst>
          <pc:docMk/>
          <pc:sldMk cId="1129712786" sldId="271"/>
        </pc:sldMkLst>
        <pc:spChg chg="add mod">
          <ac:chgData name="Sahar. G" userId="4e39d12219476479" providerId="Windows Live" clId="Web-{8619FE3B-DC2E-4B9C-A5D8-95388AB5EEA6}" dt="2024-02-11T19:49:57.389" v="583" actId="20577"/>
          <ac:spMkLst>
            <pc:docMk/>
            <pc:sldMk cId="1129712786" sldId="271"/>
            <ac:spMk id="2" creationId="{BEFEBF12-3C4C-3A2C-7483-FEE16C1325CE}"/>
          </ac:spMkLst>
        </pc:spChg>
        <pc:spChg chg="add mod">
          <ac:chgData name="Sahar. G" userId="4e39d12219476479" providerId="Windows Live" clId="Web-{8619FE3B-DC2E-4B9C-A5D8-95388AB5EEA6}" dt="2024-02-11T19:50:15.671" v="590" actId="20577"/>
          <ac:spMkLst>
            <pc:docMk/>
            <pc:sldMk cId="1129712786" sldId="271"/>
            <ac:spMk id="3" creationId="{D2CC508D-C47D-0D17-CDE6-1A47CB42D101}"/>
          </ac:spMkLst>
        </pc:spChg>
      </pc:sldChg>
      <pc:sldChg chg="addSp delSp modSp new del">
        <pc:chgData name="Sahar. G" userId="4e39d12219476479" providerId="Windows Live" clId="Web-{8619FE3B-DC2E-4B9C-A5D8-95388AB5EEA6}" dt="2024-02-11T20:36:03.867" v="1012"/>
        <pc:sldMkLst>
          <pc:docMk/>
          <pc:sldMk cId="3844955394" sldId="272"/>
        </pc:sldMkLst>
        <pc:spChg chg="mod">
          <ac:chgData name="Sahar. G" userId="4e39d12219476479" providerId="Windows Live" clId="Web-{8619FE3B-DC2E-4B9C-A5D8-95388AB5EEA6}" dt="2024-02-11T19:52:43.994" v="596" actId="20577"/>
          <ac:spMkLst>
            <pc:docMk/>
            <pc:sldMk cId="3844955394" sldId="272"/>
            <ac:spMk id="2" creationId="{F0CC9169-7AA1-214D-FADC-0CAFDB7F10BC}"/>
          </ac:spMkLst>
        </pc:spChg>
        <pc:spChg chg="del">
          <ac:chgData name="Sahar. G" userId="4e39d12219476479" providerId="Windows Live" clId="Web-{8619FE3B-DC2E-4B9C-A5D8-95388AB5EEA6}" dt="2024-02-11T19:51:21.395" v="592"/>
          <ac:spMkLst>
            <pc:docMk/>
            <pc:sldMk cId="3844955394" sldId="272"/>
            <ac:spMk id="3" creationId="{1C153B27-3E62-53DB-5E50-B1246C8B4F35}"/>
          </ac:spMkLst>
        </pc:spChg>
        <pc:picChg chg="add mod ord">
          <ac:chgData name="Sahar. G" userId="4e39d12219476479" providerId="Windows Live" clId="Web-{8619FE3B-DC2E-4B9C-A5D8-95388AB5EEA6}" dt="2024-02-11T19:52:25.540" v="594" actId="1076"/>
          <ac:picMkLst>
            <pc:docMk/>
            <pc:sldMk cId="3844955394" sldId="272"/>
            <ac:picMk id="5" creationId="{8F73ADF5-5164-3C34-FFF2-FD0A12DE7023}"/>
          </ac:picMkLst>
        </pc:picChg>
      </pc:sldChg>
      <pc:sldChg chg="addSp modSp new del">
        <pc:chgData name="Sahar. G" userId="4e39d12219476479" providerId="Windows Live" clId="Web-{8619FE3B-DC2E-4B9C-A5D8-95388AB5EEA6}" dt="2024-02-11T20:11:55.748" v="899"/>
        <pc:sldMkLst>
          <pc:docMk/>
          <pc:sldMk cId="393039450" sldId="273"/>
        </pc:sldMkLst>
        <pc:spChg chg="add mod">
          <ac:chgData name="Sahar. G" userId="4e39d12219476479" providerId="Windows Live" clId="Web-{8619FE3B-DC2E-4B9C-A5D8-95388AB5EEA6}" dt="2024-02-11T20:08:40.703" v="871" actId="20577"/>
          <ac:spMkLst>
            <pc:docMk/>
            <pc:sldMk cId="393039450" sldId="273"/>
            <ac:spMk id="2" creationId="{15BAB75D-A254-1ED7-DD16-8B714194E3F4}"/>
          </ac:spMkLst>
        </pc:spChg>
      </pc:sldChg>
      <pc:sldChg chg="addSp delSp modSp new mod setBg">
        <pc:chgData name="Sahar. G" userId="4e39d12219476479" providerId="Windows Live" clId="Web-{8619FE3B-DC2E-4B9C-A5D8-95388AB5EEA6}" dt="2024-02-11T20:15:43.593" v="928" actId="1076"/>
        <pc:sldMkLst>
          <pc:docMk/>
          <pc:sldMk cId="2323797086" sldId="274"/>
        </pc:sldMkLst>
        <pc:spChg chg="add del">
          <ac:chgData name="Sahar. G" userId="4e39d12219476479" providerId="Windows Live" clId="Web-{8619FE3B-DC2E-4B9C-A5D8-95388AB5EEA6}" dt="2024-02-11T20:05:25.377" v="852"/>
          <ac:spMkLst>
            <pc:docMk/>
            <pc:sldMk cId="2323797086" sldId="274"/>
            <ac:spMk id="7" creationId="{32BC26D8-82FB-445E-AA49-62A77D7C1EE0}"/>
          </ac:spMkLst>
        </pc:spChg>
        <pc:spChg chg="add del">
          <ac:chgData name="Sahar. G" userId="4e39d12219476479" providerId="Windows Live" clId="Web-{8619FE3B-DC2E-4B9C-A5D8-95388AB5EEA6}" dt="2024-02-11T20:05:25.377" v="852"/>
          <ac:spMkLst>
            <pc:docMk/>
            <pc:sldMk cId="2323797086" sldId="274"/>
            <ac:spMk id="9" creationId="{CB44330D-EA18-4254-AA95-EB49948539B8}"/>
          </ac:spMkLst>
        </pc:spChg>
        <pc:picChg chg="add mod">
          <ac:chgData name="Sahar. G" userId="4e39d12219476479" providerId="Windows Live" clId="Web-{8619FE3B-DC2E-4B9C-A5D8-95388AB5EEA6}" dt="2024-02-11T20:15:43.593" v="928" actId="1076"/>
          <ac:picMkLst>
            <pc:docMk/>
            <pc:sldMk cId="2323797086" sldId="274"/>
            <ac:picMk id="2" creationId="{7FC84C96-C251-DF93-1BA6-A473768FB88D}"/>
          </ac:picMkLst>
        </pc:picChg>
      </pc:sldChg>
      <pc:sldChg chg="addSp delSp modSp new">
        <pc:chgData name="Sahar. G" userId="4e39d12219476479" providerId="Windows Live" clId="Web-{8619FE3B-DC2E-4B9C-A5D8-95388AB5EEA6}" dt="2024-02-11T20:17:56.633" v="937" actId="1076"/>
        <pc:sldMkLst>
          <pc:docMk/>
          <pc:sldMk cId="1940706234" sldId="275"/>
        </pc:sldMkLst>
        <pc:spChg chg="add mod">
          <ac:chgData name="Sahar. G" userId="4e39d12219476479" providerId="Windows Live" clId="Web-{8619FE3B-DC2E-4B9C-A5D8-95388AB5EEA6}" dt="2024-02-11T20:15:57.391" v="929" actId="1076"/>
          <ac:spMkLst>
            <pc:docMk/>
            <pc:sldMk cId="1940706234" sldId="275"/>
            <ac:spMk id="2" creationId="{5D840D44-D55C-28C6-F0CF-5D56E7E70715}"/>
          </ac:spMkLst>
        </pc:spChg>
        <pc:spChg chg="add del mod">
          <ac:chgData name="Sahar. G" userId="4e39d12219476479" providerId="Windows Live" clId="Web-{8619FE3B-DC2E-4B9C-A5D8-95388AB5EEA6}" dt="2024-02-11T20:17:13.974" v="933"/>
          <ac:spMkLst>
            <pc:docMk/>
            <pc:sldMk cId="1940706234" sldId="275"/>
            <ac:spMk id="3" creationId="{BBBCC495-21AF-7786-19DF-82EE1AB18963}"/>
          </ac:spMkLst>
        </pc:spChg>
        <pc:picChg chg="add mod">
          <ac:chgData name="Sahar. G" userId="4e39d12219476479" providerId="Windows Live" clId="Web-{8619FE3B-DC2E-4B9C-A5D8-95388AB5EEA6}" dt="2024-02-11T20:17:56.633" v="937" actId="1076"/>
          <ac:picMkLst>
            <pc:docMk/>
            <pc:sldMk cId="1940706234" sldId="275"/>
            <ac:picMk id="4" creationId="{5C49FEE9-2185-C88C-9E8A-E5B738750904}"/>
          </ac:picMkLst>
        </pc:picChg>
      </pc:sldChg>
      <pc:sldChg chg="addSp modSp new">
        <pc:chgData name="Sahar. G" userId="4e39d12219476479" providerId="Windows Live" clId="Web-{8619FE3B-DC2E-4B9C-A5D8-95388AB5EEA6}" dt="2024-02-11T20:15:34.826" v="927" actId="1076"/>
        <pc:sldMkLst>
          <pc:docMk/>
          <pc:sldMk cId="462847462" sldId="276"/>
        </pc:sldMkLst>
        <pc:spChg chg="add mod">
          <ac:chgData name="Sahar. G" userId="4e39d12219476479" providerId="Windows Live" clId="Web-{8619FE3B-DC2E-4B9C-A5D8-95388AB5EEA6}" dt="2024-02-11T20:15:34.826" v="927" actId="1076"/>
          <ac:spMkLst>
            <pc:docMk/>
            <pc:sldMk cId="462847462" sldId="276"/>
            <ac:spMk id="2" creationId="{81EAD7B9-506D-B980-870F-6CC231F84040}"/>
          </ac:spMkLst>
        </pc:spChg>
      </pc:sldChg>
      <pc:sldChg chg="addSp modSp new">
        <pc:chgData name="Sahar. G" userId="4e39d12219476479" providerId="Windows Live" clId="Web-{8619FE3B-DC2E-4B9C-A5D8-95388AB5EEA6}" dt="2024-02-11T20:14:56.042" v="923" actId="1076"/>
        <pc:sldMkLst>
          <pc:docMk/>
          <pc:sldMk cId="1138767544" sldId="277"/>
        </pc:sldMkLst>
        <pc:spChg chg="add mod">
          <ac:chgData name="Sahar. G" userId="4e39d12219476479" providerId="Windows Live" clId="Web-{8619FE3B-DC2E-4B9C-A5D8-95388AB5EEA6}" dt="2024-02-11T20:14:56.042" v="923" actId="1076"/>
          <ac:spMkLst>
            <pc:docMk/>
            <pc:sldMk cId="1138767544" sldId="277"/>
            <ac:spMk id="2" creationId="{26A52917-67D1-5923-FDD5-183E1C631EFD}"/>
          </ac:spMkLst>
        </pc:spChg>
      </pc:sldChg>
      <pc:sldChg chg="addSp delSp modSp new">
        <pc:chgData name="Sahar. G" userId="4e39d12219476479" providerId="Windows Live" clId="Web-{8619FE3B-DC2E-4B9C-A5D8-95388AB5EEA6}" dt="2024-02-11T20:37:27.561" v="1026" actId="20577"/>
        <pc:sldMkLst>
          <pc:docMk/>
          <pc:sldMk cId="271448472" sldId="278"/>
        </pc:sldMkLst>
        <pc:spChg chg="mod">
          <ac:chgData name="Sahar. G" userId="4e39d12219476479" providerId="Windows Live" clId="Web-{8619FE3B-DC2E-4B9C-A5D8-95388AB5EEA6}" dt="2024-02-11T20:37:27.561" v="1026" actId="20577"/>
          <ac:spMkLst>
            <pc:docMk/>
            <pc:sldMk cId="271448472" sldId="278"/>
            <ac:spMk id="2" creationId="{67A3843A-C428-7298-D8C3-3464CD219205}"/>
          </ac:spMkLst>
        </pc:spChg>
        <pc:spChg chg="mod">
          <ac:chgData name="Sahar. G" userId="4e39d12219476479" providerId="Windows Live" clId="Web-{8619FE3B-DC2E-4B9C-A5D8-95388AB5EEA6}" dt="2024-02-11T20:31:34.473" v="985" actId="1076"/>
          <ac:spMkLst>
            <pc:docMk/>
            <pc:sldMk cId="271448472" sldId="278"/>
            <ac:spMk id="3" creationId="{DACA3695-C890-A7F6-96A4-70875E5B91C9}"/>
          </ac:spMkLst>
        </pc:spChg>
        <pc:spChg chg="del">
          <ac:chgData name="Sahar. G" userId="4e39d12219476479" providerId="Windows Live" clId="Web-{8619FE3B-DC2E-4B9C-A5D8-95388AB5EEA6}" dt="2024-02-11T20:31:13.347" v="983"/>
          <ac:spMkLst>
            <pc:docMk/>
            <pc:sldMk cId="271448472" sldId="278"/>
            <ac:spMk id="4" creationId="{6330E98A-2430-F1C0-A57D-EF3A7230533A}"/>
          </ac:spMkLst>
        </pc:spChg>
        <pc:picChg chg="add mod ord">
          <ac:chgData name="Sahar. G" userId="4e39d12219476479" providerId="Windows Live" clId="Web-{8619FE3B-DC2E-4B9C-A5D8-95388AB5EEA6}" dt="2024-02-11T20:31:40.927" v="987" actId="1076"/>
          <ac:picMkLst>
            <pc:docMk/>
            <pc:sldMk cId="271448472" sldId="278"/>
            <ac:picMk id="5" creationId="{5A24775E-AAB4-57AD-612E-A1565A096CE2}"/>
          </ac:picMkLst>
        </pc:picChg>
      </pc:sldChg>
      <pc:sldChg chg="addSp delSp modSp new del">
        <pc:chgData name="Sahar. G" userId="4e39d12219476479" providerId="Windows Live" clId="Web-{8619FE3B-DC2E-4B9C-A5D8-95388AB5EEA6}" dt="2024-02-11T20:25:04.820" v="970"/>
        <pc:sldMkLst>
          <pc:docMk/>
          <pc:sldMk cId="3072817560" sldId="278"/>
        </pc:sldMkLst>
        <pc:picChg chg="add del mod">
          <ac:chgData name="Sahar. G" userId="4e39d12219476479" providerId="Windows Live" clId="Web-{8619FE3B-DC2E-4B9C-A5D8-95388AB5EEA6}" dt="2024-02-11T20:18:56.060" v="942"/>
          <ac:picMkLst>
            <pc:docMk/>
            <pc:sldMk cId="3072817560" sldId="278"/>
            <ac:picMk id="2" creationId="{3DE8EC55-5A17-5EBB-03DE-E2B2ACE3B524}"/>
          </ac:picMkLst>
        </pc:picChg>
        <pc:picChg chg="add del mod">
          <ac:chgData name="Sahar. G" userId="4e39d12219476479" providerId="Windows Live" clId="Web-{8619FE3B-DC2E-4B9C-A5D8-95388AB5EEA6}" dt="2024-02-11T20:19:10.936" v="944"/>
          <ac:picMkLst>
            <pc:docMk/>
            <pc:sldMk cId="3072817560" sldId="278"/>
            <ac:picMk id="3" creationId="{FCF7CA02-7E8D-534E-B5D5-351BB0070EDF}"/>
          </ac:picMkLst>
        </pc:picChg>
        <pc:picChg chg="add mod">
          <ac:chgData name="Sahar. G" userId="4e39d12219476479" providerId="Windows Live" clId="Web-{8619FE3B-DC2E-4B9C-A5D8-95388AB5EEA6}" dt="2024-02-11T20:19:24.655" v="947" actId="14100"/>
          <ac:picMkLst>
            <pc:docMk/>
            <pc:sldMk cId="3072817560" sldId="278"/>
            <ac:picMk id="4" creationId="{C3E25DB4-E0F4-6FF2-B579-493A0DD025BD}"/>
          </ac:picMkLst>
        </pc:picChg>
      </pc:sldChg>
      <pc:sldChg chg="addSp modSp new del">
        <pc:chgData name="Sahar. G" userId="4e39d12219476479" providerId="Windows Live" clId="Web-{8619FE3B-DC2E-4B9C-A5D8-95388AB5EEA6}" dt="2024-02-11T20:22:29.012" v="961"/>
        <pc:sldMkLst>
          <pc:docMk/>
          <pc:sldMk cId="911461559" sldId="279"/>
        </pc:sldMkLst>
        <pc:picChg chg="add mod">
          <ac:chgData name="Sahar. G" userId="4e39d12219476479" providerId="Windows Live" clId="Web-{8619FE3B-DC2E-4B9C-A5D8-95388AB5EEA6}" dt="2024-02-11T20:21:20.195" v="950" actId="1076"/>
          <ac:picMkLst>
            <pc:docMk/>
            <pc:sldMk cId="911461559" sldId="279"/>
            <ac:picMk id="2" creationId="{450F74AE-4C15-A4EB-0F09-C4D79550CC4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2024-02-11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2024-02-11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26237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2024-02-11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164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2024-02-11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2024-02-11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672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1560A13A-DB3F-4AD5-B6AF-BDA0278A0A39}" type="datetimeFigureOut">
              <a:rPr lang="sv-SE" smtClean="0"/>
              <a:t>2024-02-11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59236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1560A13A-DB3F-4AD5-B6AF-BDA0278A0A39}" type="datetimeFigureOut">
              <a:rPr lang="sv-SE" smtClean="0"/>
              <a:t>2024-02-11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776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1560A13A-DB3F-4AD5-B6AF-BDA0278A0A39}" type="datetimeFigureOut">
              <a:rPr lang="sv-SE" smtClean="0"/>
              <a:t>2024-02-11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5660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2024-02-11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110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2024-02-11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54896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2024-02-11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714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2024-02-11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b="1" dirty="0">
                <a:solidFill>
                  <a:schemeClr val="tx1">
                    <a:lumMod val="95000"/>
                    <a:lumOff val="5000"/>
                  </a:schemeClr>
                </a:solidFill>
                <a:ea typeface="+mj-lt"/>
                <a:cs typeface="+mj-lt"/>
              </a:rPr>
              <a:t>Analysera sambandet mellan ekonomi och hälsa</a:t>
            </a:r>
          </a:p>
        </p:txBody>
      </p:sp>
      <p:sp>
        <p:nvSpPr>
          <p:cNvPr id="3" name="Underrubrik 2"/>
          <p:cNvSpPr>
            <a:spLocks noGrp="1"/>
          </p:cNvSpPr>
          <p:nvPr>
            <p:ph type="subTitle" idx="1"/>
          </p:nvPr>
        </p:nvSpPr>
        <p:spPr>
          <a:xfrm>
            <a:off x="1524000" y="3924919"/>
            <a:ext cx="9144000" cy="1332881"/>
          </a:xfrm>
        </p:spPr>
        <p:txBody>
          <a:bodyPr vert="horz" lIns="91440" tIns="45720" rIns="91440" bIns="45720" rtlCol="0" anchor="t">
            <a:normAutofit/>
          </a:bodyPr>
          <a:lstStyle/>
          <a:p>
            <a:r>
              <a:rPr lang="sv-SE" sz="4800" dirty="0">
                <a:solidFill>
                  <a:schemeClr val="tx1">
                    <a:lumMod val="95000"/>
                    <a:lumOff val="5000"/>
                  </a:schemeClr>
                </a:solidFill>
                <a:ea typeface="+mn-lt"/>
                <a:cs typeface="+mn-lt"/>
              </a:rPr>
              <a:t>på global nivå </a:t>
            </a:r>
            <a:endParaRPr lang="sv-SE" sz="4800">
              <a:solidFill>
                <a:schemeClr val="tx1">
                  <a:lumMod val="95000"/>
                  <a:lumOff val="5000"/>
                </a:schemeClr>
              </a:solidFill>
            </a:endParaRPr>
          </a:p>
        </p:txBody>
      </p:sp>
    </p:spTree>
    <p:extLst>
      <p:ext uri="{BB962C8B-B14F-4D97-AF65-F5344CB8AC3E}">
        <p14:creationId xmlns:p14="http://schemas.microsoft.com/office/powerpoint/2010/main" val="319437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a:extLst>
              <a:ext uri="{FF2B5EF4-FFF2-40B4-BE49-F238E27FC236}">
                <a16:creationId xmlns:a16="http://schemas.microsoft.com/office/drawing/2014/main" id="{55B023C1-B44A-546D-87CB-C59E80ED351E}"/>
              </a:ext>
            </a:extLst>
          </p:cNvPr>
          <p:cNvSpPr txBox="1"/>
          <p:nvPr/>
        </p:nvSpPr>
        <p:spPr>
          <a:xfrm>
            <a:off x="888569" y="2091877"/>
            <a:ext cx="9782013" cy="344709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dirty="0">
                <a:ea typeface="+mn-lt"/>
                <a:cs typeface="+mn-lt"/>
              </a:rPr>
              <a:t>I </a:t>
            </a:r>
            <a:r>
              <a:rPr lang="en-US" sz="2000" dirty="0" err="1">
                <a:ea typeface="+mn-lt"/>
                <a:cs typeface="+mn-lt"/>
              </a:rPr>
              <a:t>fråga</a:t>
            </a:r>
            <a:r>
              <a:rPr lang="en-US" sz="2000" dirty="0">
                <a:ea typeface="+mn-lt"/>
                <a:cs typeface="+mn-lt"/>
              </a:rPr>
              <a:t> 7, </a:t>
            </a:r>
            <a:r>
              <a:rPr lang="en-US" sz="2000" dirty="0" err="1">
                <a:ea typeface="+mn-lt"/>
                <a:cs typeface="+mn-lt"/>
              </a:rPr>
              <a:t>där</a:t>
            </a:r>
            <a:r>
              <a:rPr lang="en-US" sz="2000" dirty="0">
                <a:ea typeface="+mn-lt"/>
                <a:cs typeface="+mn-lt"/>
              </a:rPr>
              <a:t> vi </a:t>
            </a:r>
            <a:r>
              <a:rPr lang="en-US" sz="2000" dirty="0" err="1">
                <a:ea typeface="+mn-lt"/>
                <a:cs typeface="+mn-lt"/>
              </a:rPr>
              <a:t>undersökte</a:t>
            </a:r>
            <a:r>
              <a:rPr lang="en-US" sz="2000" dirty="0">
                <a:ea typeface="+mn-lt"/>
                <a:cs typeface="+mn-lt"/>
              </a:rPr>
              <a:t> </a:t>
            </a:r>
            <a:r>
              <a:rPr lang="en-US" sz="2000" dirty="0" err="1">
                <a:ea typeface="+mn-lt"/>
                <a:cs typeface="+mn-lt"/>
              </a:rPr>
              <a:t>länder</a:t>
            </a:r>
            <a:r>
              <a:rPr lang="en-US" sz="2000" dirty="0">
                <a:ea typeface="+mn-lt"/>
                <a:cs typeface="+mn-lt"/>
              </a:rPr>
              <a:t> med </a:t>
            </a:r>
            <a:r>
              <a:rPr lang="en-US" sz="2000" dirty="0" err="1">
                <a:ea typeface="+mn-lt"/>
                <a:cs typeface="+mn-lt"/>
              </a:rPr>
              <a:t>både</a:t>
            </a:r>
            <a:r>
              <a:rPr lang="en-US" sz="2000" dirty="0">
                <a:ea typeface="+mn-lt"/>
                <a:cs typeface="+mn-lt"/>
              </a:rPr>
              <a:t> </a:t>
            </a:r>
            <a:r>
              <a:rPr lang="en-US" sz="2000" dirty="0" err="1">
                <a:ea typeface="+mn-lt"/>
                <a:cs typeface="+mn-lt"/>
              </a:rPr>
              <a:t>hög</a:t>
            </a:r>
            <a:r>
              <a:rPr lang="en-US" sz="2000" dirty="0">
                <a:ea typeface="+mn-lt"/>
                <a:cs typeface="+mn-lt"/>
              </a:rPr>
              <a:t> </a:t>
            </a:r>
            <a:r>
              <a:rPr lang="en-US" sz="2000" dirty="0" err="1">
                <a:ea typeface="+mn-lt"/>
                <a:cs typeface="+mn-lt"/>
              </a:rPr>
              <a:t>förväntad</a:t>
            </a:r>
            <a:r>
              <a:rPr lang="en-US" sz="2000" dirty="0">
                <a:ea typeface="+mn-lt"/>
                <a:cs typeface="+mn-lt"/>
              </a:rPr>
              <a:t> </a:t>
            </a:r>
            <a:r>
              <a:rPr lang="en-US" sz="2000" dirty="0" err="1">
                <a:ea typeface="+mn-lt"/>
                <a:cs typeface="+mn-lt"/>
              </a:rPr>
              <a:t>livslängd</a:t>
            </a:r>
            <a:r>
              <a:rPr lang="en-US" sz="2000" dirty="0">
                <a:ea typeface="+mn-lt"/>
                <a:cs typeface="+mn-lt"/>
              </a:rPr>
              <a:t> </a:t>
            </a:r>
            <a:r>
              <a:rPr lang="en-US" sz="2000" dirty="0" err="1">
                <a:ea typeface="+mn-lt"/>
                <a:cs typeface="+mn-lt"/>
              </a:rPr>
              <a:t>och</a:t>
            </a:r>
            <a:r>
              <a:rPr lang="en-US" sz="2000" dirty="0">
                <a:ea typeface="+mn-lt"/>
                <a:cs typeface="+mn-lt"/>
              </a:rPr>
              <a:t> </a:t>
            </a:r>
            <a:r>
              <a:rPr lang="en-US" sz="2000" dirty="0" err="1">
                <a:ea typeface="+mn-lt"/>
                <a:cs typeface="+mn-lt"/>
              </a:rPr>
              <a:t>högt</a:t>
            </a:r>
            <a:r>
              <a:rPr lang="en-US" sz="2000" dirty="0">
                <a:ea typeface="+mn-lt"/>
                <a:cs typeface="+mn-lt"/>
              </a:rPr>
              <a:t> </a:t>
            </a:r>
            <a:r>
              <a:rPr lang="en-US" sz="2000" dirty="0" err="1">
                <a:ea typeface="+mn-lt"/>
                <a:cs typeface="+mn-lt"/>
              </a:rPr>
              <a:t>totalt</a:t>
            </a:r>
            <a:r>
              <a:rPr lang="en-US" sz="2000" dirty="0">
                <a:ea typeface="+mn-lt"/>
                <a:cs typeface="+mn-lt"/>
              </a:rPr>
              <a:t> GDP, </a:t>
            </a:r>
            <a:r>
              <a:rPr lang="en-US" sz="2000" dirty="0" err="1">
                <a:ea typeface="+mn-lt"/>
                <a:cs typeface="+mn-lt"/>
              </a:rPr>
              <a:t>inkluderas</a:t>
            </a:r>
            <a:r>
              <a:rPr lang="en-US" sz="2000" dirty="0">
                <a:ea typeface="+mn-lt"/>
                <a:cs typeface="+mn-lt"/>
              </a:rPr>
              <a:t> </a:t>
            </a:r>
            <a:r>
              <a:rPr lang="en-US" sz="2000" dirty="0" err="1">
                <a:ea typeface="+mn-lt"/>
                <a:cs typeface="+mn-lt"/>
              </a:rPr>
              <a:t>större</a:t>
            </a:r>
            <a:r>
              <a:rPr lang="en-US" sz="2000" dirty="0">
                <a:ea typeface="+mn-lt"/>
                <a:cs typeface="+mn-lt"/>
              </a:rPr>
              <a:t> </a:t>
            </a:r>
            <a:r>
              <a:rPr lang="en-US" sz="2000" dirty="0" err="1">
                <a:ea typeface="+mn-lt"/>
                <a:cs typeface="+mn-lt"/>
              </a:rPr>
              <a:t>ekonomier</a:t>
            </a:r>
            <a:r>
              <a:rPr lang="en-US" sz="2000" dirty="0">
                <a:ea typeface="+mn-lt"/>
                <a:cs typeface="+mn-lt"/>
              </a:rPr>
              <a:t> </a:t>
            </a:r>
            <a:r>
              <a:rPr lang="en-US" sz="2000" dirty="0" err="1">
                <a:ea typeface="+mn-lt"/>
                <a:cs typeface="+mn-lt"/>
              </a:rPr>
              <a:t>som</a:t>
            </a:r>
            <a:r>
              <a:rPr lang="en-US" sz="2000" dirty="0">
                <a:ea typeface="+mn-lt"/>
                <a:cs typeface="+mn-lt"/>
              </a:rPr>
              <a:t> USA, Kina </a:t>
            </a:r>
            <a:r>
              <a:rPr lang="en-US" sz="2000" dirty="0" err="1">
                <a:ea typeface="+mn-lt"/>
                <a:cs typeface="+mn-lt"/>
              </a:rPr>
              <a:t>och</a:t>
            </a:r>
            <a:r>
              <a:rPr lang="en-US" sz="2000" dirty="0">
                <a:ea typeface="+mn-lt"/>
                <a:cs typeface="+mn-lt"/>
              </a:rPr>
              <a:t> Japan. Detta </a:t>
            </a:r>
            <a:r>
              <a:rPr lang="en-US" sz="2000" dirty="0" err="1">
                <a:ea typeface="+mn-lt"/>
                <a:cs typeface="+mn-lt"/>
              </a:rPr>
              <a:t>antyder</a:t>
            </a:r>
            <a:r>
              <a:rPr lang="en-US" sz="2000" dirty="0">
                <a:ea typeface="+mn-lt"/>
                <a:cs typeface="+mn-lt"/>
              </a:rPr>
              <a:t> </a:t>
            </a:r>
            <a:r>
              <a:rPr lang="en-US" sz="2000" dirty="0" err="1">
                <a:ea typeface="+mn-lt"/>
                <a:cs typeface="+mn-lt"/>
              </a:rPr>
              <a:t>att</a:t>
            </a:r>
            <a:r>
              <a:rPr lang="en-US" sz="2000" dirty="0">
                <a:ea typeface="+mn-lt"/>
                <a:cs typeface="+mn-lt"/>
              </a:rPr>
              <a:t> </a:t>
            </a:r>
            <a:r>
              <a:rPr lang="en-US" sz="2000" dirty="0" err="1">
                <a:ea typeface="+mn-lt"/>
                <a:cs typeface="+mn-lt"/>
              </a:rPr>
              <a:t>inte</a:t>
            </a:r>
            <a:r>
              <a:rPr lang="en-US" sz="2000" dirty="0">
                <a:ea typeface="+mn-lt"/>
                <a:cs typeface="+mn-lt"/>
              </a:rPr>
              <a:t> </a:t>
            </a:r>
            <a:r>
              <a:rPr lang="en-US" sz="2000" dirty="0" err="1">
                <a:ea typeface="+mn-lt"/>
                <a:cs typeface="+mn-lt"/>
              </a:rPr>
              <a:t>alla</a:t>
            </a:r>
            <a:r>
              <a:rPr lang="en-US" sz="2000" dirty="0">
                <a:ea typeface="+mn-lt"/>
                <a:cs typeface="+mn-lt"/>
              </a:rPr>
              <a:t> </a:t>
            </a:r>
            <a:r>
              <a:rPr lang="en-US" sz="2000" dirty="0" err="1">
                <a:ea typeface="+mn-lt"/>
                <a:cs typeface="+mn-lt"/>
              </a:rPr>
              <a:t>stora</a:t>
            </a:r>
            <a:r>
              <a:rPr lang="en-US" sz="2000" dirty="0">
                <a:ea typeface="+mn-lt"/>
                <a:cs typeface="+mn-lt"/>
              </a:rPr>
              <a:t> </a:t>
            </a:r>
            <a:r>
              <a:rPr lang="en-US" sz="2000" dirty="0" err="1">
                <a:ea typeface="+mn-lt"/>
                <a:cs typeface="+mn-lt"/>
              </a:rPr>
              <a:t>ekonomier</a:t>
            </a:r>
            <a:r>
              <a:rPr lang="en-US" sz="2000" dirty="0">
                <a:ea typeface="+mn-lt"/>
                <a:cs typeface="+mn-lt"/>
              </a:rPr>
              <a:t> </a:t>
            </a:r>
            <a:r>
              <a:rPr lang="en-US" sz="2000" dirty="0" err="1">
                <a:ea typeface="+mn-lt"/>
                <a:cs typeface="+mn-lt"/>
              </a:rPr>
              <a:t>automatiskt</a:t>
            </a:r>
            <a:r>
              <a:rPr lang="en-US" sz="2000" dirty="0">
                <a:ea typeface="+mn-lt"/>
                <a:cs typeface="+mn-lt"/>
              </a:rPr>
              <a:t> </a:t>
            </a:r>
            <a:r>
              <a:rPr lang="en-US" sz="2000" dirty="0" err="1">
                <a:ea typeface="+mn-lt"/>
                <a:cs typeface="+mn-lt"/>
              </a:rPr>
              <a:t>har</a:t>
            </a:r>
            <a:r>
              <a:rPr lang="en-US" sz="2000" dirty="0">
                <a:ea typeface="+mn-lt"/>
                <a:cs typeface="+mn-lt"/>
              </a:rPr>
              <a:t> </a:t>
            </a:r>
            <a:r>
              <a:rPr lang="en-US" sz="2000" dirty="0" err="1">
                <a:ea typeface="+mn-lt"/>
                <a:cs typeface="+mn-lt"/>
              </a:rPr>
              <a:t>lång</a:t>
            </a:r>
            <a:r>
              <a:rPr lang="en-US" sz="2000" dirty="0">
                <a:ea typeface="+mn-lt"/>
                <a:cs typeface="+mn-lt"/>
              </a:rPr>
              <a:t> </a:t>
            </a:r>
            <a:r>
              <a:rPr lang="en-US" sz="2000" dirty="0" err="1">
                <a:ea typeface="+mn-lt"/>
                <a:cs typeface="+mn-lt"/>
              </a:rPr>
              <a:t>livslängd</a:t>
            </a:r>
            <a:r>
              <a:rPr lang="en-US" sz="2000" dirty="0">
                <a:ea typeface="+mn-lt"/>
                <a:cs typeface="+mn-lt"/>
              </a:rPr>
              <a:t>, men </a:t>
            </a:r>
            <a:r>
              <a:rPr lang="en-US" sz="2000" dirty="0" err="1">
                <a:ea typeface="+mn-lt"/>
                <a:cs typeface="+mn-lt"/>
              </a:rPr>
              <a:t>att</a:t>
            </a:r>
            <a:r>
              <a:rPr lang="en-US" sz="2000" dirty="0">
                <a:ea typeface="+mn-lt"/>
                <a:cs typeface="+mn-lt"/>
              </a:rPr>
              <a:t> </a:t>
            </a:r>
            <a:r>
              <a:rPr lang="en-US" sz="2000" dirty="0" err="1">
                <a:ea typeface="+mn-lt"/>
                <a:cs typeface="+mn-lt"/>
              </a:rPr>
              <a:t>vissa</a:t>
            </a:r>
            <a:r>
              <a:rPr lang="en-US" sz="2000" dirty="0">
                <a:ea typeface="+mn-lt"/>
                <a:cs typeface="+mn-lt"/>
              </a:rPr>
              <a:t> </a:t>
            </a:r>
            <a:r>
              <a:rPr lang="en-US" sz="2000" dirty="0" err="1">
                <a:ea typeface="+mn-lt"/>
                <a:cs typeface="+mn-lt"/>
              </a:rPr>
              <a:t>gör</a:t>
            </a:r>
            <a:r>
              <a:rPr lang="en-US" sz="2000" dirty="0">
                <a:ea typeface="+mn-lt"/>
                <a:cs typeface="+mn-lt"/>
              </a:rPr>
              <a:t> det.</a:t>
            </a:r>
            <a:endParaRPr lang="sv-SE" sz="2000" dirty="0">
              <a:ea typeface="+mn-lt"/>
              <a:cs typeface="+mn-lt"/>
            </a:endParaRPr>
          </a:p>
          <a:p>
            <a:endParaRPr lang="en-US" sz="2000" dirty="0">
              <a:ea typeface="+mn-lt"/>
              <a:cs typeface="+mn-lt"/>
            </a:endParaRPr>
          </a:p>
          <a:p>
            <a:r>
              <a:rPr lang="en-US" sz="2000" dirty="0">
                <a:ea typeface="+mn-lt"/>
                <a:cs typeface="+mn-lt"/>
              </a:rPr>
              <a:t>I </a:t>
            </a:r>
            <a:r>
              <a:rPr lang="en-US" sz="2000" dirty="0" err="1">
                <a:ea typeface="+mn-lt"/>
                <a:cs typeface="+mn-lt"/>
              </a:rPr>
              <a:t>fråga</a:t>
            </a:r>
            <a:r>
              <a:rPr lang="en-US" sz="2000" dirty="0">
                <a:ea typeface="+mn-lt"/>
                <a:cs typeface="+mn-lt"/>
              </a:rPr>
              <a:t> 8, </a:t>
            </a:r>
            <a:r>
              <a:rPr lang="en-US" sz="2000" dirty="0" err="1">
                <a:ea typeface="+mn-lt"/>
                <a:cs typeface="+mn-lt"/>
              </a:rPr>
              <a:t>där</a:t>
            </a:r>
            <a:r>
              <a:rPr lang="en-US" sz="2000" dirty="0">
                <a:ea typeface="+mn-lt"/>
                <a:cs typeface="+mn-lt"/>
              </a:rPr>
              <a:t> jag </a:t>
            </a:r>
            <a:r>
              <a:rPr lang="en-US" sz="2000" dirty="0" err="1">
                <a:ea typeface="+mn-lt"/>
                <a:cs typeface="+mn-lt"/>
              </a:rPr>
              <a:t>tittade</a:t>
            </a:r>
            <a:r>
              <a:rPr lang="en-US" sz="2000" dirty="0">
                <a:ea typeface="+mn-lt"/>
                <a:cs typeface="+mn-lt"/>
              </a:rPr>
              <a:t> </a:t>
            </a:r>
            <a:r>
              <a:rPr lang="en-US" sz="2000" dirty="0" err="1">
                <a:ea typeface="+mn-lt"/>
                <a:cs typeface="+mn-lt"/>
              </a:rPr>
              <a:t>på</a:t>
            </a:r>
            <a:r>
              <a:rPr lang="en-US" sz="2000" dirty="0">
                <a:ea typeface="+mn-lt"/>
                <a:cs typeface="+mn-lt"/>
              </a:rPr>
              <a:t> </a:t>
            </a:r>
            <a:r>
              <a:rPr lang="en-US" sz="2000" dirty="0" err="1">
                <a:ea typeface="+mn-lt"/>
                <a:cs typeface="+mn-lt"/>
              </a:rPr>
              <a:t>länder</a:t>
            </a:r>
            <a:r>
              <a:rPr lang="en-US" sz="2000" dirty="0">
                <a:ea typeface="+mn-lt"/>
                <a:cs typeface="+mn-lt"/>
              </a:rPr>
              <a:t> med </a:t>
            </a:r>
            <a:r>
              <a:rPr lang="en-US" sz="2000" dirty="0" err="1">
                <a:ea typeface="+mn-lt"/>
                <a:cs typeface="+mn-lt"/>
              </a:rPr>
              <a:t>lågt</a:t>
            </a:r>
            <a:r>
              <a:rPr lang="en-US" sz="2000" dirty="0">
                <a:ea typeface="+mn-lt"/>
                <a:cs typeface="+mn-lt"/>
              </a:rPr>
              <a:t> GDP per capita men </a:t>
            </a:r>
            <a:r>
              <a:rPr lang="en-US" sz="2000" dirty="0" err="1">
                <a:ea typeface="+mn-lt"/>
                <a:cs typeface="+mn-lt"/>
              </a:rPr>
              <a:t>hög</a:t>
            </a:r>
            <a:r>
              <a:rPr lang="en-US" sz="2000" dirty="0">
                <a:ea typeface="+mn-lt"/>
                <a:cs typeface="+mn-lt"/>
              </a:rPr>
              <a:t> </a:t>
            </a:r>
            <a:r>
              <a:rPr lang="en-US" sz="2000" dirty="0" err="1">
                <a:ea typeface="+mn-lt"/>
                <a:cs typeface="+mn-lt"/>
              </a:rPr>
              <a:t>förväntad</a:t>
            </a:r>
            <a:r>
              <a:rPr lang="en-US" sz="2000" dirty="0">
                <a:ea typeface="+mn-lt"/>
                <a:cs typeface="+mn-lt"/>
              </a:rPr>
              <a:t> </a:t>
            </a:r>
            <a:r>
              <a:rPr lang="en-US" sz="2000" dirty="0" err="1">
                <a:ea typeface="+mn-lt"/>
                <a:cs typeface="+mn-lt"/>
              </a:rPr>
              <a:t>livslängd</a:t>
            </a:r>
            <a:r>
              <a:rPr lang="en-US" sz="2000" dirty="0">
                <a:ea typeface="+mn-lt"/>
                <a:cs typeface="+mn-lt"/>
              </a:rPr>
              <a:t>, </a:t>
            </a:r>
            <a:r>
              <a:rPr lang="en-US" sz="2000" dirty="0" err="1">
                <a:ea typeface="+mn-lt"/>
                <a:cs typeface="+mn-lt"/>
              </a:rPr>
              <a:t>visar</a:t>
            </a:r>
            <a:r>
              <a:rPr lang="en-US" sz="2000" dirty="0">
                <a:ea typeface="+mn-lt"/>
                <a:cs typeface="+mn-lt"/>
              </a:rPr>
              <a:t> </a:t>
            </a:r>
            <a:r>
              <a:rPr lang="en-US" sz="2000" dirty="0" err="1">
                <a:ea typeface="+mn-lt"/>
                <a:cs typeface="+mn-lt"/>
              </a:rPr>
              <a:t>resultatet</a:t>
            </a:r>
            <a:r>
              <a:rPr lang="en-US" sz="2000" dirty="0">
                <a:ea typeface="+mn-lt"/>
                <a:cs typeface="+mn-lt"/>
              </a:rPr>
              <a:t> </a:t>
            </a:r>
            <a:r>
              <a:rPr lang="en-US" sz="2000" dirty="0" err="1">
                <a:ea typeface="+mn-lt"/>
                <a:cs typeface="+mn-lt"/>
              </a:rPr>
              <a:t>sannolikt</a:t>
            </a:r>
            <a:r>
              <a:rPr lang="en-US" sz="2000" dirty="0">
                <a:ea typeface="+mn-lt"/>
                <a:cs typeface="+mn-lt"/>
              </a:rPr>
              <a:t> </a:t>
            </a:r>
            <a:r>
              <a:rPr lang="en-US" sz="2000" dirty="0" err="1">
                <a:ea typeface="+mn-lt"/>
                <a:cs typeface="+mn-lt"/>
              </a:rPr>
              <a:t>mindre</a:t>
            </a:r>
            <a:r>
              <a:rPr lang="en-US" sz="2000" dirty="0">
                <a:ea typeface="+mn-lt"/>
                <a:cs typeface="+mn-lt"/>
              </a:rPr>
              <a:t> </a:t>
            </a:r>
            <a:r>
              <a:rPr lang="en-US" sz="2000" dirty="0" err="1">
                <a:ea typeface="+mn-lt"/>
                <a:cs typeface="+mn-lt"/>
              </a:rPr>
              <a:t>utvecklade</a:t>
            </a:r>
            <a:r>
              <a:rPr lang="en-US" sz="2000" dirty="0">
                <a:ea typeface="+mn-lt"/>
                <a:cs typeface="+mn-lt"/>
              </a:rPr>
              <a:t> </a:t>
            </a:r>
            <a:r>
              <a:rPr lang="en-US" sz="2000" dirty="0" err="1">
                <a:ea typeface="+mn-lt"/>
                <a:cs typeface="+mn-lt"/>
              </a:rPr>
              <a:t>länder</a:t>
            </a:r>
            <a:r>
              <a:rPr lang="en-US" sz="2000" dirty="0">
                <a:ea typeface="+mn-lt"/>
                <a:cs typeface="+mn-lt"/>
              </a:rPr>
              <a:t> med </a:t>
            </a:r>
            <a:r>
              <a:rPr lang="en-US" sz="2000" dirty="0" err="1">
                <a:ea typeface="+mn-lt"/>
                <a:cs typeface="+mn-lt"/>
              </a:rPr>
              <a:t>väl</a:t>
            </a:r>
            <a:r>
              <a:rPr lang="en-US" sz="2000" dirty="0">
                <a:ea typeface="+mn-lt"/>
                <a:cs typeface="+mn-lt"/>
              </a:rPr>
              <a:t> </a:t>
            </a:r>
            <a:r>
              <a:rPr lang="en-US" sz="2000" dirty="0" err="1">
                <a:ea typeface="+mn-lt"/>
                <a:cs typeface="+mn-lt"/>
              </a:rPr>
              <a:t>fungerande</a:t>
            </a:r>
            <a:r>
              <a:rPr lang="en-US" sz="2000" dirty="0">
                <a:ea typeface="+mn-lt"/>
                <a:cs typeface="+mn-lt"/>
              </a:rPr>
              <a:t> </a:t>
            </a:r>
            <a:r>
              <a:rPr lang="en-US" sz="2000" dirty="0" err="1">
                <a:ea typeface="+mn-lt"/>
                <a:cs typeface="+mn-lt"/>
              </a:rPr>
              <a:t>hälso</a:t>
            </a:r>
            <a:r>
              <a:rPr lang="en-US" sz="2000" dirty="0">
                <a:ea typeface="+mn-lt"/>
                <a:cs typeface="+mn-lt"/>
              </a:rPr>
              <a:t>- </a:t>
            </a:r>
            <a:r>
              <a:rPr lang="en-US" sz="2000" dirty="0" err="1">
                <a:ea typeface="+mn-lt"/>
                <a:cs typeface="+mn-lt"/>
              </a:rPr>
              <a:t>och</a:t>
            </a:r>
            <a:r>
              <a:rPr lang="en-US" sz="2000" dirty="0">
                <a:ea typeface="+mn-lt"/>
                <a:cs typeface="+mn-lt"/>
              </a:rPr>
              <a:t> </a:t>
            </a:r>
            <a:r>
              <a:rPr lang="en-US" sz="2000" dirty="0" err="1">
                <a:ea typeface="+mn-lt"/>
                <a:cs typeface="+mn-lt"/>
              </a:rPr>
              <a:t>sjukvårdsinfrastruktur</a:t>
            </a:r>
            <a:r>
              <a:rPr lang="en-US" sz="2000" dirty="0">
                <a:ea typeface="+mn-lt"/>
                <a:cs typeface="+mn-lt"/>
              </a:rPr>
              <a:t>, </a:t>
            </a:r>
            <a:r>
              <a:rPr lang="en-US" sz="2000" dirty="0" err="1">
                <a:ea typeface="+mn-lt"/>
                <a:cs typeface="+mn-lt"/>
              </a:rPr>
              <a:t>hög</a:t>
            </a:r>
            <a:r>
              <a:rPr lang="en-US" sz="2000" dirty="0">
                <a:ea typeface="+mn-lt"/>
                <a:cs typeface="+mn-lt"/>
              </a:rPr>
              <a:t> </a:t>
            </a:r>
            <a:r>
              <a:rPr lang="en-US" sz="2000" dirty="0" err="1">
                <a:ea typeface="+mn-lt"/>
                <a:cs typeface="+mn-lt"/>
              </a:rPr>
              <a:t>utbildningsnivå</a:t>
            </a:r>
            <a:r>
              <a:rPr lang="en-US" sz="2000" dirty="0">
                <a:ea typeface="+mn-lt"/>
                <a:cs typeface="+mn-lt"/>
              </a:rPr>
              <a:t> </a:t>
            </a:r>
            <a:r>
              <a:rPr lang="en-US" sz="2000" dirty="0" err="1">
                <a:ea typeface="+mn-lt"/>
                <a:cs typeface="+mn-lt"/>
              </a:rPr>
              <a:t>och</a:t>
            </a:r>
            <a:r>
              <a:rPr lang="en-US" sz="2000" dirty="0">
                <a:ea typeface="+mn-lt"/>
                <a:cs typeface="+mn-lt"/>
              </a:rPr>
              <a:t> </a:t>
            </a:r>
            <a:r>
              <a:rPr lang="en-US" sz="2000" dirty="0" err="1">
                <a:ea typeface="+mn-lt"/>
                <a:cs typeface="+mn-lt"/>
              </a:rPr>
              <a:t>andra</a:t>
            </a:r>
            <a:r>
              <a:rPr lang="en-US" sz="2000" dirty="0">
                <a:ea typeface="+mn-lt"/>
                <a:cs typeface="+mn-lt"/>
              </a:rPr>
              <a:t> </a:t>
            </a:r>
            <a:r>
              <a:rPr lang="en-US" sz="2000" dirty="0" err="1">
                <a:ea typeface="+mn-lt"/>
                <a:cs typeface="+mn-lt"/>
              </a:rPr>
              <a:t>faktorer</a:t>
            </a:r>
            <a:r>
              <a:rPr lang="en-US" sz="2000" dirty="0">
                <a:ea typeface="+mn-lt"/>
                <a:cs typeface="+mn-lt"/>
              </a:rPr>
              <a:t> </a:t>
            </a:r>
            <a:r>
              <a:rPr lang="en-US" sz="2000" dirty="0" err="1">
                <a:ea typeface="+mn-lt"/>
                <a:cs typeface="+mn-lt"/>
              </a:rPr>
              <a:t>som</a:t>
            </a:r>
            <a:r>
              <a:rPr lang="en-US" sz="2000" dirty="0">
                <a:ea typeface="+mn-lt"/>
                <a:cs typeface="+mn-lt"/>
              </a:rPr>
              <a:t> </a:t>
            </a:r>
            <a:r>
              <a:rPr lang="en-US" sz="2000" dirty="0" err="1">
                <a:ea typeface="+mn-lt"/>
                <a:cs typeface="+mn-lt"/>
              </a:rPr>
              <a:t>bidrar</a:t>
            </a:r>
            <a:r>
              <a:rPr lang="en-US" sz="2000" dirty="0">
                <a:ea typeface="+mn-lt"/>
                <a:cs typeface="+mn-lt"/>
              </a:rPr>
              <a:t> till </a:t>
            </a:r>
            <a:r>
              <a:rPr lang="en-US" sz="2000" dirty="0" err="1">
                <a:ea typeface="+mn-lt"/>
                <a:cs typeface="+mn-lt"/>
              </a:rPr>
              <a:t>lång</a:t>
            </a:r>
            <a:r>
              <a:rPr lang="en-US" sz="2000" dirty="0">
                <a:ea typeface="+mn-lt"/>
                <a:cs typeface="+mn-lt"/>
              </a:rPr>
              <a:t> </a:t>
            </a:r>
            <a:r>
              <a:rPr lang="en-US" sz="2000" dirty="0" err="1">
                <a:ea typeface="+mn-lt"/>
                <a:cs typeface="+mn-lt"/>
              </a:rPr>
              <a:t>livslängd</a:t>
            </a:r>
            <a:r>
              <a:rPr lang="en-US" sz="2000" dirty="0">
                <a:ea typeface="+mn-lt"/>
                <a:cs typeface="+mn-lt"/>
              </a:rPr>
              <a:t>. Detta </a:t>
            </a:r>
            <a:r>
              <a:rPr lang="en-US" sz="2000" dirty="0" err="1">
                <a:ea typeface="+mn-lt"/>
                <a:cs typeface="+mn-lt"/>
              </a:rPr>
              <a:t>understryker</a:t>
            </a:r>
            <a:r>
              <a:rPr lang="en-US" sz="2000" dirty="0">
                <a:ea typeface="+mn-lt"/>
                <a:cs typeface="+mn-lt"/>
              </a:rPr>
              <a:t> </a:t>
            </a:r>
            <a:r>
              <a:rPr lang="en-US" sz="2000" dirty="0" err="1">
                <a:ea typeface="+mn-lt"/>
                <a:cs typeface="+mn-lt"/>
              </a:rPr>
              <a:t>vikten</a:t>
            </a:r>
            <a:r>
              <a:rPr lang="en-US" sz="2000" dirty="0">
                <a:ea typeface="+mn-lt"/>
                <a:cs typeface="+mn-lt"/>
              </a:rPr>
              <a:t> av </a:t>
            </a:r>
            <a:r>
              <a:rPr lang="en-US" sz="2000" dirty="0" err="1">
                <a:ea typeface="+mn-lt"/>
                <a:cs typeface="+mn-lt"/>
              </a:rPr>
              <a:t>investeringar</a:t>
            </a:r>
            <a:r>
              <a:rPr lang="en-US" sz="2000" dirty="0">
                <a:ea typeface="+mn-lt"/>
                <a:cs typeface="+mn-lt"/>
              </a:rPr>
              <a:t> </a:t>
            </a:r>
            <a:r>
              <a:rPr lang="en-US" sz="2000" dirty="0" err="1">
                <a:ea typeface="+mn-lt"/>
                <a:cs typeface="+mn-lt"/>
              </a:rPr>
              <a:t>i</a:t>
            </a:r>
            <a:r>
              <a:rPr lang="en-US" sz="2000" dirty="0">
                <a:ea typeface="+mn-lt"/>
                <a:cs typeface="+mn-lt"/>
              </a:rPr>
              <a:t> </a:t>
            </a:r>
            <a:r>
              <a:rPr lang="en-US" sz="2000" dirty="0" err="1">
                <a:ea typeface="+mn-lt"/>
                <a:cs typeface="+mn-lt"/>
              </a:rPr>
              <a:t>hälso</a:t>
            </a:r>
            <a:r>
              <a:rPr lang="en-US" sz="2000" dirty="0">
                <a:ea typeface="+mn-lt"/>
                <a:cs typeface="+mn-lt"/>
              </a:rPr>
              <a:t>- </a:t>
            </a:r>
            <a:r>
              <a:rPr lang="en-US" sz="2000" dirty="0" err="1">
                <a:ea typeface="+mn-lt"/>
                <a:cs typeface="+mn-lt"/>
              </a:rPr>
              <a:t>och</a:t>
            </a:r>
            <a:r>
              <a:rPr lang="en-US" sz="2000" dirty="0">
                <a:ea typeface="+mn-lt"/>
                <a:cs typeface="+mn-lt"/>
              </a:rPr>
              <a:t> </a:t>
            </a:r>
            <a:r>
              <a:rPr lang="en-US" sz="2000" dirty="0" err="1">
                <a:ea typeface="+mn-lt"/>
                <a:cs typeface="+mn-lt"/>
              </a:rPr>
              <a:t>sjukvård</a:t>
            </a:r>
            <a:r>
              <a:rPr lang="en-US" sz="2000" dirty="0">
                <a:ea typeface="+mn-lt"/>
                <a:cs typeface="+mn-lt"/>
              </a:rPr>
              <a:t> </a:t>
            </a:r>
            <a:r>
              <a:rPr lang="en-US" sz="2000" dirty="0" err="1">
                <a:ea typeface="+mn-lt"/>
                <a:cs typeface="+mn-lt"/>
              </a:rPr>
              <a:t>samt</a:t>
            </a:r>
            <a:r>
              <a:rPr lang="en-US" sz="2000" dirty="0">
                <a:ea typeface="+mn-lt"/>
                <a:cs typeface="+mn-lt"/>
              </a:rPr>
              <a:t> </a:t>
            </a:r>
            <a:r>
              <a:rPr lang="en-US" sz="2000" dirty="0" err="1">
                <a:ea typeface="+mn-lt"/>
                <a:cs typeface="+mn-lt"/>
              </a:rPr>
              <a:t>utbildning</a:t>
            </a:r>
            <a:r>
              <a:rPr lang="en-US" sz="2000" dirty="0">
                <a:ea typeface="+mn-lt"/>
                <a:cs typeface="+mn-lt"/>
              </a:rPr>
              <a:t> </a:t>
            </a:r>
            <a:r>
              <a:rPr lang="en-US" sz="2000" dirty="0" err="1">
                <a:ea typeface="+mn-lt"/>
                <a:cs typeface="+mn-lt"/>
              </a:rPr>
              <a:t>även</a:t>
            </a:r>
            <a:r>
              <a:rPr lang="en-US" sz="2000" dirty="0">
                <a:ea typeface="+mn-lt"/>
                <a:cs typeface="+mn-lt"/>
              </a:rPr>
              <a:t> </a:t>
            </a:r>
            <a:r>
              <a:rPr lang="en-US" sz="2000" dirty="0" err="1">
                <a:ea typeface="+mn-lt"/>
                <a:cs typeface="+mn-lt"/>
              </a:rPr>
              <a:t>i</a:t>
            </a:r>
            <a:r>
              <a:rPr lang="en-US" sz="2000" dirty="0">
                <a:ea typeface="+mn-lt"/>
                <a:cs typeface="+mn-lt"/>
              </a:rPr>
              <a:t> </a:t>
            </a:r>
            <a:r>
              <a:rPr lang="en-US" sz="2000" dirty="0" err="1">
                <a:ea typeface="+mn-lt"/>
                <a:cs typeface="+mn-lt"/>
              </a:rPr>
              <a:t>länder</a:t>
            </a:r>
            <a:r>
              <a:rPr lang="en-US" sz="2000" dirty="0">
                <a:ea typeface="+mn-lt"/>
                <a:cs typeface="+mn-lt"/>
              </a:rPr>
              <a:t> med </a:t>
            </a:r>
            <a:r>
              <a:rPr lang="en-US" sz="2000" dirty="0" err="1">
                <a:ea typeface="+mn-lt"/>
                <a:cs typeface="+mn-lt"/>
              </a:rPr>
              <a:t>låg</a:t>
            </a:r>
            <a:r>
              <a:rPr lang="en-US" sz="2000" dirty="0">
                <a:ea typeface="+mn-lt"/>
                <a:cs typeface="+mn-lt"/>
              </a:rPr>
              <a:t> </a:t>
            </a:r>
            <a:r>
              <a:rPr lang="en-US" sz="2000" dirty="0" err="1">
                <a:ea typeface="+mn-lt"/>
                <a:cs typeface="+mn-lt"/>
              </a:rPr>
              <a:t>ekonomisk</a:t>
            </a:r>
            <a:r>
              <a:rPr lang="en-US" sz="2000" dirty="0">
                <a:ea typeface="+mn-lt"/>
                <a:cs typeface="+mn-lt"/>
              </a:rPr>
              <a:t> </a:t>
            </a:r>
            <a:r>
              <a:rPr lang="en-US" sz="2000" dirty="0" err="1">
                <a:ea typeface="+mn-lt"/>
                <a:cs typeface="+mn-lt"/>
              </a:rPr>
              <a:t>prestanda</a:t>
            </a:r>
            <a:r>
              <a:rPr lang="en-US" sz="2000" dirty="0">
                <a:ea typeface="+mn-lt"/>
                <a:cs typeface="+mn-lt"/>
              </a:rPr>
              <a:t> för </a:t>
            </a:r>
            <a:r>
              <a:rPr lang="en-US" sz="2000" dirty="0" err="1">
                <a:ea typeface="+mn-lt"/>
                <a:cs typeface="+mn-lt"/>
              </a:rPr>
              <a:t>att</a:t>
            </a:r>
            <a:r>
              <a:rPr lang="en-US" sz="2000" dirty="0">
                <a:ea typeface="+mn-lt"/>
                <a:cs typeface="+mn-lt"/>
              </a:rPr>
              <a:t> </a:t>
            </a:r>
            <a:r>
              <a:rPr lang="en-US" sz="2000" dirty="0" err="1">
                <a:ea typeface="+mn-lt"/>
                <a:cs typeface="+mn-lt"/>
              </a:rPr>
              <a:t>förbättra</a:t>
            </a:r>
            <a:r>
              <a:rPr lang="en-US" sz="2000" dirty="0">
                <a:ea typeface="+mn-lt"/>
                <a:cs typeface="+mn-lt"/>
              </a:rPr>
              <a:t> </a:t>
            </a:r>
            <a:r>
              <a:rPr lang="en-US" sz="2000" dirty="0" err="1">
                <a:ea typeface="+mn-lt"/>
                <a:cs typeface="+mn-lt"/>
              </a:rPr>
              <a:t>människors</a:t>
            </a:r>
            <a:r>
              <a:rPr lang="en-US" sz="2000" dirty="0">
                <a:ea typeface="+mn-lt"/>
                <a:cs typeface="+mn-lt"/>
              </a:rPr>
              <a:t> </a:t>
            </a:r>
            <a:r>
              <a:rPr lang="en-US" sz="2000" dirty="0" err="1">
                <a:ea typeface="+mn-lt"/>
                <a:cs typeface="+mn-lt"/>
              </a:rPr>
              <a:t>livskvalitet</a:t>
            </a:r>
            <a:r>
              <a:rPr lang="en-US" sz="2000" dirty="0">
                <a:ea typeface="+mn-lt"/>
                <a:cs typeface="+mn-lt"/>
              </a:rPr>
              <a:t> </a:t>
            </a:r>
            <a:r>
              <a:rPr lang="en-US" sz="2000" dirty="0" err="1">
                <a:ea typeface="+mn-lt"/>
                <a:cs typeface="+mn-lt"/>
              </a:rPr>
              <a:t>och</a:t>
            </a:r>
            <a:r>
              <a:rPr lang="en-US" sz="2000" dirty="0">
                <a:ea typeface="+mn-lt"/>
                <a:cs typeface="+mn-lt"/>
              </a:rPr>
              <a:t> </a:t>
            </a:r>
            <a:r>
              <a:rPr lang="en-US" sz="2000" dirty="0" err="1">
                <a:ea typeface="+mn-lt"/>
                <a:cs typeface="+mn-lt"/>
              </a:rPr>
              <a:t>livslängd</a:t>
            </a:r>
            <a:r>
              <a:rPr lang="en-US" sz="2000" dirty="0">
                <a:ea typeface="+mn-lt"/>
                <a:cs typeface="+mn-lt"/>
              </a:rPr>
              <a:t>.</a:t>
            </a:r>
          </a:p>
          <a:p>
            <a:endParaRPr lang="en-US" sz="2000" dirty="0">
              <a:ea typeface="Calibri"/>
              <a:cs typeface="Calibri"/>
            </a:endParaRPr>
          </a:p>
          <a:p>
            <a:endParaRPr lang="en-US" dirty="0">
              <a:ea typeface="Calibri"/>
              <a:cs typeface="Calibri"/>
            </a:endParaRPr>
          </a:p>
        </p:txBody>
      </p:sp>
      <p:sp>
        <p:nvSpPr>
          <p:cNvPr id="3" name="textruta 2">
            <a:extLst>
              <a:ext uri="{FF2B5EF4-FFF2-40B4-BE49-F238E27FC236}">
                <a16:creationId xmlns:a16="http://schemas.microsoft.com/office/drawing/2014/main" id="{F38E245E-94FC-6177-BBB8-BDD79CC5E463}"/>
              </a:ext>
            </a:extLst>
          </p:cNvPr>
          <p:cNvSpPr txBox="1"/>
          <p:nvPr/>
        </p:nvSpPr>
        <p:spPr>
          <a:xfrm>
            <a:off x="953146" y="477776"/>
            <a:ext cx="641113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err="1">
                <a:latin typeface="Cambria"/>
                <a:ea typeface="Cambria"/>
              </a:rPr>
              <a:t>Diskutera</a:t>
            </a:r>
            <a:r>
              <a:rPr lang="en-US" sz="4400" dirty="0">
                <a:latin typeface="Cambria"/>
                <a:ea typeface="Cambria"/>
              </a:rPr>
              <a:t> </a:t>
            </a:r>
            <a:r>
              <a:rPr lang="en-US" sz="4400" err="1">
                <a:latin typeface="Cambria"/>
                <a:ea typeface="Cambria"/>
              </a:rPr>
              <a:t>kort</a:t>
            </a:r>
            <a:r>
              <a:rPr lang="en-US" sz="4400" dirty="0">
                <a:latin typeface="Cambria"/>
                <a:ea typeface="Cambria"/>
              </a:rPr>
              <a:t> </a:t>
            </a:r>
            <a:r>
              <a:rPr lang="en-US" sz="4400" err="1">
                <a:latin typeface="Cambria"/>
                <a:ea typeface="Cambria"/>
              </a:rPr>
              <a:t>resultatet</a:t>
            </a:r>
            <a:r>
              <a:rPr lang="en-US" sz="4400" dirty="0">
                <a:latin typeface="Cambria"/>
                <a:ea typeface="Cambria"/>
              </a:rPr>
              <a:t> </a:t>
            </a:r>
            <a:r>
              <a:rPr lang="en-US" sz="4400" err="1">
                <a:latin typeface="Cambria"/>
                <a:ea typeface="Cambria"/>
              </a:rPr>
              <a:t>i</a:t>
            </a:r>
            <a:r>
              <a:rPr lang="en-US" sz="4400" dirty="0">
                <a:latin typeface="Cambria"/>
                <a:ea typeface="Cambria"/>
              </a:rPr>
              <a:t> 7 </a:t>
            </a:r>
            <a:r>
              <a:rPr lang="en-US" sz="4400" err="1">
                <a:latin typeface="Cambria"/>
                <a:ea typeface="Cambria"/>
              </a:rPr>
              <a:t>och</a:t>
            </a:r>
            <a:r>
              <a:rPr lang="en-US" sz="4400" dirty="0">
                <a:latin typeface="Cambria"/>
                <a:ea typeface="Cambria"/>
              </a:rPr>
              <a:t> 8</a:t>
            </a:r>
            <a:r>
              <a:rPr lang="en-US" sz="4400" dirty="0"/>
              <a:t> </a:t>
            </a:r>
            <a:endParaRPr lang="en-US"/>
          </a:p>
        </p:txBody>
      </p:sp>
    </p:spTree>
    <p:extLst>
      <p:ext uri="{BB962C8B-B14F-4D97-AF65-F5344CB8AC3E}">
        <p14:creationId xmlns:p14="http://schemas.microsoft.com/office/powerpoint/2010/main" val="183473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F9CB739-0F75-71AD-26E9-76CE72FABD3C}"/>
              </a:ext>
            </a:extLst>
          </p:cNvPr>
          <p:cNvSpPr>
            <a:spLocks noGrp="1"/>
          </p:cNvSpPr>
          <p:nvPr>
            <p:ph type="title"/>
          </p:nvPr>
        </p:nvSpPr>
        <p:spPr/>
        <p:txBody>
          <a:bodyPr>
            <a:noAutofit/>
          </a:bodyPr>
          <a:lstStyle/>
          <a:p>
            <a:r>
              <a:rPr lang="sv-SE" b="1" dirty="0">
                <a:ea typeface="+mj-lt"/>
                <a:cs typeface="+mj-lt"/>
              </a:rPr>
              <a:t>Kodkluster 4 - Jämförelse av Genomsnittlig Livslängd för Länder med Lågt och Högt GDP per capita:</a:t>
            </a:r>
            <a:endParaRPr lang="sv-SE" dirty="0"/>
          </a:p>
        </p:txBody>
      </p:sp>
      <p:sp>
        <p:nvSpPr>
          <p:cNvPr id="3" name="textruta 2">
            <a:extLst>
              <a:ext uri="{FF2B5EF4-FFF2-40B4-BE49-F238E27FC236}">
                <a16:creationId xmlns:a16="http://schemas.microsoft.com/office/drawing/2014/main" id="{AA9B06B1-5A43-F72B-927A-2DBF3959C979}"/>
              </a:ext>
            </a:extLst>
          </p:cNvPr>
          <p:cNvSpPr txBox="1"/>
          <p:nvPr/>
        </p:nvSpPr>
        <p:spPr>
          <a:xfrm>
            <a:off x="940231" y="2774197"/>
            <a:ext cx="10466521"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endParaRPr lang="sv-SE" sz="2000" dirty="0">
              <a:ea typeface="Calibri"/>
              <a:cs typeface="Calibri"/>
            </a:endParaRPr>
          </a:p>
          <a:p>
            <a:pPr marL="800100" lvl="1" indent="-342900">
              <a:buFont typeface="Arial"/>
              <a:buChar char="•"/>
            </a:pPr>
            <a:r>
              <a:rPr lang="en-US" sz="2000" err="1">
                <a:ea typeface="+mn-lt"/>
                <a:cs typeface="+mn-lt"/>
              </a:rPr>
              <a:t>Genomsnittlig</a:t>
            </a:r>
            <a:r>
              <a:rPr lang="en-US" sz="2000" dirty="0">
                <a:ea typeface="+mn-lt"/>
                <a:cs typeface="+mn-lt"/>
              </a:rPr>
              <a:t> </a:t>
            </a:r>
            <a:r>
              <a:rPr lang="en-US" sz="2000" err="1">
                <a:ea typeface="+mn-lt"/>
                <a:cs typeface="+mn-lt"/>
              </a:rPr>
              <a:t>livslängd</a:t>
            </a:r>
            <a:r>
              <a:rPr lang="en-US" sz="2000" dirty="0">
                <a:ea typeface="+mn-lt"/>
                <a:cs typeface="+mn-lt"/>
              </a:rPr>
              <a:t> för </a:t>
            </a:r>
            <a:r>
              <a:rPr lang="en-US" sz="2000" err="1">
                <a:ea typeface="+mn-lt"/>
                <a:cs typeface="+mn-lt"/>
              </a:rPr>
              <a:t>länder</a:t>
            </a:r>
            <a:r>
              <a:rPr lang="en-US" sz="2000" dirty="0">
                <a:ea typeface="+mn-lt"/>
                <a:cs typeface="+mn-lt"/>
              </a:rPr>
              <a:t> med </a:t>
            </a:r>
            <a:r>
              <a:rPr lang="en-US" sz="2000" err="1">
                <a:ea typeface="+mn-lt"/>
                <a:cs typeface="+mn-lt"/>
              </a:rPr>
              <a:t>lågt</a:t>
            </a:r>
            <a:r>
              <a:rPr lang="en-US" sz="2000" dirty="0">
                <a:ea typeface="+mn-lt"/>
                <a:cs typeface="+mn-lt"/>
              </a:rPr>
              <a:t> </a:t>
            </a:r>
            <a:r>
              <a:rPr lang="en-US" sz="2000" err="1">
                <a:ea typeface="+mn-lt"/>
                <a:cs typeface="+mn-lt"/>
              </a:rPr>
              <a:t>och</a:t>
            </a:r>
            <a:r>
              <a:rPr lang="en-US" sz="2000" dirty="0">
                <a:ea typeface="+mn-lt"/>
                <a:cs typeface="+mn-lt"/>
              </a:rPr>
              <a:t> </a:t>
            </a:r>
            <a:r>
              <a:rPr lang="en-US" sz="2000" err="1">
                <a:ea typeface="+mn-lt"/>
                <a:cs typeface="+mn-lt"/>
              </a:rPr>
              <a:t>högt</a:t>
            </a:r>
            <a:r>
              <a:rPr lang="en-US" sz="2000" dirty="0">
                <a:ea typeface="+mn-lt"/>
                <a:cs typeface="+mn-lt"/>
              </a:rPr>
              <a:t> GDP per capita (</a:t>
            </a:r>
            <a:r>
              <a:rPr lang="en-US" sz="2000" err="1">
                <a:ea typeface="+mn-lt"/>
                <a:cs typeface="+mn-lt"/>
              </a:rPr>
              <a:t>Resultatet</a:t>
            </a:r>
            <a:r>
              <a:rPr lang="en-US" sz="2000" dirty="0">
                <a:ea typeface="+mn-lt"/>
                <a:cs typeface="+mn-lt"/>
              </a:rPr>
              <a:t> </a:t>
            </a:r>
            <a:r>
              <a:rPr lang="en-US" sz="2000" err="1">
                <a:ea typeface="+mn-lt"/>
                <a:cs typeface="+mn-lt"/>
              </a:rPr>
              <a:t>skrivs</a:t>
            </a:r>
            <a:r>
              <a:rPr lang="en-US" sz="2000" dirty="0">
                <a:ea typeface="+mn-lt"/>
                <a:cs typeface="+mn-lt"/>
              </a:rPr>
              <a:t> </a:t>
            </a:r>
            <a:r>
              <a:rPr lang="en-US" sz="2000" err="1">
                <a:ea typeface="+mn-lt"/>
                <a:cs typeface="+mn-lt"/>
              </a:rPr>
              <a:t>ut</a:t>
            </a:r>
            <a:r>
              <a:rPr lang="en-US" sz="2000" dirty="0">
                <a:ea typeface="+mn-lt"/>
                <a:cs typeface="+mn-lt"/>
              </a:rPr>
              <a:t>)</a:t>
            </a:r>
            <a:endParaRPr lang="en-US" sz="2000">
              <a:ea typeface="Calibri"/>
              <a:cs typeface="Calibri"/>
            </a:endParaRPr>
          </a:p>
          <a:p>
            <a:pPr marL="800100" lvl="1" indent="-342900">
              <a:buFont typeface="Arial"/>
              <a:buChar char="•"/>
            </a:pPr>
            <a:endParaRPr lang="en-US" sz="2000" dirty="0">
              <a:ea typeface="+mn-lt"/>
              <a:cs typeface="+mn-lt"/>
            </a:endParaRPr>
          </a:p>
          <a:p>
            <a:pPr marL="800100" lvl="1" indent="-342900">
              <a:buFont typeface="Arial"/>
              <a:buChar char="•"/>
            </a:pPr>
            <a:r>
              <a:rPr lang="en-US" sz="2000" dirty="0" err="1">
                <a:ea typeface="+mn-lt"/>
                <a:cs typeface="+mn-lt"/>
              </a:rPr>
              <a:t>Stapeldiagram</a:t>
            </a:r>
            <a:r>
              <a:rPr lang="en-US" sz="2000" dirty="0">
                <a:ea typeface="+mn-lt"/>
                <a:cs typeface="+mn-lt"/>
              </a:rPr>
              <a:t> </a:t>
            </a:r>
            <a:r>
              <a:rPr lang="en-US" sz="2000" dirty="0" err="1">
                <a:ea typeface="+mn-lt"/>
                <a:cs typeface="+mn-lt"/>
              </a:rPr>
              <a:t>som</a:t>
            </a:r>
            <a:r>
              <a:rPr lang="en-US" sz="2000" dirty="0">
                <a:ea typeface="+mn-lt"/>
                <a:cs typeface="+mn-lt"/>
              </a:rPr>
              <a:t> </a:t>
            </a:r>
            <a:r>
              <a:rPr lang="en-US" sz="2000" dirty="0" err="1">
                <a:ea typeface="+mn-lt"/>
                <a:cs typeface="+mn-lt"/>
              </a:rPr>
              <a:t>jämför</a:t>
            </a:r>
            <a:r>
              <a:rPr lang="en-US" sz="2000" dirty="0">
                <a:ea typeface="+mn-lt"/>
                <a:cs typeface="+mn-lt"/>
              </a:rPr>
              <a:t> </a:t>
            </a:r>
            <a:r>
              <a:rPr lang="en-US" sz="2000" dirty="0" err="1">
                <a:ea typeface="+mn-lt"/>
                <a:cs typeface="+mn-lt"/>
              </a:rPr>
              <a:t>genomsnittlig</a:t>
            </a:r>
            <a:r>
              <a:rPr lang="en-US" sz="2000" dirty="0">
                <a:ea typeface="+mn-lt"/>
                <a:cs typeface="+mn-lt"/>
              </a:rPr>
              <a:t> </a:t>
            </a:r>
            <a:r>
              <a:rPr lang="en-US" sz="2000" dirty="0" err="1">
                <a:ea typeface="+mn-lt"/>
                <a:cs typeface="+mn-lt"/>
              </a:rPr>
              <a:t>livslängd</a:t>
            </a:r>
            <a:r>
              <a:rPr lang="en-US" sz="2000" dirty="0">
                <a:ea typeface="+mn-lt"/>
                <a:cs typeface="+mn-lt"/>
              </a:rPr>
              <a:t> för </a:t>
            </a:r>
            <a:r>
              <a:rPr lang="en-US" sz="2000" dirty="0" err="1">
                <a:ea typeface="+mn-lt"/>
                <a:cs typeface="+mn-lt"/>
              </a:rPr>
              <a:t>länder</a:t>
            </a:r>
            <a:r>
              <a:rPr lang="en-US" sz="2000" dirty="0">
                <a:ea typeface="+mn-lt"/>
                <a:cs typeface="+mn-lt"/>
              </a:rPr>
              <a:t> med </a:t>
            </a:r>
            <a:r>
              <a:rPr lang="en-US" sz="2000" dirty="0" err="1">
                <a:ea typeface="+mn-lt"/>
                <a:cs typeface="+mn-lt"/>
              </a:rPr>
              <a:t>lågt</a:t>
            </a:r>
            <a:r>
              <a:rPr lang="en-US" sz="2000" dirty="0">
                <a:ea typeface="+mn-lt"/>
                <a:cs typeface="+mn-lt"/>
              </a:rPr>
              <a:t> </a:t>
            </a:r>
            <a:r>
              <a:rPr lang="en-US" sz="2000" dirty="0" err="1">
                <a:ea typeface="+mn-lt"/>
                <a:cs typeface="+mn-lt"/>
              </a:rPr>
              <a:t>och</a:t>
            </a:r>
            <a:r>
              <a:rPr lang="en-US" sz="2000" dirty="0">
                <a:ea typeface="+mn-lt"/>
                <a:cs typeface="+mn-lt"/>
              </a:rPr>
              <a:t> </a:t>
            </a:r>
            <a:r>
              <a:rPr lang="en-US" sz="2000" dirty="0" err="1">
                <a:ea typeface="+mn-lt"/>
                <a:cs typeface="+mn-lt"/>
              </a:rPr>
              <a:t>högt</a:t>
            </a:r>
            <a:r>
              <a:rPr lang="en-US" sz="2000" dirty="0">
                <a:ea typeface="+mn-lt"/>
                <a:cs typeface="+mn-lt"/>
              </a:rPr>
              <a:t> GDP per capita </a:t>
            </a:r>
            <a:endParaRPr lang="en-US" sz="2000" dirty="0">
              <a:ea typeface="Calibri"/>
              <a:cs typeface="Calibri"/>
            </a:endParaRPr>
          </a:p>
          <a:p>
            <a:br>
              <a:rPr lang="en-US" dirty="0"/>
            </a:br>
            <a:endParaRPr lang="en-US" sz="2000" b="1">
              <a:latin typeface="Söhne"/>
              <a:ea typeface="Calibri"/>
              <a:cs typeface="Calibri"/>
            </a:endParaRPr>
          </a:p>
        </p:txBody>
      </p:sp>
    </p:spTree>
    <p:extLst>
      <p:ext uri="{BB962C8B-B14F-4D97-AF65-F5344CB8AC3E}">
        <p14:creationId xmlns:p14="http://schemas.microsoft.com/office/powerpoint/2010/main" val="203995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objekt 1" descr="En bild som visar text, skärmbild, Rektangel, diagram&#10;&#10;Automatiskt genererad beskrivning">
            <a:extLst>
              <a:ext uri="{FF2B5EF4-FFF2-40B4-BE49-F238E27FC236}">
                <a16:creationId xmlns:a16="http://schemas.microsoft.com/office/drawing/2014/main" id="{7FC84C96-C251-DF93-1BA6-A473768FB88D}"/>
              </a:ext>
            </a:extLst>
          </p:cNvPr>
          <p:cNvPicPr>
            <a:picLocks noChangeAspect="1"/>
          </p:cNvPicPr>
          <p:nvPr/>
        </p:nvPicPr>
        <p:blipFill>
          <a:blip r:embed="rId2"/>
          <a:stretch>
            <a:fillRect/>
          </a:stretch>
        </p:blipFill>
        <p:spPr>
          <a:xfrm>
            <a:off x="2399441" y="726945"/>
            <a:ext cx="6543675" cy="5229225"/>
          </a:xfrm>
          <a:prstGeom prst="rect">
            <a:avLst/>
          </a:prstGeom>
        </p:spPr>
      </p:pic>
    </p:spTree>
    <p:extLst>
      <p:ext uri="{BB962C8B-B14F-4D97-AF65-F5344CB8AC3E}">
        <p14:creationId xmlns:p14="http://schemas.microsoft.com/office/powerpoint/2010/main" val="232379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7473C0B-8FB6-DF4F-401C-FA63CC2D20AA}"/>
              </a:ext>
            </a:extLst>
          </p:cNvPr>
          <p:cNvSpPr>
            <a:spLocks noGrp="1"/>
          </p:cNvSpPr>
          <p:nvPr>
            <p:ph type="title"/>
          </p:nvPr>
        </p:nvSpPr>
        <p:spPr/>
        <p:txBody>
          <a:bodyPr>
            <a:normAutofit/>
          </a:bodyPr>
          <a:lstStyle/>
          <a:p>
            <a:r>
              <a:rPr lang="sv-SE" b="1" dirty="0">
                <a:ea typeface="+mj-lt"/>
                <a:cs typeface="+mj-lt"/>
              </a:rPr>
              <a:t>Kodkluster 5 - Länder med Hög Förväntad Livslängd och Högt GDP per capita:</a:t>
            </a:r>
            <a:endParaRPr lang="sv-SE" dirty="0"/>
          </a:p>
        </p:txBody>
      </p:sp>
      <p:sp>
        <p:nvSpPr>
          <p:cNvPr id="3" name="textruta 2">
            <a:extLst>
              <a:ext uri="{FF2B5EF4-FFF2-40B4-BE49-F238E27FC236}">
                <a16:creationId xmlns:a16="http://schemas.microsoft.com/office/drawing/2014/main" id="{9C6FE6C7-0904-15E9-F824-055FE8E9B43B}"/>
              </a:ext>
            </a:extLst>
          </p:cNvPr>
          <p:cNvSpPr txBox="1"/>
          <p:nvPr/>
        </p:nvSpPr>
        <p:spPr>
          <a:xfrm>
            <a:off x="681926" y="3200400"/>
            <a:ext cx="103761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Söhne"/>
              </a:rPr>
              <a:t> Länder med </a:t>
            </a:r>
            <a:r>
              <a:rPr lang="en-US" sz="2000" err="1">
                <a:latin typeface="Söhne"/>
              </a:rPr>
              <a:t>hög</a:t>
            </a:r>
            <a:r>
              <a:rPr lang="en-US" sz="2000" dirty="0">
                <a:latin typeface="Söhne"/>
              </a:rPr>
              <a:t> </a:t>
            </a:r>
            <a:r>
              <a:rPr lang="en-US" sz="2000" err="1">
                <a:latin typeface="Söhne"/>
              </a:rPr>
              <a:t>förväntad</a:t>
            </a:r>
            <a:r>
              <a:rPr lang="en-US" sz="2000" dirty="0">
                <a:latin typeface="Söhne"/>
              </a:rPr>
              <a:t> </a:t>
            </a:r>
            <a:r>
              <a:rPr lang="en-US" sz="2000" err="1">
                <a:latin typeface="Söhne"/>
              </a:rPr>
              <a:t>livslängd</a:t>
            </a:r>
            <a:r>
              <a:rPr lang="en-US" sz="2000" dirty="0">
                <a:latin typeface="Söhne"/>
              </a:rPr>
              <a:t> </a:t>
            </a:r>
            <a:r>
              <a:rPr lang="en-US" sz="2000" err="1">
                <a:latin typeface="Söhne"/>
              </a:rPr>
              <a:t>och</a:t>
            </a:r>
            <a:r>
              <a:rPr lang="en-US" sz="2000" dirty="0">
                <a:latin typeface="Söhne"/>
              </a:rPr>
              <a:t> </a:t>
            </a:r>
            <a:r>
              <a:rPr lang="en-US" sz="2000" err="1">
                <a:latin typeface="Söhne"/>
              </a:rPr>
              <a:t>högt</a:t>
            </a:r>
            <a:r>
              <a:rPr lang="en-US" sz="2000" dirty="0">
                <a:latin typeface="Söhne"/>
              </a:rPr>
              <a:t> GDP/GDP per capita (</a:t>
            </a:r>
            <a:r>
              <a:rPr lang="en-US" sz="2000" err="1">
                <a:latin typeface="Söhne"/>
              </a:rPr>
              <a:t>Resultatet</a:t>
            </a:r>
            <a:r>
              <a:rPr lang="en-US" sz="2000" dirty="0">
                <a:latin typeface="Söhne"/>
              </a:rPr>
              <a:t> </a:t>
            </a:r>
            <a:r>
              <a:rPr lang="en-US" sz="2000" err="1">
                <a:latin typeface="Söhne"/>
              </a:rPr>
              <a:t>skrivs</a:t>
            </a:r>
            <a:r>
              <a:rPr lang="en-US" sz="2000" dirty="0">
                <a:latin typeface="Söhne"/>
              </a:rPr>
              <a:t> </a:t>
            </a:r>
            <a:r>
              <a:rPr lang="en-US" sz="2000" err="1">
                <a:latin typeface="Söhne"/>
              </a:rPr>
              <a:t>ut</a:t>
            </a:r>
            <a:r>
              <a:rPr lang="en-US" sz="2000" dirty="0">
                <a:latin typeface="Söhne"/>
              </a:rPr>
              <a:t>)</a:t>
            </a:r>
            <a:endParaRPr lang="sv-SE">
              <a:ea typeface="Calibri" panose="020F0502020204030204"/>
              <a:cs typeface="Calibri" panose="020F0502020204030204"/>
            </a:endParaRPr>
          </a:p>
          <a:p>
            <a:pPr>
              <a:buFont typeface="Arial"/>
              <a:buChar char="•"/>
            </a:pPr>
            <a:endParaRPr lang="en-US" sz="2000" dirty="0">
              <a:latin typeface="Söhne"/>
            </a:endParaRPr>
          </a:p>
          <a:p>
            <a:pPr>
              <a:buFont typeface="Arial"/>
              <a:buChar char="•"/>
            </a:pPr>
            <a:r>
              <a:rPr lang="en-US" sz="2000" dirty="0">
                <a:latin typeface="Söhne"/>
              </a:rPr>
              <a:t> </a:t>
            </a:r>
            <a:r>
              <a:rPr lang="en-US" sz="2000" err="1">
                <a:latin typeface="Söhne"/>
              </a:rPr>
              <a:t>Stapeldiagram</a:t>
            </a:r>
            <a:r>
              <a:rPr lang="en-US" sz="2000" dirty="0">
                <a:latin typeface="Söhne"/>
              </a:rPr>
              <a:t> för </a:t>
            </a:r>
            <a:r>
              <a:rPr lang="en-US" sz="2000" err="1">
                <a:latin typeface="Söhne"/>
              </a:rPr>
              <a:t>länder</a:t>
            </a:r>
            <a:r>
              <a:rPr lang="en-US" sz="2000" dirty="0">
                <a:latin typeface="Söhne"/>
              </a:rPr>
              <a:t> med </a:t>
            </a:r>
            <a:r>
              <a:rPr lang="en-US" sz="2000" err="1">
                <a:latin typeface="Söhne"/>
              </a:rPr>
              <a:t>hög</a:t>
            </a:r>
            <a:r>
              <a:rPr lang="en-US" sz="2000" dirty="0">
                <a:latin typeface="Söhne"/>
              </a:rPr>
              <a:t> </a:t>
            </a:r>
            <a:r>
              <a:rPr lang="en-US" sz="2000" err="1">
                <a:latin typeface="Söhne"/>
              </a:rPr>
              <a:t>förväntad</a:t>
            </a:r>
            <a:r>
              <a:rPr lang="en-US" sz="2000" dirty="0">
                <a:latin typeface="Söhne"/>
              </a:rPr>
              <a:t> </a:t>
            </a:r>
            <a:r>
              <a:rPr lang="en-US" sz="2000" err="1">
                <a:latin typeface="Söhne"/>
              </a:rPr>
              <a:t>livslängd</a:t>
            </a:r>
            <a:r>
              <a:rPr lang="en-US" sz="2000" dirty="0">
                <a:latin typeface="Söhne"/>
              </a:rPr>
              <a:t> </a:t>
            </a:r>
            <a:r>
              <a:rPr lang="en-US" sz="2000" err="1">
                <a:latin typeface="Söhne"/>
              </a:rPr>
              <a:t>och</a:t>
            </a:r>
            <a:r>
              <a:rPr lang="en-US" sz="2000" dirty="0">
                <a:latin typeface="Söhne"/>
              </a:rPr>
              <a:t> </a:t>
            </a:r>
            <a:r>
              <a:rPr lang="en-US" sz="2000" err="1">
                <a:latin typeface="Söhne"/>
              </a:rPr>
              <a:t>högt</a:t>
            </a:r>
            <a:r>
              <a:rPr lang="en-US" sz="2000" dirty="0">
                <a:latin typeface="Söhne"/>
              </a:rPr>
              <a:t> GDP (</a:t>
            </a:r>
            <a:r>
              <a:rPr lang="en-US" sz="2000" err="1">
                <a:latin typeface="Söhne"/>
              </a:rPr>
              <a:t>Diagrammet</a:t>
            </a:r>
            <a:r>
              <a:rPr lang="en-US" sz="2000" dirty="0">
                <a:latin typeface="Söhne"/>
              </a:rPr>
              <a:t> visas)</a:t>
            </a:r>
          </a:p>
        </p:txBody>
      </p:sp>
    </p:spTree>
    <p:extLst>
      <p:ext uri="{BB962C8B-B14F-4D97-AF65-F5344CB8AC3E}">
        <p14:creationId xmlns:p14="http://schemas.microsoft.com/office/powerpoint/2010/main" val="146099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a:extLst>
              <a:ext uri="{FF2B5EF4-FFF2-40B4-BE49-F238E27FC236}">
                <a16:creationId xmlns:a16="http://schemas.microsoft.com/office/drawing/2014/main" id="{5D840D44-D55C-28C6-F0CF-5D56E7E70715}"/>
              </a:ext>
            </a:extLst>
          </p:cNvPr>
          <p:cNvSpPr txBox="1"/>
          <p:nvPr/>
        </p:nvSpPr>
        <p:spPr>
          <a:xfrm>
            <a:off x="789482" y="639581"/>
            <a:ext cx="274320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Menlo"/>
              </a:rPr>
              <a:t>Country Life expectancy GDP 64 Antigua and Barbuda 76.4 13566.95410 65 Antigua and Barbuda 76.2 12888.29667 66 Antigua and Barbuda 76.1 12224.86416 67 Antigua and Barbuda 75.9 12565.44197 80 Argentina 76.3</a:t>
            </a:r>
            <a:r>
              <a:rPr lang="en-US" dirty="0">
                <a:solidFill>
                  <a:srgbClr val="CCCCCC"/>
                </a:solidFill>
                <a:latin typeface="Menlo"/>
              </a:rPr>
              <a:t> </a:t>
            </a:r>
            <a:r>
              <a:rPr lang="en-US" sz="1400" dirty="0">
                <a:latin typeface="Menlo"/>
              </a:rPr>
              <a:t>13467.12360 ... ... ... ... 2721 Uruguay 76.8 16737.89827 2722 Uruguay 76.8 16881.25680 2724 Uruguay 77.0 14166.49980 2725 Uruguay 76.3 11938.21200 2726 Uruguay 76.6 9415.17386 </a:t>
            </a:r>
            <a:endParaRPr lang="en-US" sz="1400"/>
          </a:p>
        </p:txBody>
      </p:sp>
      <p:pic>
        <p:nvPicPr>
          <p:cNvPr id="4" name="Bildobjekt 3" descr="En bild som visar text, diagram, Graf, linje&#10;&#10;Automatiskt genererad beskrivning">
            <a:extLst>
              <a:ext uri="{FF2B5EF4-FFF2-40B4-BE49-F238E27FC236}">
                <a16:creationId xmlns:a16="http://schemas.microsoft.com/office/drawing/2014/main" id="{5C49FEE9-2185-C88C-9E8A-E5B738750904}"/>
              </a:ext>
            </a:extLst>
          </p:cNvPr>
          <p:cNvPicPr>
            <a:picLocks noChangeAspect="1"/>
          </p:cNvPicPr>
          <p:nvPr/>
        </p:nvPicPr>
        <p:blipFill>
          <a:blip r:embed="rId2"/>
          <a:stretch>
            <a:fillRect/>
          </a:stretch>
        </p:blipFill>
        <p:spPr>
          <a:xfrm>
            <a:off x="4486977" y="625369"/>
            <a:ext cx="6709505" cy="5607260"/>
          </a:xfrm>
          <a:prstGeom prst="rect">
            <a:avLst/>
          </a:prstGeom>
        </p:spPr>
      </p:pic>
    </p:spTree>
    <p:extLst>
      <p:ext uri="{BB962C8B-B14F-4D97-AF65-F5344CB8AC3E}">
        <p14:creationId xmlns:p14="http://schemas.microsoft.com/office/powerpoint/2010/main" val="1940706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16BCC7F-1938-DB53-3FF8-F6BB6433AFA4}"/>
              </a:ext>
            </a:extLst>
          </p:cNvPr>
          <p:cNvSpPr>
            <a:spLocks noGrp="1"/>
          </p:cNvSpPr>
          <p:nvPr>
            <p:ph type="title"/>
          </p:nvPr>
        </p:nvSpPr>
        <p:spPr/>
        <p:txBody>
          <a:bodyPr>
            <a:normAutofit/>
          </a:bodyPr>
          <a:lstStyle/>
          <a:p>
            <a:r>
              <a:rPr lang="sv-SE" b="1" dirty="0">
                <a:ea typeface="+mj-lt"/>
                <a:cs typeface="+mj-lt"/>
              </a:rPr>
              <a:t>Kodkluster 6- Avstånd från Medelvärdet av Förväntad Livslängd:</a:t>
            </a:r>
            <a:endParaRPr lang="sv-SE" dirty="0"/>
          </a:p>
        </p:txBody>
      </p:sp>
      <p:sp>
        <p:nvSpPr>
          <p:cNvPr id="3" name="textruta 2">
            <a:extLst>
              <a:ext uri="{FF2B5EF4-FFF2-40B4-BE49-F238E27FC236}">
                <a16:creationId xmlns:a16="http://schemas.microsoft.com/office/drawing/2014/main" id="{DFBD0F76-CDA9-24C3-35E7-B92DEABB91E5}"/>
              </a:ext>
            </a:extLst>
          </p:cNvPr>
          <p:cNvSpPr txBox="1"/>
          <p:nvPr/>
        </p:nvSpPr>
        <p:spPr>
          <a:xfrm>
            <a:off x="901485" y="2444858"/>
            <a:ext cx="507440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Söhne"/>
              </a:rPr>
              <a:t> Länder med </a:t>
            </a:r>
            <a:r>
              <a:rPr lang="en-US" sz="2000" err="1">
                <a:latin typeface="Söhne"/>
              </a:rPr>
              <a:t>förväntad</a:t>
            </a:r>
            <a:r>
              <a:rPr lang="en-US" sz="2000" dirty="0">
                <a:latin typeface="Söhne"/>
              </a:rPr>
              <a:t> </a:t>
            </a:r>
            <a:r>
              <a:rPr lang="en-US" sz="2000" err="1">
                <a:latin typeface="Söhne"/>
              </a:rPr>
              <a:t>livslängd</a:t>
            </a:r>
            <a:r>
              <a:rPr lang="en-US" sz="2000" dirty="0">
                <a:latin typeface="Söhne"/>
              </a:rPr>
              <a:t> </a:t>
            </a:r>
            <a:r>
              <a:rPr lang="en-US" sz="2000" err="1">
                <a:latin typeface="Söhne"/>
              </a:rPr>
              <a:t>över</a:t>
            </a:r>
            <a:r>
              <a:rPr lang="en-US" sz="2000" dirty="0">
                <a:latin typeface="Söhne"/>
              </a:rPr>
              <a:t> 1 </a:t>
            </a:r>
            <a:r>
              <a:rPr lang="en-US" sz="2000" err="1">
                <a:latin typeface="Söhne"/>
              </a:rPr>
              <a:t>standardavvikelse</a:t>
            </a:r>
            <a:r>
              <a:rPr lang="en-US" sz="2000" dirty="0">
                <a:latin typeface="Söhne"/>
              </a:rPr>
              <a:t> </a:t>
            </a:r>
            <a:r>
              <a:rPr lang="en-US" sz="2000" err="1">
                <a:latin typeface="Söhne"/>
              </a:rPr>
              <a:t>från</a:t>
            </a:r>
            <a:r>
              <a:rPr lang="en-US" sz="2000" dirty="0">
                <a:latin typeface="Söhne"/>
              </a:rPr>
              <a:t> </a:t>
            </a:r>
            <a:r>
              <a:rPr lang="en-US" sz="2000" err="1">
                <a:latin typeface="Söhne"/>
              </a:rPr>
              <a:t>medelvärdet</a:t>
            </a:r>
            <a:r>
              <a:rPr lang="en-US" sz="2000" dirty="0">
                <a:latin typeface="Söhne"/>
              </a:rPr>
              <a:t> (</a:t>
            </a:r>
            <a:r>
              <a:rPr lang="en-US" sz="2000" err="1">
                <a:latin typeface="Söhne"/>
              </a:rPr>
              <a:t>Resultatet</a:t>
            </a:r>
            <a:r>
              <a:rPr lang="en-US" sz="2000" dirty="0">
                <a:latin typeface="Söhne"/>
              </a:rPr>
              <a:t> </a:t>
            </a:r>
            <a:r>
              <a:rPr lang="en-US" sz="2000" err="1">
                <a:latin typeface="Söhne"/>
              </a:rPr>
              <a:t>skrivs</a:t>
            </a:r>
            <a:r>
              <a:rPr lang="en-US" sz="2000" dirty="0">
                <a:latin typeface="Söhne"/>
              </a:rPr>
              <a:t> </a:t>
            </a:r>
            <a:r>
              <a:rPr lang="en-US" sz="2000" err="1">
                <a:latin typeface="Söhne"/>
              </a:rPr>
              <a:t>ut</a:t>
            </a:r>
            <a:r>
              <a:rPr lang="en-US" sz="2000" dirty="0">
                <a:latin typeface="Söhne"/>
              </a:rPr>
              <a:t>)</a:t>
            </a:r>
            <a:endParaRPr lang="sv-SE">
              <a:ea typeface="Calibri" panose="020F0502020204030204"/>
              <a:cs typeface="Calibri" panose="020F0502020204030204"/>
            </a:endParaRPr>
          </a:p>
          <a:p>
            <a:pPr marL="342900" indent="-342900">
              <a:buFont typeface="Arial"/>
              <a:buChar char="•"/>
            </a:pPr>
            <a:endParaRPr lang="en-US" sz="2000" dirty="0">
              <a:latin typeface="Söhne"/>
            </a:endParaRPr>
          </a:p>
          <a:p>
            <a:pPr marL="342900" indent="-342900">
              <a:buFont typeface="Arial"/>
              <a:buChar char="•"/>
            </a:pPr>
            <a:r>
              <a:rPr lang="en-US" sz="2000" dirty="0">
                <a:latin typeface="Söhne"/>
              </a:rPr>
              <a:t> </a:t>
            </a:r>
            <a:r>
              <a:rPr lang="en-US" sz="2000" err="1">
                <a:latin typeface="Söhne"/>
              </a:rPr>
              <a:t>Stapeldiagram</a:t>
            </a:r>
            <a:r>
              <a:rPr lang="en-US" sz="2000" dirty="0">
                <a:latin typeface="Söhne"/>
              </a:rPr>
              <a:t> </a:t>
            </a:r>
            <a:r>
              <a:rPr lang="en-US" sz="2000" err="1">
                <a:latin typeface="Söhne"/>
              </a:rPr>
              <a:t>som</a:t>
            </a:r>
            <a:r>
              <a:rPr lang="en-US" sz="2000" dirty="0">
                <a:latin typeface="Söhne"/>
              </a:rPr>
              <a:t> </a:t>
            </a:r>
            <a:r>
              <a:rPr lang="en-US" sz="2000" err="1">
                <a:latin typeface="Söhne"/>
              </a:rPr>
              <a:t>visar</a:t>
            </a:r>
            <a:r>
              <a:rPr lang="en-US" sz="2000" dirty="0">
                <a:latin typeface="Söhne"/>
              </a:rPr>
              <a:t> </a:t>
            </a:r>
            <a:r>
              <a:rPr lang="en-US" sz="2000" err="1">
                <a:latin typeface="Söhne"/>
              </a:rPr>
              <a:t>avståndet</a:t>
            </a:r>
            <a:r>
              <a:rPr lang="en-US" sz="2000" dirty="0">
                <a:latin typeface="Söhne"/>
              </a:rPr>
              <a:t> </a:t>
            </a:r>
            <a:r>
              <a:rPr lang="en-US" sz="2000" err="1">
                <a:latin typeface="Söhne"/>
              </a:rPr>
              <a:t>från</a:t>
            </a:r>
            <a:r>
              <a:rPr lang="en-US" sz="2000" dirty="0">
                <a:latin typeface="Söhne"/>
              </a:rPr>
              <a:t> </a:t>
            </a:r>
            <a:r>
              <a:rPr lang="en-US" sz="2000" err="1">
                <a:latin typeface="Söhne"/>
              </a:rPr>
              <a:t>medelvärdet</a:t>
            </a:r>
            <a:r>
              <a:rPr lang="en-US" sz="2000" dirty="0">
                <a:latin typeface="Söhne"/>
              </a:rPr>
              <a:t> </a:t>
            </a:r>
            <a:r>
              <a:rPr lang="en-US" sz="2000" err="1">
                <a:latin typeface="Söhne"/>
              </a:rPr>
              <a:t>i</a:t>
            </a:r>
            <a:r>
              <a:rPr lang="en-US" sz="2000" dirty="0">
                <a:latin typeface="Söhne"/>
              </a:rPr>
              <a:t> </a:t>
            </a:r>
            <a:r>
              <a:rPr lang="en-US" sz="2000" err="1">
                <a:latin typeface="Söhne"/>
              </a:rPr>
              <a:t>standardavvikelser</a:t>
            </a:r>
            <a:r>
              <a:rPr lang="en-US" sz="2000" dirty="0">
                <a:latin typeface="Söhne"/>
              </a:rPr>
              <a:t> för dessa </a:t>
            </a:r>
            <a:r>
              <a:rPr lang="en-US" sz="2000" err="1">
                <a:latin typeface="Söhne"/>
              </a:rPr>
              <a:t>länder</a:t>
            </a:r>
            <a:r>
              <a:rPr lang="en-US" sz="2000" dirty="0">
                <a:latin typeface="Söhne"/>
              </a:rPr>
              <a:t> (</a:t>
            </a:r>
            <a:r>
              <a:rPr lang="en-US" sz="2000" err="1">
                <a:latin typeface="Söhne"/>
              </a:rPr>
              <a:t>Diagrammet</a:t>
            </a:r>
            <a:r>
              <a:rPr lang="en-US" sz="2000" dirty="0">
                <a:latin typeface="Söhne"/>
              </a:rPr>
              <a:t> visas)</a:t>
            </a:r>
          </a:p>
          <a:p>
            <a:pPr>
              <a:buFont typeface="Arial"/>
              <a:buChar char="•"/>
            </a:pPr>
            <a:endParaRPr lang="en-US" sz="2000" dirty="0">
              <a:latin typeface="Söhne"/>
            </a:endParaRPr>
          </a:p>
        </p:txBody>
      </p:sp>
      <p:pic>
        <p:nvPicPr>
          <p:cNvPr id="5" name="Bildobjekt 4" descr="En bild som visar text, skärmbild, diagram, linje&#10;&#10;Automatiskt genererad beskrivning">
            <a:extLst>
              <a:ext uri="{FF2B5EF4-FFF2-40B4-BE49-F238E27FC236}">
                <a16:creationId xmlns:a16="http://schemas.microsoft.com/office/drawing/2014/main" id="{266DCBAB-01F9-E59C-B765-FA86B93D2EFB}"/>
              </a:ext>
            </a:extLst>
          </p:cNvPr>
          <p:cNvPicPr>
            <a:picLocks noChangeAspect="1"/>
          </p:cNvPicPr>
          <p:nvPr/>
        </p:nvPicPr>
        <p:blipFill>
          <a:blip r:embed="rId2"/>
          <a:stretch>
            <a:fillRect/>
          </a:stretch>
        </p:blipFill>
        <p:spPr>
          <a:xfrm>
            <a:off x="6602105" y="1458617"/>
            <a:ext cx="5078922" cy="5619750"/>
          </a:xfrm>
          <a:prstGeom prst="rect">
            <a:avLst/>
          </a:prstGeom>
        </p:spPr>
      </p:pic>
    </p:spTree>
    <p:extLst>
      <p:ext uri="{BB962C8B-B14F-4D97-AF65-F5344CB8AC3E}">
        <p14:creationId xmlns:p14="http://schemas.microsoft.com/office/powerpoint/2010/main" val="269461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7A3843A-C428-7298-D8C3-3464CD219205}"/>
              </a:ext>
            </a:extLst>
          </p:cNvPr>
          <p:cNvSpPr>
            <a:spLocks noGrp="1"/>
          </p:cNvSpPr>
          <p:nvPr>
            <p:ph type="title"/>
          </p:nvPr>
        </p:nvSpPr>
        <p:spPr/>
        <p:txBody>
          <a:bodyPr>
            <a:normAutofit/>
          </a:bodyPr>
          <a:lstStyle/>
          <a:p>
            <a:r>
              <a:rPr lang="sv-SE" b="1" dirty="0">
                <a:ea typeface="+mj-lt"/>
                <a:cs typeface="+mj-lt"/>
              </a:rPr>
              <a:t>Kodkluster7- Länder med Hög Förväntad Livslängd men Lågt GDP per capita:</a:t>
            </a:r>
            <a:endParaRPr lang="sv-SE">
              <a:ea typeface="Calibri Light"/>
              <a:cs typeface="Calibri Light"/>
            </a:endParaRPr>
          </a:p>
        </p:txBody>
      </p:sp>
      <p:sp>
        <p:nvSpPr>
          <p:cNvPr id="3" name="Platshållare för innehåll 2">
            <a:extLst>
              <a:ext uri="{FF2B5EF4-FFF2-40B4-BE49-F238E27FC236}">
                <a16:creationId xmlns:a16="http://schemas.microsoft.com/office/drawing/2014/main" id="{DACA3695-C890-A7F6-96A4-70875E5B91C9}"/>
              </a:ext>
            </a:extLst>
          </p:cNvPr>
          <p:cNvSpPr>
            <a:spLocks noGrp="1"/>
          </p:cNvSpPr>
          <p:nvPr>
            <p:ph sz="half" idx="1"/>
          </p:nvPr>
        </p:nvSpPr>
        <p:spPr>
          <a:xfrm>
            <a:off x="625839" y="2087953"/>
            <a:ext cx="5181600" cy="4351338"/>
          </a:xfrm>
        </p:spPr>
        <p:txBody>
          <a:bodyPr vert="horz" lIns="91440" tIns="45720" rIns="91440" bIns="45720" rtlCol="0" anchor="t">
            <a:normAutofit/>
          </a:bodyPr>
          <a:lstStyle/>
          <a:p>
            <a:pPr marL="0" indent="0">
              <a:buNone/>
            </a:pPr>
            <a:endParaRPr lang="sv-SE" sz="2000" b="1" dirty="0">
              <a:ea typeface="Calibri" panose="020F0502020204030204"/>
              <a:cs typeface="Calibri" panose="020F0502020204030204"/>
            </a:endParaRPr>
          </a:p>
          <a:p>
            <a:r>
              <a:rPr lang="sv-SE" sz="2000" dirty="0">
                <a:latin typeface="Calibri Light"/>
                <a:ea typeface="+mn-lt"/>
                <a:cs typeface="+mn-lt"/>
              </a:rPr>
              <a:t>Länder med hög förväntad livslängd men lågt GDP/GDP per capita (Resultatet skrivs ut)</a:t>
            </a:r>
            <a:endParaRPr lang="sv-SE" sz="2000">
              <a:latin typeface="Calibri Light"/>
              <a:ea typeface="Calibri"/>
              <a:cs typeface="Calibri"/>
            </a:endParaRPr>
          </a:p>
          <a:p>
            <a:r>
              <a:rPr lang="sv-SE" sz="2000" dirty="0">
                <a:latin typeface="Calibri Light"/>
                <a:ea typeface="+mn-lt"/>
                <a:cs typeface="+mn-lt"/>
              </a:rPr>
              <a:t>Stapeldiagram som visar förväntad livslängd och GDP för länder med hög förväntad livslängd men lågt GDP (Diagrammet visas)</a:t>
            </a:r>
            <a:endParaRPr lang="sv-SE" sz="2000" dirty="0">
              <a:latin typeface="Calibri Light"/>
              <a:ea typeface="Calibri" panose="020F0502020204030204"/>
              <a:cs typeface="Calibri" panose="020F0502020204030204"/>
            </a:endParaRPr>
          </a:p>
          <a:p>
            <a:endParaRPr lang="sv-SE" dirty="0">
              <a:ea typeface="Calibri"/>
              <a:cs typeface="Calibri"/>
            </a:endParaRPr>
          </a:p>
        </p:txBody>
      </p:sp>
      <p:pic>
        <p:nvPicPr>
          <p:cNvPr id="5" name="Platshållare för innehåll 4" descr="En bild som visar text, skärmbild, nummer, Parallell&#10;&#10;Automatiskt genererad beskrivning">
            <a:extLst>
              <a:ext uri="{FF2B5EF4-FFF2-40B4-BE49-F238E27FC236}">
                <a16:creationId xmlns:a16="http://schemas.microsoft.com/office/drawing/2014/main" id="{5A24775E-AAB4-57AD-612E-A1565A096CE2}"/>
              </a:ext>
            </a:extLst>
          </p:cNvPr>
          <p:cNvPicPr>
            <a:picLocks noGrp="1" noChangeAspect="1"/>
          </p:cNvPicPr>
          <p:nvPr>
            <p:ph sz="half" idx="2"/>
          </p:nvPr>
        </p:nvPicPr>
        <p:blipFill>
          <a:blip r:embed="rId2"/>
          <a:stretch>
            <a:fillRect/>
          </a:stretch>
        </p:blipFill>
        <p:spPr>
          <a:xfrm>
            <a:off x="6172200" y="1825920"/>
            <a:ext cx="5181600" cy="3438845"/>
          </a:xfrm>
        </p:spPr>
      </p:pic>
    </p:spTree>
    <p:extLst>
      <p:ext uri="{BB962C8B-B14F-4D97-AF65-F5344CB8AC3E}">
        <p14:creationId xmlns:p14="http://schemas.microsoft.com/office/powerpoint/2010/main" val="27144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E0DB542-DDAD-9FDC-3219-8E443A7DEFBD}"/>
              </a:ext>
            </a:extLst>
          </p:cNvPr>
          <p:cNvSpPr>
            <a:spLocks noGrp="1"/>
          </p:cNvSpPr>
          <p:nvPr>
            <p:ph type="title"/>
          </p:nvPr>
        </p:nvSpPr>
        <p:spPr/>
        <p:txBody>
          <a:bodyPr>
            <a:normAutofit/>
          </a:bodyPr>
          <a:lstStyle/>
          <a:p>
            <a:r>
              <a:rPr lang="sv-SE" b="1" dirty="0">
                <a:ea typeface="+mj-lt"/>
                <a:cs typeface="+mj-lt"/>
              </a:rPr>
              <a:t>Kodkluster 8 - Länder med Mest och Minst GDP:</a:t>
            </a:r>
            <a:endParaRPr lang="sv-SE" dirty="0"/>
          </a:p>
        </p:txBody>
      </p:sp>
      <p:sp>
        <p:nvSpPr>
          <p:cNvPr id="3" name="textruta 2">
            <a:extLst>
              <a:ext uri="{FF2B5EF4-FFF2-40B4-BE49-F238E27FC236}">
                <a16:creationId xmlns:a16="http://schemas.microsoft.com/office/drawing/2014/main" id="{EDA2B0D9-E5D5-0893-CBB3-733866509EE8}"/>
              </a:ext>
            </a:extLst>
          </p:cNvPr>
          <p:cNvSpPr txBox="1"/>
          <p:nvPr/>
        </p:nvSpPr>
        <p:spPr>
          <a:xfrm>
            <a:off x="578603" y="2683790"/>
            <a:ext cx="551998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Söhne"/>
              </a:rPr>
              <a:t>Länder med </a:t>
            </a:r>
            <a:r>
              <a:rPr lang="en-US" sz="2000" err="1">
                <a:latin typeface="Söhne"/>
              </a:rPr>
              <a:t>högst</a:t>
            </a:r>
            <a:r>
              <a:rPr lang="en-US" sz="2000" dirty="0">
                <a:latin typeface="Söhne"/>
              </a:rPr>
              <a:t> </a:t>
            </a:r>
            <a:r>
              <a:rPr lang="en-US" sz="2000" err="1">
                <a:latin typeface="Söhne"/>
              </a:rPr>
              <a:t>och</a:t>
            </a:r>
            <a:r>
              <a:rPr lang="en-US" sz="2000" dirty="0">
                <a:latin typeface="Söhne"/>
              </a:rPr>
              <a:t> </a:t>
            </a:r>
            <a:r>
              <a:rPr lang="en-US" sz="2000" err="1">
                <a:latin typeface="Söhne"/>
              </a:rPr>
              <a:t>lägst</a:t>
            </a:r>
            <a:r>
              <a:rPr lang="en-US" sz="2000" dirty="0">
                <a:latin typeface="Söhne"/>
              </a:rPr>
              <a:t> GDP </a:t>
            </a:r>
            <a:r>
              <a:rPr lang="en-US" sz="2000" err="1">
                <a:latin typeface="Söhne"/>
              </a:rPr>
              <a:t>och</a:t>
            </a:r>
            <a:r>
              <a:rPr lang="en-US" sz="2000" dirty="0">
                <a:latin typeface="Söhne"/>
              </a:rPr>
              <a:t> </a:t>
            </a:r>
            <a:r>
              <a:rPr lang="en-US" sz="2000" err="1">
                <a:latin typeface="Söhne"/>
              </a:rPr>
              <a:t>deras</a:t>
            </a:r>
            <a:r>
              <a:rPr lang="en-US" sz="2000" dirty="0">
                <a:latin typeface="Söhne"/>
              </a:rPr>
              <a:t> </a:t>
            </a:r>
            <a:r>
              <a:rPr lang="en-US" sz="2000" err="1">
                <a:latin typeface="Söhne"/>
              </a:rPr>
              <a:t>förväntade</a:t>
            </a:r>
            <a:r>
              <a:rPr lang="en-US" sz="2000" dirty="0">
                <a:latin typeface="Söhne"/>
              </a:rPr>
              <a:t> </a:t>
            </a:r>
            <a:r>
              <a:rPr lang="en-US" sz="2000" err="1">
                <a:latin typeface="Söhne"/>
              </a:rPr>
              <a:t>livslängd</a:t>
            </a:r>
            <a:r>
              <a:rPr lang="en-US" sz="2000" dirty="0">
                <a:latin typeface="Söhne"/>
              </a:rPr>
              <a:t> (</a:t>
            </a:r>
            <a:r>
              <a:rPr lang="en-US" sz="2000" err="1">
                <a:latin typeface="Söhne"/>
              </a:rPr>
              <a:t>Resultatet</a:t>
            </a:r>
            <a:r>
              <a:rPr lang="en-US" sz="2000" dirty="0">
                <a:latin typeface="Söhne"/>
              </a:rPr>
              <a:t> </a:t>
            </a:r>
            <a:r>
              <a:rPr lang="en-US" sz="2000" err="1">
                <a:latin typeface="Söhne"/>
              </a:rPr>
              <a:t>skrivs</a:t>
            </a:r>
            <a:r>
              <a:rPr lang="en-US" sz="2000" dirty="0">
                <a:latin typeface="Söhne"/>
              </a:rPr>
              <a:t> </a:t>
            </a:r>
            <a:r>
              <a:rPr lang="en-US" sz="2000" err="1">
                <a:latin typeface="Söhne"/>
              </a:rPr>
              <a:t>ut</a:t>
            </a:r>
            <a:r>
              <a:rPr lang="en-US" sz="2000" dirty="0">
                <a:latin typeface="Söhne"/>
              </a:rPr>
              <a:t>)</a:t>
            </a:r>
            <a:endParaRPr lang="sv-SE">
              <a:ea typeface="Calibri" panose="020F0502020204030204"/>
              <a:cs typeface="Calibri" panose="020F0502020204030204"/>
            </a:endParaRPr>
          </a:p>
          <a:p>
            <a:pPr marL="342900" indent="-342900">
              <a:buFont typeface="Arial"/>
              <a:buChar char="•"/>
            </a:pPr>
            <a:endParaRPr lang="en-US" sz="2000" dirty="0">
              <a:latin typeface="Söhne"/>
            </a:endParaRPr>
          </a:p>
          <a:p>
            <a:pPr marL="342900" indent="-342900">
              <a:buFont typeface="Arial"/>
              <a:buChar char="•"/>
            </a:pPr>
            <a:r>
              <a:rPr lang="en-US" sz="2000" err="1">
                <a:latin typeface="Söhne"/>
              </a:rPr>
              <a:t>Stapeldiagram</a:t>
            </a:r>
            <a:r>
              <a:rPr lang="en-US" sz="2000" dirty="0">
                <a:latin typeface="Söhne"/>
              </a:rPr>
              <a:t> </a:t>
            </a:r>
            <a:r>
              <a:rPr lang="en-US" sz="2000" err="1">
                <a:latin typeface="Söhne"/>
              </a:rPr>
              <a:t>som</a:t>
            </a:r>
            <a:r>
              <a:rPr lang="en-US" sz="2000" dirty="0">
                <a:latin typeface="Söhne"/>
              </a:rPr>
              <a:t> </a:t>
            </a:r>
            <a:r>
              <a:rPr lang="en-US" sz="2000" err="1">
                <a:latin typeface="Söhne"/>
              </a:rPr>
              <a:t>visar</a:t>
            </a:r>
            <a:r>
              <a:rPr lang="en-US" sz="2000" dirty="0">
                <a:latin typeface="Söhne"/>
              </a:rPr>
              <a:t> </a:t>
            </a:r>
            <a:r>
              <a:rPr lang="en-US" sz="2000" err="1">
                <a:latin typeface="Söhne"/>
              </a:rPr>
              <a:t>förväntad</a:t>
            </a:r>
            <a:r>
              <a:rPr lang="en-US" sz="2000" dirty="0">
                <a:latin typeface="Söhne"/>
              </a:rPr>
              <a:t> </a:t>
            </a:r>
            <a:r>
              <a:rPr lang="en-US" sz="2000" err="1">
                <a:latin typeface="Söhne"/>
              </a:rPr>
              <a:t>livslängd</a:t>
            </a:r>
            <a:r>
              <a:rPr lang="en-US" sz="2000" dirty="0">
                <a:latin typeface="Söhne"/>
              </a:rPr>
              <a:t> </a:t>
            </a:r>
            <a:r>
              <a:rPr lang="en-US" sz="2000" err="1">
                <a:latin typeface="Söhne"/>
              </a:rPr>
              <a:t>i</a:t>
            </a:r>
            <a:r>
              <a:rPr lang="en-US" sz="2000" dirty="0">
                <a:latin typeface="Söhne"/>
              </a:rPr>
              <a:t> </a:t>
            </a:r>
            <a:r>
              <a:rPr lang="en-US" sz="2000" err="1">
                <a:latin typeface="Söhne"/>
              </a:rPr>
              <a:t>länder</a:t>
            </a:r>
            <a:r>
              <a:rPr lang="en-US" sz="2000" dirty="0">
                <a:latin typeface="Söhne"/>
              </a:rPr>
              <a:t> med </a:t>
            </a:r>
            <a:r>
              <a:rPr lang="en-US" sz="2000" err="1">
                <a:latin typeface="Söhne"/>
              </a:rPr>
              <a:t>mest</a:t>
            </a:r>
            <a:r>
              <a:rPr lang="en-US" sz="2000" dirty="0">
                <a:latin typeface="Söhne"/>
              </a:rPr>
              <a:t> </a:t>
            </a:r>
            <a:r>
              <a:rPr lang="en-US" sz="2000" err="1">
                <a:latin typeface="Söhne"/>
              </a:rPr>
              <a:t>och</a:t>
            </a:r>
            <a:r>
              <a:rPr lang="en-US" sz="2000" dirty="0">
                <a:latin typeface="Söhne"/>
              </a:rPr>
              <a:t> </a:t>
            </a:r>
            <a:r>
              <a:rPr lang="en-US" sz="2000" err="1">
                <a:latin typeface="Söhne"/>
              </a:rPr>
              <a:t>minst</a:t>
            </a:r>
            <a:r>
              <a:rPr lang="en-US" sz="2000" dirty="0">
                <a:latin typeface="Söhne"/>
              </a:rPr>
              <a:t> GDP (</a:t>
            </a:r>
            <a:r>
              <a:rPr lang="en-US" sz="2000" err="1">
                <a:latin typeface="Söhne"/>
              </a:rPr>
              <a:t>Diagrammet</a:t>
            </a:r>
            <a:r>
              <a:rPr lang="en-US" sz="2000" dirty="0">
                <a:latin typeface="Söhne"/>
              </a:rPr>
              <a:t> visas </a:t>
            </a:r>
            <a:r>
              <a:rPr lang="en-US" sz="2000" err="1">
                <a:latin typeface="Söhne"/>
              </a:rPr>
              <a:t>och</a:t>
            </a:r>
            <a:r>
              <a:rPr lang="en-US" sz="2000" dirty="0">
                <a:latin typeface="Söhne"/>
              </a:rPr>
              <a:t> </a:t>
            </a:r>
            <a:r>
              <a:rPr lang="en-US" sz="2000" err="1">
                <a:latin typeface="Söhne"/>
              </a:rPr>
              <a:t>sparas</a:t>
            </a:r>
            <a:r>
              <a:rPr lang="en-US" sz="2000" dirty="0">
                <a:latin typeface="Söhne"/>
              </a:rPr>
              <a:t> </a:t>
            </a:r>
            <a:r>
              <a:rPr lang="en-US" sz="2000" err="1">
                <a:latin typeface="Söhne"/>
              </a:rPr>
              <a:t>som</a:t>
            </a:r>
            <a:r>
              <a:rPr lang="en-US" sz="2000" dirty="0">
                <a:latin typeface="Söhne"/>
              </a:rPr>
              <a:t> "diagrams.png")</a:t>
            </a:r>
          </a:p>
        </p:txBody>
      </p:sp>
      <p:pic>
        <p:nvPicPr>
          <p:cNvPr id="4" name="Bildobjekt 3" descr="En bild som visar skärmbild, text, linje, Färggrann&#10;&#10;Automatiskt genererad beskrivning">
            <a:extLst>
              <a:ext uri="{FF2B5EF4-FFF2-40B4-BE49-F238E27FC236}">
                <a16:creationId xmlns:a16="http://schemas.microsoft.com/office/drawing/2014/main" id="{80C3E680-EE68-9C60-8FB9-AF22B77814B7}"/>
              </a:ext>
            </a:extLst>
          </p:cNvPr>
          <p:cNvPicPr>
            <a:picLocks noChangeAspect="1"/>
          </p:cNvPicPr>
          <p:nvPr/>
        </p:nvPicPr>
        <p:blipFill>
          <a:blip r:embed="rId2"/>
          <a:stretch>
            <a:fillRect/>
          </a:stretch>
        </p:blipFill>
        <p:spPr>
          <a:xfrm>
            <a:off x="6162753" y="1311301"/>
            <a:ext cx="5742930" cy="4267685"/>
          </a:xfrm>
          <a:prstGeom prst="rect">
            <a:avLst/>
          </a:prstGeom>
        </p:spPr>
      </p:pic>
    </p:spTree>
    <p:extLst>
      <p:ext uri="{BB962C8B-B14F-4D97-AF65-F5344CB8AC3E}">
        <p14:creationId xmlns:p14="http://schemas.microsoft.com/office/powerpoint/2010/main" val="845635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AB2C198C-B98C-107D-8B6D-A3B8158787DA}"/>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b="1" kern="1200">
                <a:solidFill>
                  <a:schemeClr val="tx1"/>
                </a:solidFill>
                <a:latin typeface="+mj-lt"/>
                <a:ea typeface="+mj-ea"/>
                <a:cs typeface="+mj-cs"/>
              </a:rPr>
              <a:t>Resultat</a:t>
            </a:r>
            <a:endParaRPr lang="en-US" kern="1200">
              <a:solidFill>
                <a:schemeClr val="tx1"/>
              </a:solidFill>
              <a:latin typeface="+mj-lt"/>
              <a:ea typeface="+mj-ea"/>
              <a:cs typeface="+mj-cs"/>
            </a:endParaRPr>
          </a:p>
        </p:txBody>
      </p:sp>
      <p:sp>
        <p:nvSpPr>
          <p:cNvPr id="3" name="Platshållare för innehåll 2">
            <a:extLst>
              <a:ext uri="{FF2B5EF4-FFF2-40B4-BE49-F238E27FC236}">
                <a16:creationId xmlns:a16="http://schemas.microsoft.com/office/drawing/2014/main" id="{3F178EDF-0376-7D23-F4A9-F76141D4A58F}"/>
              </a:ext>
            </a:extLst>
          </p:cNvPr>
          <p:cNvSpPr>
            <a:spLocks noGrp="1"/>
          </p:cNvSpPr>
          <p:nvPr>
            <p:ph sz="half" idx="1"/>
          </p:nvPr>
        </p:nvSpPr>
        <p:spPr>
          <a:xfrm>
            <a:off x="1137034" y="2194102"/>
            <a:ext cx="4438036" cy="3908585"/>
          </a:xfrm>
        </p:spPr>
        <p:txBody>
          <a:bodyPr vert="horz" lIns="91440" tIns="45720" rIns="91440" bIns="45720" rtlCol="0" anchor="t">
            <a:normAutofit/>
          </a:bodyPr>
          <a:lstStyle/>
          <a:p>
            <a:endParaRPr lang="en-US" sz="1400" b="1">
              <a:ea typeface="Calibri" panose="020F0502020204030204"/>
              <a:cs typeface="Calibri" panose="020F0502020204030204"/>
            </a:endParaRPr>
          </a:p>
          <a:p>
            <a:r>
              <a:rPr lang="en-US" sz="1800" b="1" err="1"/>
              <a:t>Sambandet</a:t>
            </a:r>
            <a:r>
              <a:rPr lang="en-US" sz="1800" b="1" dirty="0"/>
              <a:t> </a:t>
            </a:r>
            <a:r>
              <a:rPr lang="en-US" sz="1800" b="1" err="1"/>
              <a:t>mellan</a:t>
            </a:r>
            <a:r>
              <a:rPr lang="en-US" sz="1800" b="1" dirty="0"/>
              <a:t> </a:t>
            </a:r>
            <a:r>
              <a:rPr lang="en-US" sz="1800" b="1" err="1"/>
              <a:t>ekonomi</a:t>
            </a:r>
            <a:r>
              <a:rPr lang="en-US" sz="1800" b="1" dirty="0"/>
              <a:t> </a:t>
            </a:r>
            <a:r>
              <a:rPr lang="en-US" sz="1800" b="1" err="1"/>
              <a:t>och</a:t>
            </a:r>
            <a:r>
              <a:rPr lang="en-US" sz="1800" b="1" dirty="0"/>
              <a:t> </a:t>
            </a:r>
            <a:r>
              <a:rPr lang="en-US" sz="1800" b="1" err="1"/>
              <a:t>hälsa</a:t>
            </a:r>
            <a:r>
              <a:rPr lang="en-US" sz="1800" b="1" dirty="0"/>
              <a:t>:</a:t>
            </a:r>
            <a:r>
              <a:rPr lang="en-US" sz="1800" dirty="0"/>
              <a:t> </a:t>
            </a:r>
            <a:r>
              <a:rPr lang="en-US" sz="1400" err="1"/>
              <a:t>Positiv</a:t>
            </a:r>
            <a:r>
              <a:rPr lang="en-US" sz="1400" dirty="0"/>
              <a:t> </a:t>
            </a:r>
            <a:r>
              <a:rPr lang="en-US" sz="1400" err="1"/>
              <a:t>korrelation</a:t>
            </a:r>
            <a:r>
              <a:rPr lang="en-US" sz="1400" dirty="0"/>
              <a:t> </a:t>
            </a:r>
            <a:r>
              <a:rPr lang="en-US" sz="1400" err="1"/>
              <a:t>mellan</a:t>
            </a:r>
            <a:r>
              <a:rPr lang="en-US" sz="1400" dirty="0"/>
              <a:t> GDP per capita </a:t>
            </a:r>
            <a:r>
              <a:rPr lang="en-US" sz="1400" err="1"/>
              <a:t>och</a:t>
            </a:r>
            <a:r>
              <a:rPr lang="en-US" sz="1400" dirty="0"/>
              <a:t> </a:t>
            </a:r>
            <a:r>
              <a:rPr lang="en-US" sz="1400" err="1"/>
              <a:t>förväntad</a:t>
            </a:r>
            <a:r>
              <a:rPr lang="en-US" sz="1400" dirty="0"/>
              <a:t> </a:t>
            </a:r>
            <a:r>
              <a:rPr lang="en-US" sz="1400" err="1"/>
              <a:t>livslängd</a:t>
            </a:r>
            <a:r>
              <a:rPr lang="en-US" sz="1400" dirty="0"/>
              <a:t>.</a:t>
            </a:r>
            <a:endParaRPr lang="en-US" sz="1400" dirty="0">
              <a:ea typeface="Calibri"/>
              <a:cs typeface="Calibri"/>
            </a:endParaRPr>
          </a:p>
          <a:p>
            <a:endParaRPr lang="en-US" sz="1400">
              <a:ea typeface="Calibri" panose="020F0502020204030204"/>
              <a:cs typeface="Calibri" panose="020F0502020204030204"/>
            </a:endParaRPr>
          </a:p>
          <a:p>
            <a:r>
              <a:rPr lang="en-US" sz="1800" b="1" dirty="0"/>
              <a:t>Länder med </a:t>
            </a:r>
            <a:r>
              <a:rPr lang="en-US" sz="1800" b="1" dirty="0" err="1"/>
              <a:t>hög</a:t>
            </a:r>
            <a:r>
              <a:rPr lang="en-US" sz="1800" b="1" dirty="0"/>
              <a:t> </a:t>
            </a:r>
            <a:r>
              <a:rPr lang="en-US" sz="1800" b="1" dirty="0" err="1"/>
              <a:t>ekonomi</a:t>
            </a:r>
            <a:r>
              <a:rPr lang="en-US" sz="1800" b="1" dirty="0"/>
              <a:t> </a:t>
            </a:r>
            <a:r>
              <a:rPr lang="en-US" sz="1800" b="1" dirty="0" err="1"/>
              <a:t>och</a:t>
            </a:r>
            <a:r>
              <a:rPr lang="en-US" sz="1800" b="1" dirty="0"/>
              <a:t> </a:t>
            </a:r>
            <a:r>
              <a:rPr lang="en-US" sz="1800" b="1" dirty="0" err="1"/>
              <a:t>hälsa</a:t>
            </a:r>
            <a:r>
              <a:rPr lang="en-US" sz="1800" b="1" dirty="0"/>
              <a:t>:</a:t>
            </a:r>
            <a:r>
              <a:rPr lang="en-US" sz="1400" dirty="0"/>
              <a:t> Vissa </a:t>
            </a:r>
            <a:r>
              <a:rPr lang="en-US" sz="1400" dirty="0" err="1"/>
              <a:t>länder</a:t>
            </a:r>
            <a:r>
              <a:rPr lang="en-US" sz="1400" dirty="0"/>
              <a:t> </a:t>
            </a:r>
            <a:r>
              <a:rPr lang="en-US" sz="1400" dirty="0" err="1"/>
              <a:t>utmärker</a:t>
            </a:r>
            <a:r>
              <a:rPr lang="en-US" sz="1400" dirty="0"/>
              <a:t> sig med </a:t>
            </a:r>
            <a:r>
              <a:rPr lang="en-US" sz="1400" dirty="0" err="1"/>
              <a:t>höga</a:t>
            </a:r>
            <a:r>
              <a:rPr lang="en-US" sz="1400" dirty="0"/>
              <a:t> </a:t>
            </a:r>
            <a:r>
              <a:rPr lang="en-US" sz="1400" dirty="0" err="1"/>
              <a:t>nivåer</a:t>
            </a:r>
            <a:r>
              <a:rPr lang="en-US" sz="1400" dirty="0"/>
              <a:t> av </a:t>
            </a:r>
            <a:r>
              <a:rPr lang="en-US" sz="1400" dirty="0" err="1"/>
              <a:t>både</a:t>
            </a:r>
            <a:r>
              <a:rPr lang="en-US" sz="1400" dirty="0"/>
              <a:t> </a:t>
            </a:r>
            <a:r>
              <a:rPr lang="en-US" sz="1400" dirty="0" err="1"/>
              <a:t>ekonomisk</a:t>
            </a:r>
            <a:r>
              <a:rPr lang="en-US" sz="1400" dirty="0"/>
              <a:t> </a:t>
            </a:r>
            <a:r>
              <a:rPr lang="en-US" sz="1400" dirty="0" err="1"/>
              <a:t>välfärd</a:t>
            </a:r>
            <a:r>
              <a:rPr lang="en-US" sz="1400" dirty="0"/>
              <a:t> </a:t>
            </a:r>
            <a:r>
              <a:rPr lang="en-US" sz="1400" dirty="0" err="1"/>
              <a:t>och</a:t>
            </a:r>
            <a:r>
              <a:rPr lang="en-US" sz="1400" dirty="0"/>
              <a:t> </a:t>
            </a:r>
            <a:r>
              <a:rPr lang="en-US" sz="1400" dirty="0" err="1"/>
              <a:t>hälsa</a:t>
            </a:r>
            <a:r>
              <a:rPr lang="en-US" sz="1400" dirty="0"/>
              <a:t>.</a:t>
            </a:r>
            <a:endParaRPr lang="en-US" sz="1400">
              <a:ea typeface="Calibri"/>
              <a:cs typeface="Calibri"/>
            </a:endParaRPr>
          </a:p>
          <a:p>
            <a:endParaRPr lang="en-US" sz="1800" dirty="0">
              <a:ea typeface="Calibri"/>
              <a:cs typeface="Calibri"/>
            </a:endParaRPr>
          </a:p>
          <a:p>
            <a:r>
              <a:rPr lang="en-US" sz="1800" b="1" dirty="0"/>
              <a:t>Länder med </a:t>
            </a:r>
            <a:r>
              <a:rPr lang="en-US" sz="1800" b="1" err="1"/>
              <a:t>hög</a:t>
            </a:r>
            <a:r>
              <a:rPr lang="en-US" sz="1800" b="1" dirty="0"/>
              <a:t> </a:t>
            </a:r>
            <a:r>
              <a:rPr lang="en-US" sz="1800" b="1" err="1"/>
              <a:t>hälsa</a:t>
            </a:r>
            <a:r>
              <a:rPr lang="en-US" sz="1800" b="1" dirty="0"/>
              <a:t> men </a:t>
            </a:r>
            <a:r>
              <a:rPr lang="en-US" sz="1800" b="1" err="1"/>
              <a:t>låg</a:t>
            </a:r>
            <a:r>
              <a:rPr lang="en-US" sz="1800" b="1" dirty="0"/>
              <a:t> </a:t>
            </a:r>
            <a:r>
              <a:rPr lang="en-US" sz="1800" b="1" err="1"/>
              <a:t>ekonomi</a:t>
            </a:r>
            <a:r>
              <a:rPr lang="en-US" sz="1800" b="1" dirty="0"/>
              <a:t>:</a:t>
            </a:r>
            <a:r>
              <a:rPr lang="en-US" sz="1800" dirty="0"/>
              <a:t> </a:t>
            </a:r>
            <a:r>
              <a:rPr lang="en-US" sz="1400" err="1"/>
              <a:t>Komplexa</a:t>
            </a:r>
            <a:r>
              <a:rPr lang="en-US" sz="1400" dirty="0"/>
              <a:t> </a:t>
            </a:r>
            <a:r>
              <a:rPr lang="en-US" sz="1400" err="1"/>
              <a:t>samband</a:t>
            </a:r>
            <a:r>
              <a:rPr lang="en-US" sz="1400" dirty="0"/>
              <a:t> </a:t>
            </a:r>
            <a:r>
              <a:rPr lang="en-US" sz="1400" err="1"/>
              <a:t>pekar</a:t>
            </a:r>
            <a:r>
              <a:rPr lang="en-US" sz="1400" dirty="0"/>
              <a:t> </a:t>
            </a:r>
            <a:r>
              <a:rPr lang="en-US" sz="1400" err="1"/>
              <a:t>på</a:t>
            </a:r>
            <a:r>
              <a:rPr lang="en-US" sz="1400" dirty="0"/>
              <a:t> </a:t>
            </a:r>
            <a:r>
              <a:rPr lang="en-US" sz="1400" err="1"/>
              <a:t>behovet</a:t>
            </a:r>
            <a:r>
              <a:rPr lang="en-US" sz="1400" dirty="0"/>
              <a:t> av </a:t>
            </a:r>
            <a:r>
              <a:rPr lang="en-US" sz="1400" err="1"/>
              <a:t>socioekonomiska</a:t>
            </a:r>
            <a:r>
              <a:rPr lang="en-US" sz="1400" dirty="0"/>
              <a:t> </a:t>
            </a:r>
            <a:r>
              <a:rPr lang="en-US" sz="1400" err="1"/>
              <a:t>interventioner</a:t>
            </a:r>
            <a:r>
              <a:rPr lang="en-US" sz="1400" dirty="0"/>
              <a:t>.</a:t>
            </a:r>
            <a:endParaRPr lang="en-US" sz="1400" dirty="0">
              <a:ea typeface="Calibri"/>
              <a:cs typeface="Calibri"/>
            </a:endParaRPr>
          </a:p>
          <a:p>
            <a:pPr marL="0" indent="0">
              <a:buNone/>
            </a:pPr>
            <a:br>
              <a:rPr lang="en-US" sz="1400" dirty="0"/>
            </a:br>
            <a:endParaRPr lang="en-US" sz="1400">
              <a:ea typeface="Calibri" panose="020F0502020204030204"/>
              <a:cs typeface="Calibri" panose="020F0502020204030204"/>
            </a:endParaRPr>
          </a:p>
        </p:txBody>
      </p:sp>
      <p:pic>
        <p:nvPicPr>
          <p:cNvPr id="5" name="Platshållare för innehåll 4" descr="Kapital: sociala aspekt – Medarbetarportalen">
            <a:extLst>
              <a:ext uri="{FF2B5EF4-FFF2-40B4-BE49-F238E27FC236}">
                <a16:creationId xmlns:a16="http://schemas.microsoft.com/office/drawing/2014/main" id="{DA0FD117-4F03-220A-297A-CD4262AA2F69}"/>
              </a:ext>
            </a:extLst>
          </p:cNvPr>
          <p:cNvPicPr>
            <a:picLocks noGrp="1" noChangeAspect="1"/>
          </p:cNvPicPr>
          <p:nvPr>
            <p:ph sz="half" idx="2"/>
          </p:nvPr>
        </p:nvPicPr>
        <p:blipFill>
          <a:blip r:embed="rId2"/>
          <a:stretch>
            <a:fillRect/>
          </a:stretch>
        </p:blipFill>
        <p:spPr>
          <a:xfrm>
            <a:off x="6880610" y="1515437"/>
            <a:ext cx="4737650" cy="3849340"/>
          </a:xfrm>
          <a:prstGeom prst="rect">
            <a:avLst/>
          </a:prstGeom>
        </p:spPr>
      </p:pic>
    </p:spTree>
    <p:extLst>
      <p:ext uri="{BB962C8B-B14F-4D97-AF65-F5344CB8AC3E}">
        <p14:creationId xmlns:p14="http://schemas.microsoft.com/office/powerpoint/2010/main" val="210123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15669944-EFDC-8A2C-73DF-3F7D23592BE3}"/>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b="1" kern="1200">
                <a:solidFill>
                  <a:schemeClr val="tx1"/>
                </a:solidFill>
                <a:latin typeface="+mj-lt"/>
                <a:ea typeface="+mj-ea"/>
                <a:cs typeface="+mj-cs"/>
              </a:rPr>
              <a:t>Slutsats</a:t>
            </a:r>
            <a:endParaRPr lang="en-US" kern="1200">
              <a:solidFill>
                <a:schemeClr val="tx1"/>
              </a:solidFill>
              <a:latin typeface="+mj-lt"/>
              <a:ea typeface="+mj-ea"/>
              <a:cs typeface="+mj-cs"/>
            </a:endParaRPr>
          </a:p>
        </p:txBody>
      </p:sp>
      <p:sp>
        <p:nvSpPr>
          <p:cNvPr id="3" name="Platshållare för innehåll 2">
            <a:extLst>
              <a:ext uri="{FF2B5EF4-FFF2-40B4-BE49-F238E27FC236}">
                <a16:creationId xmlns:a16="http://schemas.microsoft.com/office/drawing/2014/main" id="{A5ADAFCD-277A-4848-3E92-4DAB41DC613B}"/>
              </a:ext>
            </a:extLst>
          </p:cNvPr>
          <p:cNvSpPr>
            <a:spLocks noGrp="1"/>
          </p:cNvSpPr>
          <p:nvPr>
            <p:ph sz="half" idx="1"/>
          </p:nvPr>
        </p:nvSpPr>
        <p:spPr>
          <a:xfrm>
            <a:off x="583581" y="1424081"/>
            <a:ext cx="4438036" cy="3908585"/>
          </a:xfrm>
        </p:spPr>
        <p:txBody>
          <a:bodyPr vert="horz" lIns="91440" tIns="45720" rIns="91440" bIns="45720" rtlCol="0" anchor="t">
            <a:normAutofit/>
          </a:bodyPr>
          <a:lstStyle/>
          <a:p>
            <a:pPr marL="0"/>
            <a:endParaRPr lang="en-US" sz="1700" b="1"/>
          </a:p>
          <a:p>
            <a:pPr marL="0"/>
            <a:endParaRPr lang="en-US" sz="1700" b="1"/>
          </a:p>
          <a:p>
            <a:pPr marL="0"/>
            <a:endParaRPr lang="en-US" sz="1700" b="1"/>
          </a:p>
          <a:p>
            <a:r>
              <a:rPr lang="en-US" sz="1800" b="1" err="1"/>
              <a:t>Komplexitet</a:t>
            </a:r>
            <a:r>
              <a:rPr lang="en-US" sz="1800" b="1" dirty="0"/>
              <a:t>:</a:t>
            </a:r>
            <a:r>
              <a:rPr lang="en-US" sz="1700" dirty="0"/>
              <a:t> </a:t>
            </a:r>
            <a:r>
              <a:rPr lang="en-US" sz="1700" err="1"/>
              <a:t>Sambandet</a:t>
            </a:r>
            <a:r>
              <a:rPr lang="en-US" sz="1700" dirty="0"/>
              <a:t> </a:t>
            </a:r>
            <a:r>
              <a:rPr lang="en-US" sz="1700" err="1"/>
              <a:t>mellan</a:t>
            </a:r>
            <a:r>
              <a:rPr lang="en-US" sz="1700" dirty="0"/>
              <a:t> </a:t>
            </a:r>
            <a:r>
              <a:rPr lang="en-US" sz="1700" err="1"/>
              <a:t>ekonomi</a:t>
            </a:r>
            <a:r>
              <a:rPr lang="en-US" sz="1700" dirty="0"/>
              <a:t> </a:t>
            </a:r>
            <a:r>
              <a:rPr lang="en-US" sz="1700" err="1"/>
              <a:t>och</a:t>
            </a:r>
            <a:r>
              <a:rPr lang="en-US" sz="1700" dirty="0"/>
              <a:t> </a:t>
            </a:r>
            <a:r>
              <a:rPr lang="en-US" sz="1700" err="1"/>
              <a:t>hälsa</a:t>
            </a:r>
            <a:r>
              <a:rPr lang="en-US" sz="1700" dirty="0"/>
              <a:t> </a:t>
            </a:r>
            <a:r>
              <a:rPr lang="en-US" sz="1700" err="1"/>
              <a:t>är</a:t>
            </a:r>
            <a:r>
              <a:rPr lang="en-US" sz="1700" dirty="0"/>
              <a:t> </a:t>
            </a:r>
            <a:r>
              <a:rPr lang="en-US" sz="1700" err="1"/>
              <a:t>mångfacetterat</a:t>
            </a:r>
            <a:r>
              <a:rPr lang="en-US" sz="1700" dirty="0"/>
              <a:t> </a:t>
            </a:r>
            <a:r>
              <a:rPr lang="en-US" sz="1700" err="1"/>
              <a:t>och</a:t>
            </a:r>
            <a:r>
              <a:rPr lang="en-US" sz="1700" dirty="0"/>
              <a:t> </a:t>
            </a:r>
            <a:r>
              <a:rPr lang="en-US" sz="1700" err="1"/>
              <a:t>kräver</a:t>
            </a:r>
            <a:r>
              <a:rPr lang="en-US" sz="1700" dirty="0"/>
              <a:t> </a:t>
            </a:r>
            <a:r>
              <a:rPr lang="en-US" sz="1700" err="1"/>
              <a:t>djupare</a:t>
            </a:r>
            <a:r>
              <a:rPr lang="en-US" sz="1700" dirty="0"/>
              <a:t> </a:t>
            </a:r>
            <a:r>
              <a:rPr lang="en-US" sz="1700" err="1"/>
              <a:t>undersökning</a:t>
            </a:r>
            <a:r>
              <a:rPr lang="en-US" sz="1700" dirty="0"/>
              <a:t>.</a:t>
            </a:r>
            <a:endParaRPr lang="en-US" sz="1700" dirty="0">
              <a:ea typeface="Calibri"/>
              <a:cs typeface="Calibri"/>
            </a:endParaRPr>
          </a:p>
          <a:p>
            <a:pPr marL="0"/>
            <a:endParaRPr lang="en-US" sz="1700"/>
          </a:p>
          <a:p>
            <a:r>
              <a:rPr lang="en-US" sz="1800" b="1" err="1"/>
              <a:t>Policyimplikationer</a:t>
            </a:r>
            <a:r>
              <a:rPr lang="en-US" sz="1800" b="1" dirty="0"/>
              <a:t>:</a:t>
            </a:r>
            <a:r>
              <a:rPr lang="en-US" sz="1800" dirty="0"/>
              <a:t> </a:t>
            </a:r>
            <a:r>
              <a:rPr lang="en-US" sz="1700" err="1"/>
              <a:t>Behov</a:t>
            </a:r>
            <a:r>
              <a:rPr lang="en-US" sz="1700" dirty="0"/>
              <a:t> av </a:t>
            </a:r>
            <a:r>
              <a:rPr lang="en-US" sz="1700" err="1"/>
              <a:t>effektiva</a:t>
            </a:r>
            <a:r>
              <a:rPr lang="en-US" sz="1700" dirty="0"/>
              <a:t> </a:t>
            </a:r>
            <a:r>
              <a:rPr lang="en-US" sz="1700" err="1"/>
              <a:t>politiska</a:t>
            </a:r>
            <a:r>
              <a:rPr lang="en-US" sz="1700" dirty="0"/>
              <a:t> </a:t>
            </a:r>
            <a:r>
              <a:rPr lang="en-US" sz="1700" err="1"/>
              <a:t>åtgärder</a:t>
            </a:r>
            <a:r>
              <a:rPr lang="en-US" sz="1700" dirty="0"/>
              <a:t> för </a:t>
            </a:r>
            <a:r>
              <a:rPr lang="en-US" sz="1700" err="1"/>
              <a:t>att</a:t>
            </a:r>
            <a:r>
              <a:rPr lang="en-US" sz="1700" dirty="0"/>
              <a:t> </a:t>
            </a:r>
            <a:r>
              <a:rPr lang="en-US" sz="1700" err="1"/>
              <a:t>främja</a:t>
            </a:r>
            <a:r>
              <a:rPr lang="en-US" sz="1700" dirty="0"/>
              <a:t> </a:t>
            </a:r>
            <a:r>
              <a:rPr lang="en-US" sz="1700" err="1"/>
              <a:t>både</a:t>
            </a:r>
            <a:r>
              <a:rPr lang="en-US" sz="1700" dirty="0"/>
              <a:t> </a:t>
            </a:r>
            <a:r>
              <a:rPr lang="en-US" sz="1700" err="1"/>
              <a:t>hälsa</a:t>
            </a:r>
            <a:r>
              <a:rPr lang="en-US" sz="1700" dirty="0"/>
              <a:t> </a:t>
            </a:r>
            <a:r>
              <a:rPr lang="en-US" sz="1700" err="1"/>
              <a:t>och</a:t>
            </a:r>
            <a:r>
              <a:rPr lang="en-US" sz="1700" dirty="0"/>
              <a:t> </a:t>
            </a:r>
            <a:r>
              <a:rPr lang="en-US" sz="1700" err="1"/>
              <a:t>ekonomisk</a:t>
            </a:r>
            <a:r>
              <a:rPr lang="en-US" sz="1700" dirty="0"/>
              <a:t> </a:t>
            </a:r>
            <a:r>
              <a:rPr lang="en-US" sz="1700" err="1"/>
              <a:t>utveckling</a:t>
            </a:r>
            <a:r>
              <a:rPr lang="en-US" sz="1700" dirty="0"/>
              <a:t>.</a:t>
            </a:r>
            <a:endParaRPr lang="en-US" sz="1700" dirty="0">
              <a:ea typeface="Calibri"/>
              <a:cs typeface="Calibri"/>
            </a:endParaRPr>
          </a:p>
          <a:p>
            <a:pPr marL="0" indent="0">
              <a:buNone/>
            </a:pPr>
            <a:br>
              <a:rPr lang="en-US" sz="1700" dirty="0"/>
            </a:br>
            <a:endParaRPr lang="en-US" sz="1700">
              <a:ea typeface="Calibri" panose="020F0502020204030204"/>
              <a:cs typeface="Calibri" panose="020F0502020204030204"/>
            </a:endParaRPr>
          </a:p>
        </p:txBody>
      </p:sp>
      <p:pic>
        <p:nvPicPr>
          <p:cNvPr id="5" name="Platshållare för innehåll 4" descr="Politik vs ekonomi - Vad kommer att råda i USA i år? | Cryptopolitan">
            <a:extLst>
              <a:ext uri="{FF2B5EF4-FFF2-40B4-BE49-F238E27FC236}">
                <a16:creationId xmlns:a16="http://schemas.microsoft.com/office/drawing/2014/main" id="{ABF425CD-0264-41DC-7C71-5FDDA45F2A14}"/>
              </a:ext>
            </a:extLst>
          </p:cNvPr>
          <p:cNvPicPr>
            <a:picLocks noGrp="1" noChangeAspect="1"/>
          </p:cNvPicPr>
          <p:nvPr>
            <p:ph sz="half" idx="2"/>
          </p:nvPr>
        </p:nvPicPr>
        <p:blipFill>
          <a:blip r:embed="rId2"/>
          <a:stretch>
            <a:fillRect/>
          </a:stretch>
        </p:blipFill>
        <p:spPr>
          <a:xfrm>
            <a:off x="6880610" y="1071282"/>
            <a:ext cx="4737650" cy="4737650"/>
          </a:xfrm>
          <a:prstGeom prst="rect">
            <a:avLst/>
          </a:prstGeom>
        </p:spPr>
      </p:pic>
    </p:spTree>
    <p:extLst>
      <p:ext uri="{BB962C8B-B14F-4D97-AF65-F5344CB8AC3E}">
        <p14:creationId xmlns:p14="http://schemas.microsoft.com/office/powerpoint/2010/main" val="318197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BD9D33DA-AFEC-8434-58C9-302095D0BEAB}"/>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Agenda</a:t>
            </a:r>
          </a:p>
        </p:txBody>
      </p:sp>
      <p:sp>
        <p:nvSpPr>
          <p:cNvPr id="3" name="Platshållare för innehåll 2">
            <a:extLst>
              <a:ext uri="{FF2B5EF4-FFF2-40B4-BE49-F238E27FC236}">
                <a16:creationId xmlns:a16="http://schemas.microsoft.com/office/drawing/2014/main" id="{A6F70EFD-E67B-9A17-7BE3-CA37FCC482C7}"/>
              </a:ext>
            </a:extLst>
          </p:cNvPr>
          <p:cNvSpPr>
            <a:spLocks noGrp="1"/>
          </p:cNvSpPr>
          <p:nvPr>
            <p:ph sz="half" idx="1"/>
          </p:nvPr>
        </p:nvSpPr>
        <p:spPr>
          <a:xfrm>
            <a:off x="862366" y="2194102"/>
            <a:ext cx="3427001" cy="3908586"/>
          </a:xfrm>
        </p:spPr>
        <p:txBody>
          <a:bodyPr vert="horz" lIns="91440" tIns="45720" rIns="91440" bIns="45720" rtlCol="0">
            <a:normAutofit/>
          </a:bodyPr>
          <a:lstStyle/>
          <a:p>
            <a:r>
              <a:rPr lang="en-US" sz="2000"/>
              <a:t>Inledning</a:t>
            </a:r>
          </a:p>
          <a:p>
            <a:r>
              <a:rPr lang="en-US" sz="2000"/>
              <a:t>Datan och dess relevans</a:t>
            </a:r>
          </a:p>
          <a:p>
            <a:r>
              <a:rPr lang="en-US" sz="2000"/>
              <a:t>Resultat</a:t>
            </a:r>
          </a:p>
          <a:p>
            <a:r>
              <a:rPr lang="en-US" sz="2000"/>
              <a:t>Resultat</a:t>
            </a:r>
          </a:p>
          <a:p>
            <a:r>
              <a:rPr lang="en-US" sz="2000"/>
              <a:t>Uppföljning</a:t>
            </a:r>
          </a:p>
          <a:p>
            <a:endParaRPr lang="en-US" sz="2000" b="1"/>
          </a:p>
          <a:p>
            <a:endParaRPr lang="en-US" sz="2000" b="1"/>
          </a:p>
        </p:txBody>
      </p:sp>
      <p:pic>
        <p:nvPicPr>
          <p:cNvPr id="5" name="Platshållare för innehåll 4" descr="Arbetssätt | Ullis skolsida">
            <a:extLst>
              <a:ext uri="{FF2B5EF4-FFF2-40B4-BE49-F238E27FC236}">
                <a16:creationId xmlns:a16="http://schemas.microsoft.com/office/drawing/2014/main" id="{20F6BE55-6710-55B8-02DB-3DCF1C0FB8B6}"/>
              </a:ext>
            </a:extLst>
          </p:cNvPr>
          <p:cNvPicPr>
            <a:picLocks noGrp="1" noChangeAspect="1"/>
          </p:cNvPicPr>
          <p:nvPr>
            <p:ph sz="half" idx="2"/>
          </p:nvPr>
        </p:nvPicPr>
        <p:blipFill>
          <a:blip r:embed="rId2"/>
          <a:stretch>
            <a:fillRect/>
          </a:stretch>
        </p:blipFill>
        <p:spPr>
          <a:xfrm>
            <a:off x="5445457" y="1195259"/>
            <a:ext cx="6155141" cy="4491223"/>
          </a:xfrm>
          <a:prstGeom prst="rect">
            <a:avLst/>
          </a:prstGeom>
        </p:spPr>
      </p:pic>
    </p:spTree>
    <p:extLst>
      <p:ext uri="{BB962C8B-B14F-4D97-AF65-F5344CB8AC3E}">
        <p14:creationId xmlns:p14="http://schemas.microsoft.com/office/powerpoint/2010/main" val="370866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DFA22BB0-E4A3-FDEC-6A52-96CF1585C19B}"/>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b="1" kern="1200">
                <a:solidFill>
                  <a:schemeClr val="tx1"/>
                </a:solidFill>
                <a:latin typeface="+mj-lt"/>
                <a:ea typeface="+mj-ea"/>
                <a:cs typeface="+mj-cs"/>
              </a:rPr>
              <a:t>Inledning</a:t>
            </a:r>
            <a:endParaRPr lang="en-US" kern="1200">
              <a:solidFill>
                <a:schemeClr val="tx1"/>
              </a:solidFill>
              <a:latin typeface="+mj-lt"/>
              <a:ea typeface="+mj-ea"/>
              <a:cs typeface="+mj-cs"/>
            </a:endParaRPr>
          </a:p>
        </p:txBody>
      </p:sp>
      <p:sp>
        <p:nvSpPr>
          <p:cNvPr id="3" name="Platshållare för innehåll 2">
            <a:extLst>
              <a:ext uri="{FF2B5EF4-FFF2-40B4-BE49-F238E27FC236}">
                <a16:creationId xmlns:a16="http://schemas.microsoft.com/office/drawing/2014/main" id="{D25CDB41-EE4C-189D-598A-03635FAC04FC}"/>
              </a:ext>
            </a:extLst>
          </p:cNvPr>
          <p:cNvSpPr>
            <a:spLocks noGrp="1"/>
          </p:cNvSpPr>
          <p:nvPr>
            <p:ph sz="half" idx="1"/>
          </p:nvPr>
        </p:nvSpPr>
        <p:spPr>
          <a:xfrm>
            <a:off x="1137034" y="2198362"/>
            <a:ext cx="4958966" cy="3917773"/>
          </a:xfrm>
        </p:spPr>
        <p:txBody>
          <a:bodyPr vert="horz" lIns="91440" tIns="45720" rIns="91440" bIns="45720" rtlCol="0" anchor="t">
            <a:normAutofit/>
          </a:bodyPr>
          <a:lstStyle/>
          <a:p>
            <a:pPr marL="0"/>
            <a:endParaRPr lang="en-US" sz="2000" b="1"/>
          </a:p>
          <a:p>
            <a:pPr marL="0"/>
            <a:r>
              <a:rPr lang="en-US" sz="2000" b="1" dirty="0" err="1"/>
              <a:t>Syfte</a:t>
            </a:r>
            <a:r>
              <a:rPr lang="en-US" sz="2000" b="1" dirty="0"/>
              <a:t>: </a:t>
            </a:r>
            <a:r>
              <a:rPr lang="en-US" sz="2000" dirty="0" err="1"/>
              <a:t>Undersöka</a:t>
            </a:r>
            <a:r>
              <a:rPr lang="en-US" sz="2000" dirty="0"/>
              <a:t> </a:t>
            </a:r>
            <a:r>
              <a:rPr lang="en-US" sz="2000" dirty="0" err="1"/>
              <a:t>hur</a:t>
            </a:r>
            <a:r>
              <a:rPr lang="en-US" sz="2000" dirty="0"/>
              <a:t> </a:t>
            </a:r>
            <a:r>
              <a:rPr lang="en-US" sz="2000" dirty="0" err="1"/>
              <a:t>ekonomiska</a:t>
            </a:r>
            <a:r>
              <a:rPr lang="en-US" sz="2000" dirty="0"/>
              <a:t> </a:t>
            </a:r>
            <a:r>
              <a:rPr lang="en-US" sz="2000" dirty="0" err="1"/>
              <a:t>faktorer</a:t>
            </a:r>
            <a:r>
              <a:rPr lang="en-US" sz="2000" dirty="0"/>
              <a:t> </a:t>
            </a:r>
            <a:r>
              <a:rPr lang="en-US" sz="2000" dirty="0" err="1"/>
              <a:t>påverkar</a:t>
            </a:r>
            <a:r>
              <a:rPr lang="en-US" sz="2000" dirty="0"/>
              <a:t> </a:t>
            </a:r>
            <a:r>
              <a:rPr lang="en-US" sz="2000" dirty="0" err="1"/>
              <a:t>hälsan</a:t>
            </a:r>
            <a:r>
              <a:rPr lang="en-US" sz="2000" dirty="0"/>
              <a:t> </a:t>
            </a:r>
            <a:r>
              <a:rPr lang="en-US" sz="2000" dirty="0" err="1"/>
              <a:t>och</a:t>
            </a:r>
            <a:r>
              <a:rPr lang="en-US" sz="2000" dirty="0"/>
              <a:t> vice versa </a:t>
            </a:r>
            <a:r>
              <a:rPr lang="en-US" sz="2000" dirty="0" err="1"/>
              <a:t>på</a:t>
            </a:r>
            <a:r>
              <a:rPr lang="en-US" sz="2000" dirty="0"/>
              <a:t> global </a:t>
            </a:r>
            <a:r>
              <a:rPr lang="en-US" sz="2000" dirty="0" err="1"/>
              <a:t>nivå</a:t>
            </a:r>
            <a:r>
              <a:rPr lang="en-US" sz="2000" dirty="0"/>
              <a:t>.</a:t>
            </a:r>
            <a:endParaRPr lang="en-US" sz="2000" dirty="0">
              <a:ea typeface="Calibri"/>
              <a:cs typeface="Calibri"/>
            </a:endParaRPr>
          </a:p>
          <a:p>
            <a:pPr marL="0"/>
            <a:endParaRPr lang="en-US" sz="2000"/>
          </a:p>
          <a:p>
            <a:pPr marL="0"/>
            <a:r>
              <a:rPr lang="en-US" sz="2000" b="1" dirty="0" err="1"/>
              <a:t>Mål</a:t>
            </a:r>
            <a:r>
              <a:rPr lang="en-US" sz="2000" b="1" dirty="0"/>
              <a:t>:</a:t>
            </a:r>
            <a:r>
              <a:rPr lang="en-US" sz="2000" dirty="0"/>
              <a:t> </a:t>
            </a:r>
            <a:r>
              <a:rPr lang="en-US" sz="2000" dirty="0" err="1"/>
              <a:t>Identifiera</a:t>
            </a:r>
            <a:r>
              <a:rPr lang="en-US" sz="2000" dirty="0"/>
              <a:t> </a:t>
            </a:r>
            <a:r>
              <a:rPr lang="en-US" sz="2000" dirty="0" err="1"/>
              <a:t>trender</a:t>
            </a:r>
            <a:r>
              <a:rPr lang="en-US" sz="2000" dirty="0"/>
              <a:t> </a:t>
            </a:r>
            <a:r>
              <a:rPr lang="en-US" sz="2000" dirty="0" err="1"/>
              <a:t>och</a:t>
            </a:r>
            <a:r>
              <a:rPr lang="en-US" sz="2000" dirty="0"/>
              <a:t> </a:t>
            </a:r>
            <a:r>
              <a:rPr lang="en-US" sz="2000" dirty="0" err="1"/>
              <a:t>mönster</a:t>
            </a:r>
            <a:r>
              <a:rPr lang="en-US" sz="2000" dirty="0"/>
              <a:t> för </a:t>
            </a:r>
            <a:r>
              <a:rPr lang="en-US" sz="2000" dirty="0" err="1"/>
              <a:t>att</a:t>
            </a:r>
            <a:r>
              <a:rPr lang="en-US" sz="2000" dirty="0"/>
              <a:t> </a:t>
            </a:r>
            <a:r>
              <a:rPr lang="en-US" sz="2000" dirty="0" err="1"/>
              <a:t>förstå</a:t>
            </a:r>
            <a:r>
              <a:rPr lang="en-US" sz="2000" dirty="0"/>
              <a:t> </a:t>
            </a:r>
            <a:r>
              <a:rPr lang="en-US" sz="2000" dirty="0" err="1"/>
              <a:t>sambandet</a:t>
            </a:r>
            <a:r>
              <a:rPr lang="en-US" sz="2000" dirty="0"/>
              <a:t> </a:t>
            </a:r>
            <a:r>
              <a:rPr lang="en-US" sz="2000" dirty="0" err="1"/>
              <a:t>mellan</a:t>
            </a:r>
            <a:r>
              <a:rPr lang="en-US" sz="2000" dirty="0"/>
              <a:t> </a:t>
            </a:r>
            <a:r>
              <a:rPr lang="en-US" sz="2000" dirty="0" err="1"/>
              <a:t>ekonomi</a:t>
            </a:r>
            <a:r>
              <a:rPr lang="en-US" sz="2000" dirty="0"/>
              <a:t> </a:t>
            </a:r>
            <a:r>
              <a:rPr lang="en-US" sz="2000" dirty="0" err="1"/>
              <a:t>och</a:t>
            </a:r>
            <a:r>
              <a:rPr lang="en-US" sz="2000" dirty="0"/>
              <a:t> </a:t>
            </a:r>
            <a:r>
              <a:rPr lang="en-US" sz="2000" dirty="0" err="1"/>
              <a:t>hälsa</a:t>
            </a:r>
            <a:r>
              <a:rPr lang="en-US" sz="2000" dirty="0"/>
              <a:t>.</a:t>
            </a:r>
            <a:endParaRPr lang="en-US" sz="2000" dirty="0">
              <a:ea typeface="Calibri"/>
              <a:cs typeface="Calibri"/>
            </a:endParaRPr>
          </a:p>
          <a:p>
            <a:endParaRPr lang="en-US" sz="2000"/>
          </a:p>
        </p:txBody>
      </p:sp>
      <p:pic>
        <p:nvPicPr>
          <p:cNvPr id="5" name="Platshållare för innehåll 4" descr="Världens Kontinenter Per Capita Gdp | 2024">
            <a:extLst>
              <a:ext uri="{FF2B5EF4-FFF2-40B4-BE49-F238E27FC236}">
                <a16:creationId xmlns:a16="http://schemas.microsoft.com/office/drawing/2014/main" id="{DB97D09E-373B-1EC3-DC6C-5AD651DEFFA8}"/>
              </a:ext>
            </a:extLst>
          </p:cNvPr>
          <p:cNvPicPr>
            <a:picLocks noGrp="1" noChangeAspect="1"/>
          </p:cNvPicPr>
          <p:nvPr>
            <p:ph sz="half" idx="2"/>
          </p:nvPr>
        </p:nvPicPr>
        <p:blipFill>
          <a:blip r:embed="rId2"/>
          <a:stretch>
            <a:fillRect/>
          </a:stretch>
        </p:blipFill>
        <p:spPr>
          <a:xfrm>
            <a:off x="6719367" y="2815705"/>
            <a:ext cx="4788505" cy="249433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7354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9EC3FD49-5CE2-984B-E5B3-DB6C3B630B0B}"/>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b="1" kern="1200">
                <a:solidFill>
                  <a:schemeClr val="tx1"/>
                </a:solidFill>
                <a:latin typeface="+mj-lt"/>
                <a:ea typeface="+mj-ea"/>
                <a:cs typeface="+mj-cs"/>
              </a:rPr>
              <a:t>Datan och dess relevans</a:t>
            </a:r>
            <a:endParaRPr lang="en-US" kern="1200">
              <a:solidFill>
                <a:schemeClr val="tx1"/>
              </a:solidFill>
              <a:latin typeface="+mj-lt"/>
              <a:ea typeface="+mj-ea"/>
              <a:cs typeface="+mj-cs"/>
            </a:endParaRPr>
          </a:p>
        </p:txBody>
      </p:sp>
      <p:sp>
        <p:nvSpPr>
          <p:cNvPr id="3" name="Platshållare för innehåll 2">
            <a:extLst>
              <a:ext uri="{FF2B5EF4-FFF2-40B4-BE49-F238E27FC236}">
                <a16:creationId xmlns:a16="http://schemas.microsoft.com/office/drawing/2014/main" id="{01F7FF39-E356-B576-21EF-CEA3F7F64D7D}"/>
              </a:ext>
            </a:extLst>
          </p:cNvPr>
          <p:cNvSpPr>
            <a:spLocks noGrp="1"/>
          </p:cNvSpPr>
          <p:nvPr>
            <p:ph sz="half" idx="1"/>
          </p:nvPr>
        </p:nvSpPr>
        <p:spPr>
          <a:xfrm>
            <a:off x="862366" y="2194102"/>
            <a:ext cx="3427001" cy="3908586"/>
          </a:xfrm>
        </p:spPr>
        <p:txBody>
          <a:bodyPr vert="horz" lIns="91440" tIns="45720" rIns="91440" bIns="45720" rtlCol="0" anchor="t">
            <a:normAutofit/>
          </a:bodyPr>
          <a:lstStyle/>
          <a:p>
            <a:endParaRPr lang="en-US" sz="1600" b="1"/>
          </a:p>
          <a:p>
            <a:pPr marL="0"/>
            <a:endParaRPr lang="en-US" sz="1600" b="1"/>
          </a:p>
          <a:p>
            <a:r>
              <a:rPr lang="en-US" sz="2000" b="1" err="1"/>
              <a:t>Variabler</a:t>
            </a:r>
            <a:r>
              <a:rPr lang="en-US" sz="2000" b="1" dirty="0"/>
              <a:t>:</a:t>
            </a:r>
            <a:endParaRPr lang="en-US" sz="2000" dirty="0">
              <a:ea typeface="Calibri" panose="020F0502020204030204"/>
              <a:cs typeface="Calibri" panose="020F0502020204030204"/>
            </a:endParaRPr>
          </a:p>
          <a:p>
            <a:pPr marL="0" indent="0">
              <a:buNone/>
            </a:pPr>
            <a:r>
              <a:rPr lang="en-US" sz="1600" dirty="0" err="1"/>
              <a:t>Förväntad</a:t>
            </a:r>
            <a:r>
              <a:rPr lang="en-US" sz="1600" dirty="0"/>
              <a:t> </a:t>
            </a:r>
            <a:r>
              <a:rPr lang="en-US" sz="1600" dirty="0" err="1"/>
              <a:t>livslängd</a:t>
            </a:r>
            <a:r>
              <a:rPr lang="en-US" sz="1600" dirty="0"/>
              <a:t>, , GDP per capita.</a:t>
            </a:r>
            <a:endParaRPr lang="en-US" sz="1600" dirty="0">
              <a:ea typeface="Calibri"/>
              <a:cs typeface="Calibri"/>
            </a:endParaRPr>
          </a:p>
          <a:p>
            <a:pPr marL="0"/>
            <a:endParaRPr lang="en-US" sz="1600"/>
          </a:p>
          <a:p>
            <a:pPr marL="0"/>
            <a:r>
              <a:rPr lang="en-US" sz="2000" b="1" err="1"/>
              <a:t>Relevans</a:t>
            </a:r>
            <a:r>
              <a:rPr lang="en-US" sz="2000" b="1" dirty="0"/>
              <a:t>: </a:t>
            </a:r>
            <a:endParaRPr lang="en-US" sz="2000" b="1" dirty="0">
              <a:ea typeface="Calibri"/>
              <a:cs typeface="Calibri"/>
            </a:endParaRPr>
          </a:p>
          <a:p>
            <a:pPr marL="0" indent="0">
              <a:buNone/>
            </a:pPr>
            <a:r>
              <a:rPr lang="en-US" sz="1600" dirty="0"/>
              <a:t>Ger </a:t>
            </a:r>
            <a:r>
              <a:rPr lang="en-US" sz="1600" dirty="0" err="1"/>
              <a:t>insikter</a:t>
            </a:r>
            <a:r>
              <a:rPr lang="en-US" sz="1600" dirty="0"/>
              <a:t> </a:t>
            </a:r>
            <a:r>
              <a:rPr lang="en-US" sz="1600" dirty="0" err="1"/>
              <a:t>i</a:t>
            </a:r>
            <a:r>
              <a:rPr lang="en-US" sz="1600" dirty="0"/>
              <a:t> </a:t>
            </a:r>
            <a:r>
              <a:rPr lang="en-US" sz="1600" dirty="0" err="1"/>
              <a:t>hur</a:t>
            </a:r>
            <a:r>
              <a:rPr lang="en-US" sz="1600" dirty="0"/>
              <a:t> </a:t>
            </a:r>
            <a:r>
              <a:rPr lang="en-US" sz="1600" dirty="0" err="1"/>
              <a:t>ekonomi</a:t>
            </a:r>
            <a:r>
              <a:rPr lang="en-US" sz="1600" dirty="0"/>
              <a:t> </a:t>
            </a:r>
            <a:r>
              <a:rPr lang="en-US" sz="1600" dirty="0" err="1"/>
              <a:t>påverkar</a:t>
            </a:r>
            <a:r>
              <a:rPr lang="en-US" sz="1600" dirty="0"/>
              <a:t> </a:t>
            </a:r>
            <a:r>
              <a:rPr lang="en-US" sz="1600" dirty="0" err="1"/>
              <a:t>hälsan</a:t>
            </a:r>
            <a:r>
              <a:rPr lang="en-US" sz="1600" dirty="0"/>
              <a:t>, </a:t>
            </a:r>
            <a:r>
              <a:rPr lang="en-US" sz="1600" dirty="0" err="1"/>
              <a:t>viktigt</a:t>
            </a:r>
            <a:r>
              <a:rPr lang="en-US" sz="1600" dirty="0"/>
              <a:t> för global </a:t>
            </a:r>
            <a:r>
              <a:rPr lang="en-US" sz="1600" dirty="0" err="1"/>
              <a:t>hälsopolitik</a:t>
            </a:r>
            <a:r>
              <a:rPr lang="en-US" sz="1600" dirty="0"/>
              <a:t> </a:t>
            </a:r>
            <a:r>
              <a:rPr lang="en-US" sz="1600" dirty="0" err="1"/>
              <a:t>och</a:t>
            </a:r>
            <a:r>
              <a:rPr lang="en-US" sz="1600" dirty="0"/>
              <a:t> </a:t>
            </a:r>
            <a:r>
              <a:rPr lang="en-US" sz="1600" dirty="0" err="1"/>
              <a:t>ekonomisk</a:t>
            </a:r>
            <a:r>
              <a:rPr lang="en-US" sz="1600" dirty="0"/>
              <a:t> </a:t>
            </a:r>
            <a:r>
              <a:rPr lang="en-US" sz="1600" dirty="0" err="1"/>
              <a:t>utveckling</a:t>
            </a:r>
            <a:r>
              <a:rPr lang="en-US" sz="1600" dirty="0"/>
              <a:t>.</a:t>
            </a:r>
            <a:endParaRPr lang="en-US" sz="1600" dirty="0">
              <a:ea typeface="Calibri" panose="020F0502020204030204"/>
              <a:cs typeface="Calibri" panose="020F0502020204030204"/>
            </a:endParaRPr>
          </a:p>
          <a:p>
            <a:pPr marL="0"/>
            <a:br>
              <a:rPr lang="en-US" sz="1600" dirty="0"/>
            </a:br>
            <a:endParaRPr lang="en-US" sz="1600"/>
          </a:p>
        </p:txBody>
      </p:sp>
      <p:pic>
        <p:nvPicPr>
          <p:cNvPr id="5" name="Platshållare för innehåll 4" descr="Data Science Archives - Dream Levels">
            <a:extLst>
              <a:ext uri="{FF2B5EF4-FFF2-40B4-BE49-F238E27FC236}">
                <a16:creationId xmlns:a16="http://schemas.microsoft.com/office/drawing/2014/main" id="{CE105C55-13FC-A266-10B3-5A6E7E4EC58F}"/>
              </a:ext>
            </a:extLst>
          </p:cNvPr>
          <p:cNvPicPr>
            <a:picLocks noGrp="1" noChangeAspect="1"/>
          </p:cNvPicPr>
          <p:nvPr>
            <p:ph sz="half" idx="2"/>
          </p:nvPr>
        </p:nvPicPr>
        <p:blipFill>
          <a:blip r:embed="rId2"/>
          <a:stretch>
            <a:fillRect/>
          </a:stretch>
        </p:blipFill>
        <p:spPr>
          <a:xfrm>
            <a:off x="5445457" y="1909779"/>
            <a:ext cx="6155141" cy="3062182"/>
          </a:xfrm>
          <a:prstGeom prst="rect">
            <a:avLst/>
          </a:prstGeom>
        </p:spPr>
      </p:pic>
    </p:spTree>
    <p:extLst>
      <p:ext uri="{BB962C8B-B14F-4D97-AF65-F5344CB8AC3E}">
        <p14:creationId xmlns:p14="http://schemas.microsoft.com/office/powerpoint/2010/main" val="77656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ubrik 1">
            <a:extLst>
              <a:ext uri="{FF2B5EF4-FFF2-40B4-BE49-F238E27FC236}">
                <a16:creationId xmlns:a16="http://schemas.microsoft.com/office/drawing/2014/main" id="{678D2B3B-D4B0-3915-5DA7-DD89609BD7A0}"/>
              </a:ext>
            </a:extLst>
          </p:cNvPr>
          <p:cNvSpPr>
            <a:spLocks noGrp="1"/>
          </p:cNvSpPr>
          <p:nvPr>
            <p:ph type="title"/>
          </p:nvPr>
        </p:nvSpPr>
        <p:spPr>
          <a:xfrm>
            <a:off x="1137036" y="548640"/>
            <a:ext cx="9916632" cy="1188720"/>
          </a:xfrm>
        </p:spPr>
        <p:txBody>
          <a:bodyPr vert="horz" lIns="91440" tIns="45720" rIns="91440" bIns="45720" rtlCol="0" anchor="ctr">
            <a:normAutofit/>
          </a:bodyPr>
          <a:lstStyle/>
          <a:p>
            <a:r>
              <a:rPr lang="en-US" sz="4100" b="1" kern="1200">
                <a:solidFill>
                  <a:schemeClr val="tx1">
                    <a:lumMod val="85000"/>
                    <a:lumOff val="15000"/>
                  </a:schemeClr>
                </a:solidFill>
                <a:latin typeface="+mj-lt"/>
                <a:ea typeface="+mj-ea"/>
                <a:cs typeface="+mj-cs"/>
              </a:rPr>
              <a:t>Kodkluster 1 - Inläsning och Dataförberedelse:</a:t>
            </a:r>
            <a:endParaRPr lang="en-US" sz="4100" kern="1200">
              <a:solidFill>
                <a:schemeClr val="tx1">
                  <a:lumMod val="85000"/>
                  <a:lumOff val="15000"/>
                </a:schemeClr>
              </a:solidFill>
              <a:latin typeface="+mj-lt"/>
              <a:ea typeface="+mj-ea"/>
              <a:cs typeface="+mj-cs"/>
            </a:endParaRPr>
          </a:p>
        </p:txBody>
      </p:sp>
      <p:sp>
        <p:nvSpPr>
          <p:cNvPr id="3" name="textruta 2">
            <a:extLst>
              <a:ext uri="{FF2B5EF4-FFF2-40B4-BE49-F238E27FC236}">
                <a16:creationId xmlns:a16="http://schemas.microsoft.com/office/drawing/2014/main" id="{9BCE2BB2-A056-792E-D3D3-81898D98C7CF}"/>
              </a:ext>
            </a:extLst>
          </p:cNvPr>
          <p:cNvSpPr txBox="1"/>
          <p:nvPr/>
        </p:nvSpPr>
        <p:spPr>
          <a:xfrm>
            <a:off x="1041004" y="2431767"/>
            <a:ext cx="9193009" cy="36851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chemeClr val="tx1">
                    <a:lumMod val="85000"/>
                    <a:lumOff val="15000"/>
                  </a:schemeClr>
                </a:solidFill>
              </a:rPr>
              <a:t> Antal saknade värden per kolumn (Resultatet skrivs ut)</a:t>
            </a:r>
          </a:p>
          <a:p>
            <a:pPr indent="-228600">
              <a:lnSpc>
                <a:spcPct val="90000"/>
              </a:lnSpc>
              <a:spcAft>
                <a:spcPts val="600"/>
              </a:spcAft>
              <a:buFont typeface="Arial" panose="020B0604020202020204" pitchFamily="34" charset="0"/>
              <a:buChar char="•"/>
            </a:pPr>
            <a:endParaRPr lang="en-US" sz="2000">
              <a:solidFill>
                <a:schemeClr val="tx1">
                  <a:lumMod val="85000"/>
                  <a:lumOff val="15000"/>
                </a:schemeClr>
              </a:solidFill>
            </a:endParaRPr>
          </a:p>
          <a:p>
            <a:pPr indent="-228600">
              <a:lnSpc>
                <a:spcPct val="90000"/>
              </a:lnSpc>
              <a:spcAft>
                <a:spcPts val="600"/>
              </a:spcAft>
              <a:buFont typeface="Arial" panose="020B0604020202020204" pitchFamily="34" charset="0"/>
              <a:buChar char="•"/>
            </a:pPr>
            <a:r>
              <a:rPr lang="en-US" sz="2000">
                <a:solidFill>
                  <a:schemeClr val="tx1">
                    <a:lumMod val="85000"/>
                    <a:lumOff val="15000"/>
                  </a:schemeClr>
                </a:solidFill>
              </a:rPr>
              <a:t> Antal saknade värden per kolumn efter att NaN-värden har fyllts (Resultatet skrivs ut)</a:t>
            </a:r>
          </a:p>
          <a:p>
            <a:pPr indent="-228600">
              <a:lnSpc>
                <a:spcPct val="90000"/>
              </a:lnSpc>
              <a:spcAft>
                <a:spcPts val="600"/>
              </a:spcAft>
              <a:buFont typeface="Arial" panose="020B0604020202020204" pitchFamily="34" charset="0"/>
              <a:buChar char="•"/>
            </a:pPr>
            <a:endParaRPr lang="en-US" sz="2000">
              <a:solidFill>
                <a:schemeClr val="tx1">
                  <a:lumMod val="85000"/>
                  <a:lumOff val="15000"/>
                </a:schemeClr>
              </a:solidFill>
            </a:endParaRPr>
          </a:p>
          <a:p>
            <a:pPr indent="-228600">
              <a:lnSpc>
                <a:spcPct val="90000"/>
              </a:lnSpc>
              <a:spcAft>
                <a:spcPts val="600"/>
              </a:spcAft>
              <a:buFont typeface="Arial" panose="020B0604020202020204" pitchFamily="34" charset="0"/>
              <a:buChar char="•"/>
            </a:pPr>
            <a:r>
              <a:rPr lang="en-US" sz="2000">
                <a:solidFill>
                  <a:schemeClr val="tx1">
                    <a:lumMod val="85000"/>
                    <a:lumOff val="15000"/>
                  </a:schemeClr>
                </a:solidFill>
              </a:rPr>
              <a:t> Uppdaterad dataram sparas till en ny CSV-fil ("life_updated.csv")</a:t>
            </a:r>
          </a:p>
        </p:txBody>
      </p:sp>
    </p:spTree>
    <p:extLst>
      <p:ext uri="{BB962C8B-B14F-4D97-AF65-F5344CB8AC3E}">
        <p14:creationId xmlns:p14="http://schemas.microsoft.com/office/powerpoint/2010/main" val="121585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a:extLst>
              <a:ext uri="{FF2B5EF4-FFF2-40B4-BE49-F238E27FC236}">
                <a16:creationId xmlns:a16="http://schemas.microsoft.com/office/drawing/2014/main" id="{26A52917-67D1-5923-FDD5-183E1C631EFD}"/>
              </a:ext>
            </a:extLst>
          </p:cNvPr>
          <p:cNvSpPr txBox="1"/>
          <p:nvPr/>
        </p:nvSpPr>
        <p:spPr>
          <a:xfrm>
            <a:off x="951876" y="202367"/>
            <a:ext cx="2743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enlo"/>
              </a:rPr>
              <a:t>Antal </a:t>
            </a:r>
            <a:r>
              <a:rPr lang="en-US" sz="1600" err="1">
                <a:latin typeface="Menlo"/>
              </a:rPr>
              <a:t>saknade</a:t>
            </a:r>
            <a:r>
              <a:rPr lang="en-US" sz="1600" dirty="0">
                <a:latin typeface="Menlo"/>
              </a:rPr>
              <a:t> </a:t>
            </a:r>
            <a:r>
              <a:rPr lang="en-US" sz="1600" err="1">
                <a:latin typeface="Menlo"/>
              </a:rPr>
              <a:t>värden</a:t>
            </a:r>
            <a:r>
              <a:rPr lang="en-US" sz="1600" dirty="0">
                <a:latin typeface="Menlo"/>
              </a:rPr>
              <a:t> per </a:t>
            </a:r>
            <a:r>
              <a:rPr lang="en-US" sz="1600" err="1">
                <a:latin typeface="Menlo"/>
              </a:rPr>
              <a:t>kolumn</a:t>
            </a:r>
            <a:r>
              <a:rPr lang="en-US" sz="1600" dirty="0">
                <a:latin typeface="Menlo"/>
              </a:rPr>
              <a:t>: Country 0 Year 0 Status 0 Population 644 Hepatitis B 542 Measles 0 Polio 19 Diphtheria 19 HIV/AIDS 0 infant deaths 0 under-five deaths 0 Total expenditure 221 GDP 442 BMI 32 thinness 1-19 years 32 Alcohol 188 Schooling 160 Life expectancy 0 </a:t>
            </a:r>
            <a:r>
              <a:rPr lang="en-US" sz="1600" err="1">
                <a:latin typeface="Menlo"/>
              </a:rPr>
              <a:t>dtype</a:t>
            </a:r>
            <a:r>
              <a:rPr lang="en-US" sz="1600" dirty="0">
                <a:latin typeface="Menlo"/>
              </a:rPr>
              <a:t>: int64 </a:t>
            </a:r>
          </a:p>
          <a:p>
            <a:r>
              <a:rPr lang="en-US" sz="1600" dirty="0">
                <a:latin typeface="Menlo"/>
              </a:rPr>
              <a:t>Antal </a:t>
            </a:r>
            <a:r>
              <a:rPr lang="en-US" sz="1600" err="1">
                <a:latin typeface="Menlo"/>
              </a:rPr>
              <a:t>saknade</a:t>
            </a:r>
            <a:r>
              <a:rPr lang="en-US" sz="1600" dirty="0">
                <a:latin typeface="Menlo"/>
              </a:rPr>
              <a:t> </a:t>
            </a:r>
            <a:r>
              <a:rPr lang="en-US" sz="1600" err="1">
                <a:latin typeface="Menlo"/>
              </a:rPr>
              <a:t>värden</a:t>
            </a:r>
            <a:r>
              <a:rPr lang="en-US" sz="1600" dirty="0">
                <a:latin typeface="Menlo"/>
              </a:rPr>
              <a:t> per </a:t>
            </a:r>
            <a:r>
              <a:rPr lang="en-US" sz="1600" err="1">
                <a:latin typeface="Menlo"/>
              </a:rPr>
              <a:t>kolumn</a:t>
            </a:r>
            <a:r>
              <a:rPr lang="en-US" sz="1600" dirty="0">
                <a:latin typeface="Menlo"/>
              </a:rPr>
              <a:t> </a:t>
            </a:r>
            <a:r>
              <a:rPr lang="en-US" sz="1600" err="1">
                <a:latin typeface="Menlo"/>
              </a:rPr>
              <a:t>efter</a:t>
            </a:r>
            <a:r>
              <a:rPr lang="en-US" sz="1600" dirty="0">
                <a:latin typeface="Menlo"/>
              </a:rPr>
              <a:t> </a:t>
            </a:r>
            <a:r>
              <a:rPr lang="en-US" sz="1600" err="1">
                <a:latin typeface="Menlo"/>
              </a:rPr>
              <a:t>att</a:t>
            </a:r>
            <a:r>
              <a:rPr lang="en-US" sz="1600" dirty="0">
                <a:latin typeface="Menlo"/>
              </a:rPr>
              <a:t> </a:t>
            </a:r>
            <a:r>
              <a:rPr lang="en-US" sz="1600" err="1">
                <a:latin typeface="Menlo"/>
              </a:rPr>
              <a:t>NaN-värden</a:t>
            </a:r>
            <a:r>
              <a:rPr lang="en-US" sz="1600" dirty="0">
                <a:latin typeface="Menlo"/>
              </a:rPr>
              <a:t> </a:t>
            </a:r>
            <a:r>
              <a:rPr lang="en-US" sz="1600" err="1">
                <a:latin typeface="Menlo"/>
              </a:rPr>
              <a:t>har</a:t>
            </a:r>
            <a:r>
              <a:rPr lang="en-US" sz="1600" dirty="0">
                <a:latin typeface="Menlo"/>
              </a:rPr>
              <a:t> </a:t>
            </a:r>
            <a:r>
              <a:rPr lang="en-US" sz="1600" err="1">
                <a:latin typeface="Menlo"/>
              </a:rPr>
              <a:t>fyllts</a:t>
            </a:r>
            <a:r>
              <a:rPr lang="en-US" sz="1600" dirty="0">
                <a:latin typeface="Menlo"/>
              </a:rPr>
              <a:t>: Country 0 Year 0 Status 0</a:t>
            </a:r>
            <a:endParaRPr lang="en-US" sz="1600">
              <a:ea typeface="Calibri"/>
              <a:cs typeface="Calibri"/>
            </a:endParaRPr>
          </a:p>
          <a:p>
            <a:r>
              <a:rPr lang="en-US" sz="1600" dirty="0">
                <a:latin typeface="Menlo"/>
              </a:rPr>
              <a:t>...</a:t>
            </a:r>
            <a:endParaRPr lang="en-US" sz="1600">
              <a:ea typeface="Calibri"/>
              <a:cs typeface="Calibri"/>
            </a:endParaRPr>
          </a:p>
          <a:p>
            <a:r>
              <a:rPr lang="en-US" sz="1600" dirty="0">
                <a:latin typeface="Menlo"/>
              </a:rPr>
              <a:t>Alcohol 0 Schooling 0 Life expectancy 0 </a:t>
            </a:r>
            <a:r>
              <a:rPr lang="en-US" sz="1600" err="1">
                <a:latin typeface="Menlo"/>
              </a:rPr>
              <a:t>dtype</a:t>
            </a:r>
            <a:r>
              <a:rPr lang="en-US" sz="1600" dirty="0">
                <a:latin typeface="Menlo"/>
              </a:rPr>
              <a:t>: int64</a:t>
            </a:r>
            <a:endParaRPr lang="en-US" sz="1600">
              <a:ea typeface="Calibri"/>
              <a:cs typeface="Calibri"/>
            </a:endParaRPr>
          </a:p>
        </p:txBody>
      </p:sp>
    </p:spTree>
    <p:extLst>
      <p:ext uri="{BB962C8B-B14F-4D97-AF65-F5344CB8AC3E}">
        <p14:creationId xmlns:p14="http://schemas.microsoft.com/office/powerpoint/2010/main" val="113876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6BDE628-20F3-84F8-62B4-77F43810D8F8}"/>
              </a:ext>
            </a:extLst>
          </p:cNvPr>
          <p:cNvSpPr>
            <a:spLocks noGrp="1"/>
          </p:cNvSpPr>
          <p:nvPr>
            <p:ph type="title"/>
          </p:nvPr>
        </p:nvSpPr>
        <p:spPr/>
        <p:txBody>
          <a:bodyPr>
            <a:normAutofit/>
          </a:bodyPr>
          <a:lstStyle/>
          <a:p>
            <a:r>
              <a:rPr lang="sv-SE" b="1" dirty="0">
                <a:ea typeface="+mj-lt"/>
                <a:cs typeface="+mj-lt"/>
              </a:rPr>
              <a:t>Kodkluster 2 - Visualisering av Förväntad Livslängd och GDP per capita:</a:t>
            </a:r>
            <a:endParaRPr lang="sv-SE" dirty="0"/>
          </a:p>
        </p:txBody>
      </p:sp>
      <p:sp>
        <p:nvSpPr>
          <p:cNvPr id="3" name="textruta 2">
            <a:extLst>
              <a:ext uri="{FF2B5EF4-FFF2-40B4-BE49-F238E27FC236}">
                <a16:creationId xmlns:a16="http://schemas.microsoft.com/office/drawing/2014/main" id="{C9C9F4D8-CB92-0D6D-FC0C-5108AA7AE9EF}"/>
              </a:ext>
            </a:extLst>
          </p:cNvPr>
          <p:cNvSpPr txBox="1"/>
          <p:nvPr/>
        </p:nvSpPr>
        <p:spPr>
          <a:xfrm>
            <a:off x="518368" y="2244460"/>
            <a:ext cx="580411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dirty="0">
                <a:latin typeface="Söhne"/>
              </a:rPr>
              <a:t> Scatter plot </a:t>
            </a:r>
            <a:r>
              <a:rPr lang="en-US" sz="2000" err="1">
                <a:latin typeface="Söhne"/>
              </a:rPr>
              <a:t>som</a:t>
            </a:r>
            <a:r>
              <a:rPr lang="en-US" sz="2000" dirty="0">
                <a:latin typeface="Söhne"/>
              </a:rPr>
              <a:t> </a:t>
            </a:r>
            <a:r>
              <a:rPr lang="en-US" sz="2000" err="1">
                <a:latin typeface="Söhne"/>
              </a:rPr>
              <a:t>visar</a:t>
            </a:r>
            <a:r>
              <a:rPr lang="en-US" sz="2000" dirty="0">
                <a:latin typeface="Söhne"/>
              </a:rPr>
              <a:t> </a:t>
            </a:r>
            <a:r>
              <a:rPr lang="en-US" sz="2000" err="1">
                <a:latin typeface="Söhne"/>
              </a:rPr>
              <a:t>sambandet</a:t>
            </a:r>
            <a:r>
              <a:rPr lang="en-US" sz="2000" dirty="0">
                <a:latin typeface="Söhne"/>
              </a:rPr>
              <a:t> </a:t>
            </a:r>
            <a:r>
              <a:rPr lang="en-US" sz="2000" err="1">
                <a:latin typeface="Söhne"/>
              </a:rPr>
              <a:t>mellan</a:t>
            </a:r>
            <a:r>
              <a:rPr lang="en-US" sz="2000" dirty="0">
                <a:latin typeface="Söhne"/>
              </a:rPr>
              <a:t> GDP per capita </a:t>
            </a:r>
            <a:r>
              <a:rPr lang="en-US" sz="2000" err="1">
                <a:latin typeface="Söhne"/>
              </a:rPr>
              <a:t>och</a:t>
            </a:r>
            <a:r>
              <a:rPr lang="en-US" sz="2000" dirty="0">
                <a:latin typeface="Söhne"/>
              </a:rPr>
              <a:t> </a:t>
            </a:r>
            <a:r>
              <a:rPr lang="en-US" sz="2000" err="1">
                <a:latin typeface="Söhne"/>
              </a:rPr>
              <a:t>förväntad</a:t>
            </a:r>
            <a:r>
              <a:rPr lang="en-US" sz="2000" dirty="0">
                <a:latin typeface="Söhne"/>
              </a:rPr>
              <a:t> </a:t>
            </a:r>
            <a:r>
              <a:rPr lang="en-US" sz="2000" err="1">
                <a:latin typeface="Söhne"/>
              </a:rPr>
              <a:t>livslängd</a:t>
            </a:r>
            <a:r>
              <a:rPr lang="en-US" sz="2000" dirty="0">
                <a:latin typeface="Söhne"/>
              </a:rPr>
              <a:t> (</a:t>
            </a:r>
            <a:r>
              <a:rPr lang="en-US" sz="2000" err="1">
                <a:latin typeface="Söhne"/>
              </a:rPr>
              <a:t>Diagrammet</a:t>
            </a:r>
            <a:r>
              <a:rPr lang="en-US" sz="2000" dirty="0">
                <a:latin typeface="Söhne"/>
              </a:rPr>
              <a:t> visas)</a:t>
            </a:r>
            <a:endParaRPr lang="sv-SE">
              <a:ea typeface="Calibri" panose="020F0502020204030204"/>
              <a:cs typeface="Calibri" panose="020F0502020204030204"/>
            </a:endParaRPr>
          </a:p>
          <a:p>
            <a:pPr marL="342900" indent="-342900">
              <a:buFont typeface="Arial"/>
              <a:buChar char="•"/>
            </a:pPr>
            <a:endParaRPr lang="en-US" sz="2000" dirty="0">
              <a:latin typeface="Söhne"/>
            </a:endParaRPr>
          </a:p>
          <a:p>
            <a:pPr marL="342900" indent="-342900">
              <a:buFont typeface="Arial"/>
              <a:buChar char="•"/>
            </a:pPr>
            <a:endParaRPr lang="en-US" sz="2000" dirty="0">
              <a:latin typeface="Söhne"/>
            </a:endParaRPr>
          </a:p>
          <a:p>
            <a:pPr marL="342900" indent="-342900">
              <a:buFont typeface="Arial"/>
              <a:buChar char="•"/>
            </a:pPr>
            <a:r>
              <a:rPr lang="en-US" sz="2000" dirty="0">
                <a:latin typeface="Söhne"/>
              </a:rPr>
              <a:t> </a:t>
            </a:r>
            <a:r>
              <a:rPr lang="en-US" sz="2000" err="1">
                <a:latin typeface="Söhne"/>
              </a:rPr>
              <a:t>Diskussion</a:t>
            </a:r>
            <a:r>
              <a:rPr lang="en-US" sz="2000" dirty="0">
                <a:latin typeface="Söhne"/>
              </a:rPr>
              <a:t> om </a:t>
            </a:r>
            <a:r>
              <a:rPr lang="en-US" sz="2000" err="1">
                <a:latin typeface="Söhne"/>
              </a:rPr>
              <a:t>resultaten</a:t>
            </a:r>
            <a:r>
              <a:rPr lang="en-US" sz="2000" dirty="0">
                <a:latin typeface="Söhne"/>
              </a:rPr>
              <a:t> </a:t>
            </a:r>
            <a:r>
              <a:rPr lang="en-US" sz="2000" err="1">
                <a:latin typeface="Söhne"/>
              </a:rPr>
              <a:t>från</a:t>
            </a:r>
            <a:r>
              <a:rPr lang="en-US" sz="2000" dirty="0">
                <a:latin typeface="Söhne"/>
              </a:rPr>
              <a:t> </a:t>
            </a:r>
            <a:r>
              <a:rPr lang="en-US" sz="2000" err="1">
                <a:latin typeface="Söhne"/>
              </a:rPr>
              <a:t>visualiseringen</a:t>
            </a:r>
            <a:endParaRPr lang="en-US" sz="2000" dirty="0">
              <a:latin typeface="Söhne"/>
            </a:endParaRPr>
          </a:p>
          <a:p>
            <a:pPr marL="342900" indent="-342900">
              <a:buFont typeface="Arial"/>
              <a:buChar char="•"/>
            </a:pPr>
            <a:endParaRPr lang="en-US" sz="2000" dirty="0">
              <a:latin typeface="Söhne"/>
            </a:endParaRPr>
          </a:p>
          <a:p>
            <a:r>
              <a:rPr lang="en-US" sz="1400" dirty="0">
                <a:ea typeface="+mn-lt"/>
                <a:cs typeface="+mn-lt"/>
              </a:rPr>
              <a:t>Denna </a:t>
            </a:r>
            <a:r>
              <a:rPr lang="en-US" sz="1400" err="1">
                <a:ea typeface="+mn-lt"/>
                <a:cs typeface="+mn-lt"/>
              </a:rPr>
              <a:t>typ</a:t>
            </a:r>
            <a:r>
              <a:rPr lang="en-US" sz="1400" dirty="0">
                <a:ea typeface="+mn-lt"/>
                <a:cs typeface="+mn-lt"/>
              </a:rPr>
              <a:t> av </a:t>
            </a:r>
            <a:r>
              <a:rPr lang="en-US" sz="1400" err="1">
                <a:ea typeface="+mn-lt"/>
                <a:cs typeface="+mn-lt"/>
              </a:rPr>
              <a:t>visualisering</a:t>
            </a:r>
            <a:r>
              <a:rPr lang="en-US" sz="1400" dirty="0">
                <a:ea typeface="+mn-lt"/>
                <a:cs typeface="+mn-lt"/>
              </a:rPr>
              <a:t> </a:t>
            </a:r>
            <a:r>
              <a:rPr lang="en-US" sz="1400" err="1">
                <a:ea typeface="+mn-lt"/>
                <a:cs typeface="+mn-lt"/>
              </a:rPr>
              <a:t>är</a:t>
            </a:r>
            <a:r>
              <a:rPr lang="en-US" sz="1400" dirty="0">
                <a:ea typeface="+mn-lt"/>
                <a:cs typeface="+mn-lt"/>
              </a:rPr>
              <a:t> </a:t>
            </a:r>
            <a:r>
              <a:rPr lang="en-US" sz="1400" err="1">
                <a:ea typeface="+mn-lt"/>
                <a:cs typeface="+mn-lt"/>
              </a:rPr>
              <a:t>lämplig</a:t>
            </a:r>
            <a:r>
              <a:rPr lang="en-US" sz="1400" dirty="0">
                <a:ea typeface="+mn-lt"/>
                <a:cs typeface="+mn-lt"/>
              </a:rPr>
              <a:t> för </a:t>
            </a:r>
            <a:r>
              <a:rPr lang="en-US" sz="1400" err="1">
                <a:ea typeface="+mn-lt"/>
                <a:cs typeface="+mn-lt"/>
              </a:rPr>
              <a:t>att</a:t>
            </a:r>
            <a:r>
              <a:rPr lang="en-US" sz="1400" dirty="0">
                <a:ea typeface="+mn-lt"/>
                <a:cs typeface="+mn-lt"/>
              </a:rPr>
              <a:t> </a:t>
            </a:r>
            <a:r>
              <a:rPr lang="en-US" sz="1400" err="1">
                <a:ea typeface="+mn-lt"/>
                <a:cs typeface="+mn-lt"/>
              </a:rPr>
              <a:t>illustrera</a:t>
            </a:r>
            <a:r>
              <a:rPr lang="en-US" sz="1400" dirty="0">
                <a:ea typeface="+mn-lt"/>
                <a:cs typeface="+mn-lt"/>
              </a:rPr>
              <a:t> </a:t>
            </a:r>
            <a:r>
              <a:rPr lang="en-US" sz="1400" err="1">
                <a:ea typeface="+mn-lt"/>
                <a:cs typeface="+mn-lt"/>
              </a:rPr>
              <a:t>korrelationen</a:t>
            </a:r>
            <a:r>
              <a:rPr lang="en-US" sz="1400" dirty="0">
                <a:ea typeface="+mn-lt"/>
                <a:cs typeface="+mn-lt"/>
              </a:rPr>
              <a:t> </a:t>
            </a:r>
            <a:r>
              <a:rPr lang="en-US" sz="1400" err="1">
                <a:ea typeface="+mn-lt"/>
                <a:cs typeface="+mn-lt"/>
              </a:rPr>
              <a:t>eller</a:t>
            </a:r>
            <a:r>
              <a:rPr lang="en-US" sz="1400" dirty="0">
                <a:ea typeface="+mn-lt"/>
                <a:cs typeface="+mn-lt"/>
              </a:rPr>
              <a:t> </a:t>
            </a:r>
            <a:r>
              <a:rPr lang="en-US" sz="1400" err="1">
                <a:ea typeface="+mn-lt"/>
                <a:cs typeface="+mn-lt"/>
              </a:rPr>
              <a:t>sambandet</a:t>
            </a:r>
            <a:r>
              <a:rPr lang="en-US" sz="1400" dirty="0">
                <a:ea typeface="+mn-lt"/>
                <a:cs typeface="+mn-lt"/>
              </a:rPr>
              <a:t> </a:t>
            </a:r>
            <a:r>
              <a:rPr lang="en-US" sz="1400" err="1">
                <a:ea typeface="+mn-lt"/>
                <a:cs typeface="+mn-lt"/>
              </a:rPr>
              <a:t>mellan</a:t>
            </a:r>
            <a:r>
              <a:rPr lang="en-US" sz="1400" dirty="0">
                <a:ea typeface="+mn-lt"/>
                <a:cs typeface="+mn-lt"/>
              </a:rPr>
              <a:t> </a:t>
            </a:r>
            <a:r>
              <a:rPr lang="en-US" sz="1400" err="1">
                <a:ea typeface="+mn-lt"/>
                <a:cs typeface="+mn-lt"/>
              </a:rPr>
              <a:t>två</a:t>
            </a:r>
            <a:r>
              <a:rPr lang="en-US" sz="1400" dirty="0">
                <a:ea typeface="+mn-lt"/>
                <a:cs typeface="+mn-lt"/>
              </a:rPr>
              <a:t> </a:t>
            </a:r>
            <a:r>
              <a:rPr lang="en-US" sz="1400" err="1">
                <a:ea typeface="+mn-lt"/>
                <a:cs typeface="+mn-lt"/>
              </a:rPr>
              <a:t>kontinuerliga</a:t>
            </a:r>
            <a:r>
              <a:rPr lang="en-US" sz="1400" dirty="0">
                <a:ea typeface="+mn-lt"/>
                <a:cs typeface="+mn-lt"/>
              </a:rPr>
              <a:t> </a:t>
            </a:r>
            <a:r>
              <a:rPr lang="en-US" sz="1400" err="1">
                <a:ea typeface="+mn-lt"/>
                <a:cs typeface="+mn-lt"/>
              </a:rPr>
              <a:t>variabler</a:t>
            </a:r>
            <a:r>
              <a:rPr lang="en-US" sz="1400" dirty="0">
                <a:ea typeface="+mn-lt"/>
                <a:cs typeface="+mn-lt"/>
              </a:rPr>
              <a:t>. Scatter </a:t>
            </a:r>
            <a:r>
              <a:rPr lang="en-US" sz="1400" err="1">
                <a:ea typeface="+mn-lt"/>
                <a:cs typeface="+mn-lt"/>
              </a:rPr>
              <a:t>plotten</a:t>
            </a:r>
            <a:r>
              <a:rPr lang="en-US" sz="1400" dirty="0">
                <a:ea typeface="+mn-lt"/>
                <a:cs typeface="+mn-lt"/>
              </a:rPr>
              <a:t> </a:t>
            </a:r>
            <a:r>
              <a:rPr lang="en-US" sz="1400" err="1">
                <a:ea typeface="+mn-lt"/>
                <a:cs typeface="+mn-lt"/>
              </a:rPr>
              <a:t>placerar</a:t>
            </a:r>
            <a:r>
              <a:rPr lang="en-US" sz="1400" dirty="0">
                <a:ea typeface="+mn-lt"/>
                <a:cs typeface="+mn-lt"/>
              </a:rPr>
              <a:t> </a:t>
            </a:r>
            <a:r>
              <a:rPr lang="en-US" sz="1400" err="1">
                <a:ea typeface="+mn-lt"/>
                <a:cs typeface="+mn-lt"/>
              </a:rPr>
              <a:t>varje</a:t>
            </a:r>
            <a:r>
              <a:rPr lang="en-US" sz="1400" dirty="0">
                <a:ea typeface="+mn-lt"/>
                <a:cs typeface="+mn-lt"/>
              </a:rPr>
              <a:t> land </a:t>
            </a:r>
            <a:r>
              <a:rPr lang="en-US" sz="1400" err="1">
                <a:ea typeface="+mn-lt"/>
                <a:cs typeface="+mn-lt"/>
              </a:rPr>
              <a:t>i</a:t>
            </a:r>
            <a:r>
              <a:rPr lang="en-US" sz="1400" dirty="0">
                <a:ea typeface="+mn-lt"/>
                <a:cs typeface="+mn-lt"/>
              </a:rPr>
              <a:t> </a:t>
            </a:r>
            <a:r>
              <a:rPr lang="en-US" sz="1400" err="1">
                <a:ea typeface="+mn-lt"/>
                <a:cs typeface="+mn-lt"/>
              </a:rPr>
              <a:t>en</a:t>
            </a:r>
            <a:r>
              <a:rPr lang="en-US" sz="1400" dirty="0">
                <a:ea typeface="+mn-lt"/>
                <a:cs typeface="+mn-lt"/>
              </a:rPr>
              <a:t> </a:t>
            </a:r>
            <a:r>
              <a:rPr lang="en-US" sz="1400" err="1">
                <a:ea typeface="+mn-lt"/>
                <a:cs typeface="+mn-lt"/>
              </a:rPr>
              <a:t>tvådimensionell</a:t>
            </a:r>
            <a:r>
              <a:rPr lang="en-US" sz="1400" dirty="0">
                <a:ea typeface="+mn-lt"/>
                <a:cs typeface="+mn-lt"/>
              </a:rPr>
              <a:t> </a:t>
            </a:r>
            <a:r>
              <a:rPr lang="en-US" sz="1400" err="1">
                <a:ea typeface="+mn-lt"/>
                <a:cs typeface="+mn-lt"/>
              </a:rPr>
              <a:t>koordinatsystem</a:t>
            </a:r>
            <a:r>
              <a:rPr lang="en-US" sz="1400" dirty="0">
                <a:ea typeface="+mn-lt"/>
                <a:cs typeface="+mn-lt"/>
              </a:rPr>
              <a:t> </a:t>
            </a:r>
            <a:r>
              <a:rPr lang="en-US" sz="1400" err="1">
                <a:ea typeface="+mn-lt"/>
                <a:cs typeface="+mn-lt"/>
              </a:rPr>
              <a:t>där</a:t>
            </a:r>
            <a:r>
              <a:rPr lang="en-US" sz="1400" dirty="0">
                <a:ea typeface="+mn-lt"/>
                <a:cs typeface="+mn-lt"/>
              </a:rPr>
              <a:t> x-</a:t>
            </a:r>
            <a:r>
              <a:rPr lang="en-US" sz="1400" err="1">
                <a:ea typeface="+mn-lt"/>
                <a:cs typeface="+mn-lt"/>
              </a:rPr>
              <a:t>axeln</a:t>
            </a:r>
            <a:r>
              <a:rPr lang="en-US" sz="1400" dirty="0">
                <a:ea typeface="+mn-lt"/>
                <a:cs typeface="+mn-lt"/>
              </a:rPr>
              <a:t> </a:t>
            </a:r>
            <a:r>
              <a:rPr lang="en-US" sz="1400" err="1">
                <a:ea typeface="+mn-lt"/>
                <a:cs typeface="+mn-lt"/>
              </a:rPr>
              <a:t>representerar</a:t>
            </a:r>
            <a:r>
              <a:rPr lang="en-US" sz="1400" dirty="0">
                <a:ea typeface="+mn-lt"/>
                <a:cs typeface="+mn-lt"/>
              </a:rPr>
              <a:t> GDP per capita </a:t>
            </a:r>
            <a:r>
              <a:rPr lang="en-US" sz="1400" err="1">
                <a:ea typeface="+mn-lt"/>
                <a:cs typeface="+mn-lt"/>
              </a:rPr>
              <a:t>och</a:t>
            </a:r>
            <a:r>
              <a:rPr lang="en-US" sz="1400" dirty="0">
                <a:ea typeface="+mn-lt"/>
                <a:cs typeface="+mn-lt"/>
              </a:rPr>
              <a:t> y-</a:t>
            </a:r>
            <a:r>
              <a:rPr lang="en-US" sz="1400" err="1">
                <a:ea typeface="+mn-lt"/>
                <a:cs typeface="+mn-lt"/>
              </a:rPr>
              <a:t>axeln</a:t>
            </a:r>
            <a:r>
              <a:rPr lang="en-US" sz="1400" dirty="0">
                <a:ea typeface="+mn-lt"/>
                <a:cs typeface="+mn-lt"/>
              </a:rPr>
              <a:t> </a:t>
            </a:r>
            <a:r>
              <a:rPr lang="en-US" sz="1400" err="1">
                <a:ea typeface="+mn-lt"/>
                <a:cs typeface="+mn-lt"/>
              </a:rPr>
              <a:t>representerar</a:t>
            </a:r>
            <a:r>
              <a:rPr lang="en-US" sz="1400" dirty="0">
                <a:ea typeface="+mn-lt"/>
                <a:cs typeface="+mn-lt"/>
              </a:rPr>
              <a:t> </a:t>
            </a:r>
            <a:r>
              <a:rPr lang="en-US" sz="1400" err="1">
                <a:ea typeface="+mn-lt"/>
                <a:cs typeface="+mn-lt"/>
              </a:rPr>
              <a:t>förväntad</a:t>
            </a:r>
            <a:r>
              <a:rPr lang="en-US" sz="1400" dirty="0">
                <a:ea typeface="+mn-lt"/>
                <a:cs typeface="+mn-lt"/>
              </a:rPr>
              <a:t> </a:t>
            </a:r>
            <a:r>
              <a:rPr lang="en-US" sz="1400" err="1">
                <a:ea typeface="+mn-lt"/>
                <a:cs typeface="+mn-lt"/>
              </a:rPr>
              <a:t>livslängd</a:t>
            </a:r>
            <a:r>
              <a:rPr lang="en-US" sz="1400" dirty="0">
                <a:ea typeface="+mn-lt"/>
                <a:cs typeface="+mn-lt"/>
              </a:rPr>
              <a:t>. </a:t>
            </a:r>
            <a:r>
              <a:rPr lang="en-US" sz="1400" err="1">
                <a:ea typeface="+mn-lt"/>
                <a:cs typeface="+mn-lt"/>
              </a:rPr>
              <a:t>Varje</a:t>
            </a:r>
            <a:r>
              <a:rPr lang="en-US" sz="1400" dirty="0">
                <a:ea typeface="+mn-lt"/>
                <a:cs typeface="+mn-lt"/>
              </a:rPr>
              <a:t> </a:t>
            </a:r>
            <a:r>
              <a:rPr lang="en-US" sz="1400" err="1">
                <a:ea typeface="+mn-lt"/>
                <a:cs typeface="+mn-lt"/>
              </a:rPr>
              <a:t>punkt</a:t>
            </a:r>
            <a:r>
              <a:rPr lang="en-US" sz="1400" dirty="0">
                <a:ea typeface="+mn-lt"/>
                <a:cs typeface="+mn-lt"/>
              </a:rPr>
              <a:t> </a:t>
            </a:r>
            <a:r>
              <a:rPr lang="en-US" sz="1400" err="1">
                <a:ea typeface="+mn-lt"/>
                <a:cs typeface="+mn-lt"/>
              </a:rPr>
              <a:t>i</a:t>
            </a:r>
            <a:r>
              <a:rPr lang="en-US" sz="1400" dirty="0">
                <a:ea typeface="+mn-lt"/>
                <a:cs typeface="+mn-lt"/>
              </a:rPr>
              <a:t> </a:t>
            </a:r>
            <a:r>
              <a:rPr lang="en-US" sz="1400" err="1">
                <a:ea typeface="+mn-lt"/>
                <a:cs typeface="+mn-lt"/>
              </a:rPr>
              <a:t>diagrammet</a:t>
            </a:r>
            <a:r>
              <a:rPr lang="en-US" sz="1400" dirty="0">
                <a:ea typeface="+mn-lt"/>
                <a:cs typeface="+mn-lt"/>
              </a:rPr>
              <a:t> </a:t>
            </a:r>
            <a:r>
              <a:rPr lang="en-US" sz="1400" err="1">
                <a:ea typeface="+mn-lt"/>
                <a:cs typeface="+mn-lt"/>
              </a:rPr>
              <a:t>representerar</a:t>
            </a:r>
            <a:r>
              <a:rPr lang="en-US" sz="1400" dirty="0">
                <a:ea typeface="+mn-lt"/>
                <a:cs typeface="+mn-lt"/>
              </a:rPr>
              <a:t> </a:t>
            </a:r>
            <a:r>
              <a:rPr lang="en-US" sz="1400" err="1">
                <a:ea typeface="+mn-lt"/>
                <a:cs typeface="+mn-lt"/>
              </a:rPr>
              <a:t>ett</a:t>
            </a:r>
            <a:r>
              <a:rPr lang="en-US" sz="1400" dirty="0">
                <a:ea typeface="+mn-lt"/>
                <a:cs typeface="+mn-lt"/>
              </a:rPr>
              <a:t> land </a:t>
            </a:r>
            <a:r>
              <a:rPr lang="en-US" sz="1400" err="1">
                <a:ea typeface="+mn-lt"/>
                <a:cs typeface="+mn-lt"/>
              </a:rPr>
              <a:t>och</a:t>
            </a:r>
            <a:r>
              <a:rPr lang="en-US" sz="1400" dirty="0">
                <a:ea typeface="+mn-lt"/>
                <a:cs typeface="+mn-lt"/>
              </a:rPr>
              <a:t> </a:t>
            </a:r>
            <a:r>
              <a:rPr lang="en-US" sz="1400" err="1">
                <a:ea typeface="+mn-lt"/>
                <a:cs typeface="+mn-lt"/>
              </a:rPr>
              <a:t>dess</a:t>
            </a:r>
            <a:r>
              <a:rPr lang="en-US" sz="1400" dirty="0">
                <a:ea typeface="+mn-lt"/>
                <a:cs typeface="+mn-lt"/>
              </a:rPr>
              <a:t> position </a:t>
            </a:r>
            <a:r>
              <a:rPr lang="en-US" sz="1400" err="1">
                <a:ea typeface="+mn-lt"/>
                <a:cs typeface="+mn-lt"/>
              </a:rPr>
              <a:t>indikerar</a:t>
            </a:r>
            <a:r>
              <a:rPr lang="en-US" sz="1400" dirty="0">
                <a:ea typeface="+mn-lt"/>
                <a:cs typeface="+mn-lt"/>
              </a:rPr>
              <a:t> </a:t>
            </a:r>
            <a:r>
              <a:rPr lang="en-US" sz="1400" err="1">
                <a:ea typeface="+mn-lt"/>
                <a:cs typeface="+mn-lt"/>
              </a:rPr>
              <a:t>både</a:t>
            </a:r>
            <a:r>
              <a:rPr lang="en-US" sz="1400" dirty="0">
                <a:ea typeface="+mn-lt"/>
                <a:cs typeface="+mn-lt"/>
              </a:rPr>
              <a:t> </a:t>
            </a:r>
            <a:r>
              <a:rPr lang="en-US" sz="1400" err="1">
                <a:ea typeface="+mn-lt"/>
                <a:cs typeface="+mn-lt"/>
              </a:rPr>
              <a:t>dess</a:t>
            </a:r>
            <a:r>
              <a:rPr lang="en-US" sz="1400" dirty="0">
                <a:ea typeface="+mn-lt"/>
                <a:cs typeface="+mn-lt"/>
              </a:rPr>
              <a:t> GDP per capita </a:t>
            </a:r>
            <a:r>
              <a:rPr lang="en-US" sz="1400" err="1">
                <a:ea typeface="+mn-lt"/>
                <a:cs typeface="+mn-lt"/>
              </a:rPr>
              <a:t>och</a:t>
            </a:r>
            <a:r>
              <a:rPr lang="en-US" sz="1400" dirty="0">
                <a:ea typeface="+mn-lt"/>
                <a:cs typeface="+mn-lt"/>
              </a:rPr>
              <a:t> </a:t>
            </a:r>
            <a:r>
              <a:rPr lang="en-US" sz="1400" err="1">
                <a:ea typeface="+mn-lt"/>
                <a:cs typeface="+mn-lt"/>
              </a:rPr>
              <a:t>förväntade</a:t>
            </a:r>
            <a:r>
              <a:rPr lang="en-US" sz="1400" dirty="0">
                <a:ea typeface="+mn-lt"/>
                <a:cs typeface="+mn-lt"/>
              </a:rPr>
              <a:t> </a:t>
            </a:r>
            <a:r>
              <a:rPr lang="en-US" sz="1400" err="1">
                <a:ea typeface="+mn-lt"/>
                <a:cs typeface="+mn-lt"/>
              </a:rPr>
              <a:t>livslängd</a:t>
            </a:r>
            <a:r>
              <a:rPr lang="en-US" sz="1400" dirty="0">
                <a:ea typeface="+mn-lt"/>
                <a:cs typeface="+mn-lt"/>
              </a:rPr>
              <a:t>.</a:t>
            </a:r>
            <a:endParaRPr lang="en-US" sz="1400">
              <a:latin typeface="Calibri"/>
              <a:ea typeface="Calibri"/>
              <a:cs typeface="Calibri"/>
            </a:endParaRPr>
          </a:p>
          <a:p>
            <a:br>
              <a:rPr lang="en-US" dirty="0"/>
            </a:br>
            <a:endParaRPr lang="en-US" dirty="0">
              <a:ea typeface="Calibri" panose="020F0502020204030204"/>
              <a:cs typeface="Calibri" panose="020F0502020204030204"/>
            </a:endParaRPr>
          </a:p>
        </p:txBody>
      </p:sp>
      <p:pic>
        <p:nvPicPr>
          <p:cNvPr id="5" name="Platshållare för bild 4" descr="En bild som visar text, skärmbild, linje, diagram&#10;&#10;Automatiskt genererad beskrivning">
            <a:extLst>
              <a:ext uri="{FF2B5EF4-FFF2-40B4-BE49-F238E27FC236}">
                <a16:creationId xmlns:a16="http://schemas.microsoft.com/office/drawing/2014/main" id="{C262D057-A54C-7244-A2AB-C9C344C31F85}"/>
              </a:ext>
            </a:extLst>
          </p:cNvPr>
          <p:cNvPicPr>
            <a:picLocks noChangeAspect="1"/>
          </p:cNvPicPr>
          <p:nvPr/>
        </p:nvPicPr>
        <p:blipFill>
          <a:blip r:embed="rId2"/>
          <a:srcRect l="9013" r="9013"/>
          <a:stretch/>
        </p:blipFill>
        <p:spPr>
          <a:xfrm>
            <a:off x="6644730" y="2082521"/>
            <a:ext cx="5035444" cy="3233071"/>
          </a:xfrm>
          <a:prstGeom prst="rect">
            <a:avLst/>
          </a:prstGeom>
        </p:spPr>
      </p:pic>
    </p:spTree>
    <p:extLst>
      <p:ext uri="{BB962C8B-B14F-4D97-AF65-F5344CB8AC3E}">
        <p14:creationId xmlns:p14="http://schemas.microsoft.com/office/powerpoint/2010/main" val="211186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0405163-2C6B-5083-93DA-0D46790D6580}"/>
              </a:ext>
            </a:extLst>
          </p:cNvPr>
          <p:cNvSpPr>
            <a:spLocks noGrp="1"/>
          </p:cNvSpPr>
          <p:nvPr>
            <p:ph type="title"/>
          </p:nvPr>
        </p:nvSpPr>
        <p:spPr/>
        <p:txBody>
          <a:bodyPr>
            <a:normAutofit/>
          </a:bodyPr>
          <a:lstStyle/>
          <a:p>
            <a:r>
              <a:rPr lang="sv-SE" b="1" dirty="0">
                <a:ea typeface="+mj-lt"/>
                <a:cs typeface="+mj-lt"/>
              </a:rPr>
              <a:t>Kodkluster 3- Länder med Hög Förväntad Livslängd men Lågt GDP:</a:t>
            </a:r>
            <a:endParaRPr lang="sv-SE" dirty="0"/>
          </a:p>
        </p:txBody>
      </p:sp>
      <p:sp>
        <p:nvSpPr>
          <p:cNvPr id="3" name="textruta 2">
            <a:extLst>
              <a:ext uri="{FF2B5EF4-FFF2-40B4-BE49-F238E27FC236}">
                <a16:creationId xmlns:a16="http://schemas.microsoft.com/office/drawing/2014/main" id="{A968C086-9509-FD02-6D22-03C0F9A02CF7}"/>
              </a:ext>
            </a:extLst>
          </p:cNvPr>
          <p:cNvSpPr txBox="1"/>
          <p:nvPr/>
        </p:nvSpPr>
        <p:spPr>
          <a:xfrm>
            <a:off x="888570" y="3200400"/>
            <a:ext cx="1013072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Söhne"/>
              </a:rPr>
              <a:t>Länder med </a:t>
            </a:r>
            <a:r>
              <a:rPr lang="en-US" sz="2000" err="1">
                <a:latin typeface="Söhne"/>
              </a:rPr>
              <a:t>hög</a:t>
            </a:r>
            <a:r>
              <a:rPr lang="en-US" sz="2000" dirty="0">
                <a:latin typeface="Söhne"/>
              </a:rPr>
              <a:t> </a:t>
            </a:r>
            <a:r>
              <a:rPr lang="en-US" sz="2000" err="1">
                <a:latin typeface="Söhne"/>
              </a:rPr>
              <a:t>förväntad</a:t>
            </a:r>
            <a:r>
              <a:rPr lang="en-US" sz="2000" dirty="0">
                <a:latin typeface="Söhne"/>
              </a:rPr>
              <a:t> </a:t>
            </a:r>
            <a:r>
              <a:rPr lang="en-US" sz="2000" err="1">
                <a:latin typeface="Söhne"/>
              </a:rPr>
              <a:t>livslängd</a:t>
            </a:r>
            <a:r>
              <a:rPr lang="en-US" sz="2000" dirty="0">
                <a:latin typeface="Söhne"/>
              </a:rPr>
              <a:t> men </a:t>
            </a:r>
            <a:r>
              <a:rPr lang="en-US" sz="2000" err="1">
                <a:latin typeface="Söhne"/>
              </a:rPr>
              <a:t>lågt</a:t>
            </a:r>
            <a:r>
              <a:rPr lang="en-US" sz="2000" dirty="0">
                <a:latin typeface="Söhne"/>
              </a:rPr>
              <a:t> GDP/GDP per capita (</a:t>
            </a:r>
            <a:r>
              <a:rPr lang="en-US" sz="2000" err="1">
                <a:latin typeface="Söhne"/>
              </a:rPr>
              <a:t>Resultatet</a:t>
            </a:r>
            <a:r>
              <a:rPr lang="en-US" sz="2000" dirty="0">
                <a:latin typeface="Söhne"/>
              </a:rPr>
              <a:t> </a:t>
            </a:r>
            <a:r>
              <a:rPr lang="en-US" sz="2000" err="1">
                <a:latin typeface="Söhne"/>
              </a:rPr>
              <a:t>skrivs</a:t>
            </a:r>
            <a:r>
              <a:rPr lang="en-US" sz="2000" dirty="0">
                <a:latin typeface="Söhne"/>
              </a:rPr>
              <a:t> </a:t>
            </a:r>
            <a:r>
              <a:rPr lang="en-US" sz="2000" err="1">
                <a:latin typeface="Söhne"/>
              </a:rPr>
              <a:t>ut</a:t>
            </a:r>
            <a:r>
              <a:rPr lang="en-US" sz="2000" dirty="0">
                <a:latin typeface="Söhne"/>
              </a:rPr>
              <a:t>)</a:t>
            </a:r>
            <a:endParaRPr lang="sv-SE">
              <a:ea typeface="Calibri" panose="020F0502020204030204"/>
              <a:cs typeface="Calibri" panose="020F0502020204030204"/>
            </a:endParaRPr>
          </a:p>
          <a:p>
            <a:pPr marL="342900" indent="-342900">
              <a:buFont typeface="Arial"/>
              <a:buChar char="•"/>
            </a:pPr>
            <a:endParaRPr lang="en-US" sz="2000" dirty="0">
              <a:latin typeface="Söhne"/>
            </a:endParaRPr>
          </a:p>
          <a:p>
            <a:pPr marL="342900" indent="-342900">
              <a:buFont typeface="Arial"/>
              <a:buChar char="•"/>
            </a:pPr>
            <a:r>
              <a:rPr lang="en-US" sz="2000" err="1">
                <a:latin typeface="Söhne"/>
              </a:rPr>
              <a:t>Stapeldiagram</a:t>
            </a:r>
            <a:r>
              <a:rPr lang="en-US" sz="2000" dirty="0">
                <a:latin typeface="Söhne"/>
              </a:rPr>
              <a:t> för </a:t>
            </a:r>
            <a:r>
              <a:rPr lang="en-US" sz="2000" err="1">
                <a:latin typeface="Söhne"/>
              </a:rPr>
              <a:t>länder</a:t>
            </a:r>
            <a:r>
              <a:rPr lang="en-US" sz="2000" dirty="0">
                <a:latin typeface="Söhne"/>
              </a:rPr>
              <a:t> med </a:t>
            </a:r>
            <a:r>
              <a:rPr lang="en-US" sz="2000" err="1">
                <a:latin typeface="Söhne"/>
              </a:rPr>
              <a:t>hög</a:t>
            </a:r>
            <a:r>
              <a:rPr lang="en-US" sz="2000" dirty="0">
                <a:latin typeface="Söhne"/>
              </a:rPr>
              <a:t> </a:t>
            </a:r>
            <a:r>
              <a:rPr lang="en-US" sz="2000" err="1">
                <a:latin typeface="Söhne"/>
              </a:rPr>
              <a:t>förväntad</a:t>
            </a:r>
            <a:r>
              <a:rPr lang="en-US" sz="2000" dirty="0">
                <a:latin typeface="Söhne"/>
              </a:rPr>
              <a:t> </a:t>
            </a:r>
            <a:r>
              <a:rPr lang="en-US" sz="2000" err="1">
                <a:latin typeface="Söhne"/>
              </a:rPr>
              <a:t>livslängd</a:t>
            </a:r>
            <a:r>
              <a:rPr lang="en-US" sz="2000" dirty="0">
                <a:latin typeface="Söhne"/>
              </a:rPr>
              <a:t> men </a:t>
            </a:r>
            <a:r>
              <a:rPr lang="en-US" sz="2000" err="1">
                <a:latin typeface="Söhne"/>
              </a:rPr>
              <a:t>lågt</a:t>
            </a:r>
            <a:r>
              <a:rPr lang="en-US" sz="2000" dirty="0">
                <a:latin typeface="Söhne"/>
              </a:rPr>
              <a:t> GDP (</a:t>
            </a:r>
            <a:r>
              <a:rPr lang="en-US" sz="2000" err="1">
                <a:latin typeface="Söhne"/>
              </a:rPr>
              <a:t>Diagrammet</a:t>
            </a:r>
            <a:r>
              <a:rPr lang="en-US" sz="2000" dirty="0">
                <a:latin typeface="Söhne"/>
              </a:rPr>
              <a:t> visas)</a:t>
            </a:r>
          </a:p>
        </p:txBody>
      </p:sp>
    </p:spTree>
    <p:extLst>
      <p:ext uri="{BB962C8B-B14F-4D97-AF65-F5344CB8AC3E}">
        <p14:creationId xmlns:p14="http://schemas.microsoft.com/office/powerpoint/2010/main" val="253652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a:extLst>
              <a:ext uri="{FF2B5EF4-FFF2-40B4-BE49-F238E27FC236}">
                <a16:creationId xmlns:a16="http://schemas.microsoft.com/office/drawing/2014/main" id="{81EAD7B9-506D-B980-870F-6CC231F84040}"/>
              </a:ext>
            </a:extLst>
          </p:cNvPr>
          <p:cNvSpPr txBox="1"/>
          <p:nvPr/>
        </p:nvSpPr>
        <p:spPr>
          <a:xfrm>
            <a:off x="1076794" y="464695"/>
            <a:ext cx="2968052"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Menlo"/>
              </a:rPr>
              <a:t>Länder med </a:t>
            </a:r>
            <a:r>
              <a:rPr lang="en-US" sz="1200" err="1">
                <a:latin typeface="Menlo"/>
              </a:rPr>
              <a:t>hög</a:t>
            </a:r>
            <a:r>
              <a:rPr lang="en-US" sz="1200" dirty="0">
                <a:latin typeface="Menlo"/>
              </a:rPr>
              <a:t> </a:t>
            </a:r>
            <a:r>
              <a:rPr lang="en-US" sz="1200" err="1">
                <a:latin typeface="Menlo"/>
              </a:rPr>
              <a:t>förväntad</a:t>
            </a:r>
            <a:r>
              <a:rPr lang="en-US" sz="1200" dirty="0">
                <a:latin typeface="Menlo"/>
              </a:rPr>
              <a:t> </a:t>
            </a:r>
            <a:r>
              <a:rPr lang="en-US" sz="1200" err="1">
                <a:latin typeface="Menlo"/>
              </a:rPr>
              <a:t>livslängd</a:t>
            </a:r>
            <a:r>
              <a:rPr lang="en-US" sz="1200" dirty="0">
                <a:latin typeface="Menlo"/>
              </a:rPr>
              <a:t> men </a:t>
            </a:r>
            <a:r>
              <a:rPr lang="en-US" sz="1200" err="1">
                <a:latin typeface="Menlo"/>
              </a:rPr>
              <a:t>lågt</a:t>
            </a:r>
            <a:r>
              <a:rPr lang="en-US" sz="1200" dirty="0">
                <a:latin typeface="Menlo"/>
              </a:rPr>
              <a:t> GDP/GDP per capita: Country Life expectancy GDP 21 Albania 76.2 494.358832 24 Albania 75.9 363.136850 125 Australia 79.9 281.817630 130 Austria 81.1 554.715320 137 Austria 79.8 443.993610 150 Azerbaijan 78.0 495.294791 178 Bahrain 76.7 251.183290 322 Bosnia and Herzegovina 77.0 535.865550 324 Bosnia and Herzegovina 76.9 55.156834 327 Bosnia and Herzegovina 76.0 575.316640 377 Brunei Darussalam 76.3 398.966920 481 Canada 82.0 544.433760 543 Chile 77.3 511.368479 600 Costa Rica 78.9 612.623418 605 Costa Rica 78.3 462.149650 607 Costa Rica 77.6 388.363689 625 Cuba 79.0 75.519900 635 Cuba 77.3 339.716256 847 Estonia 78.0 47.328270 868 Finland 83.0 579.724150 885 France 81.3 473.342790 888 France 89.0 416.583970 976 Greece 81.0 187.789910...</a:t>
            </a:r>
          </a:p>
          <a:p>
            <a:r>
              <a:rPr lang="en-US" sz="1200" dirty="0">
                <a:latin typeface="Menlo"/>
              </a:rPr>
              <a:t>2124 Samoa 79.0 197.294170 2257 Slovenia 87.0 242.672860 2337 Spain 82.6 296.472250 2641 Ukraine 78.0 314.658296 </a:t>
            </a:r>
            <a:br>
              <a:rPr lang="en-US" sz="1100" dirty="0">
                <a:latin typeface="Menlo"/>
              </a:rPr>
            </a:br>
            <a:endParaRPr lang="en-US" sz="1100" dirty="0">
              <a:solidFill>
                <a:srgbClr val="CCCCCC"/>
              </a:solidFill>
              <a:latin typeface="Menlo"/>
            </a:endParaRPr>
          </a:p>
        </p:txBody>
      </p:sp>
    </p:spTree>
    <p:extLst>
      <p:ext uri="{BB962C8B-B14F-4D97-AF65-F5344CB8AC3E}">
        <p14:creationId xmlns:p14="http://schemas.microsoft.com/office/powerpoint/2010/main" val="46284746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Bredbild</PresentationFormat>
  <Paragraphs>0</Paragraphs>
  <Slides>19</Slides>
  <Notes>0</Notes>
  <HiddenSlides>0</HiddenSlides>
  <MMClips>0</MMClips>
  <ScaleCrop>false</ScaleCrop>
  <HeadingPairs>
    <vt:vector size="4" baseType="variant">
      <vt:variant>
        <vt:lpstr>Tema</vt:lpstr>
      </vt:variant>
      <vt:variant>
        <vt:i4>1</vt:i4>
      </vt:variant>
      <vt:variant>
        <vt:lpstr>Bildrubriker</vt:lpstr>
      </vt:variant>
      <vt:variant>
        <vt:i4>19</vt:i4>
      </vt:variant>
    </vt:vector>
  </HeadingPairs>
  <TitlesOfParts>
    <vt:vector size="20" baseType="lpstr">
      <vt:lpstr>Office-tema</vt:lpstr>
      <vt:lpstr>Analysera sambandet mellan ekonomi och hälsa</vt:lpstr>
      <vt:lpstr>Agenda</vt:lpstr>
      <vt:lpstr>Inledning</vt:lpstr>
      <vt:lpstr>Datan och dess relevans</vt:lpstr>
      <vt:lpstr>Kodkluster 1 - Inläsning och Dataförberedelse:</vt:lpstr>
      <vt:lpstr>PowerPoint-presentation</vt:lpstr>
      <vt:lpstr>Kodkluster 2 - Visualisering av Förväntad Livslängd och GDP per capita:</vt:lpstr>
      <vt:lpstr>Kodkluster 3- Länder med Hög Förväntad Livslängd men Lågt GDP:</vt:lpstr>
      <vt:lpstr>PowerPoint-presentation</vt:lpstr>
      <vt:lpstr>PowerPoint-presentation</vt:lpstr>
      <vt:lpstr>Kodkluster 4 - Jämförelse av Genomsnittlig Livslängd för Länder med Lågt och Högt GDP per capita:</vt:lpstr>
      <vt:lpstr>PowerPoint-presentation</vt:lpstr>
      <vt:lpstr>Kodkluster 5 - Länder med Hög Förväntad Livslängd och Högt GDP per capita:</vt:lpstr>
      <vt:lpstr>PowerPoint-presentation</vt:lpstr>
      <vt:lpstr>Kodkluster 6- Avstånd från Medelvärdet av Förväntad Livslängd:</vt:lpstr>
      <vt:lpstr>Kodkluster7- Länder med Hög Förväntad Livslängd men Lågt GDP per capita:</vt:lpstr>
      <vt:lpstr>Kodkluster 8 - Länder med Mest och Minst GDP:</vt:lpstr>
      <vt:lpstr>Resultat</vt:lpstr>
      <vt:lpstr>Slutsats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
  <cp:lastModifiedBy/>
  <cp:revision>538</cp:revision>
  <dcterms:created xsi:type="dcterms:W3CDTF">2024-02-11T16:50:18Z</dcterms:created>
  <dcterms:modified xsi:type="dcterms:W3CDTF">2024-02-11T20:38:00Z</dcterms:modified>
</cp:coreProperties>
</file>