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BA9A65"/>
    <a:srgbClr val="E4D78D"/>
    <a:srgbClr val="CFAD49"/>
    <a:srgbClr val="3F3F3F"/>
    <a:srgbClr val="5D5D5D"/>
    <a:srgbClr val="A07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3B9A-CE56-03FA-889A-F3C666A4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1B049-3C1E-E8AC-7F70-B86434D7B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6350-7F45-574D-138D-129144C4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423D-47E2-A339-CE6C-51CB5460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EC88-BEE4-48F5-4060-75BA463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52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B69C-5631-2856-8DA2-AB0990BA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8845-25FE-5023-1916-5406800DC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C830-22EE-D833-BC68-BF938061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3074-10A4-C87D-9965-6D4E1CD5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C0C9-FB3D-2F46-D4DE-71853C33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92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3E624-219F-16C9-42E9-F585D7F3F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6E50D-6FD1-BC65-E384-8DC87E78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8C04-FDB5-9A9C-47AD-F6E5200E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A411-BF25-E641-2AB6-C90203F8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76FB-2A4D-E129-E271-8C074954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0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77B8-6E8D-A0D1-FFCF-E2CC5C50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3C20-40E5-AE09-07D6-7FAD5707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0C35-D84A-51D4-4C66-8831EAF2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4375-A1A7-DD9F-145B-2239846A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3AB3-D3E6-07D5-88CB-98146257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439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0DB0-170A-57DF-EB42-A2C8B2BE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4896-214D-1BA6-78A6-333A64996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56CB-8C97-1DE1-C93A-4E8174E0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624F5-ABC1-CFD1-B507-5D2BB1CD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259D-D99C-65FD-CE10-A6B9F848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59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B43F-F8EE-1108-284F-028D771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484A-9BE6-C0C2-AC31-A8A4EFFDE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DB400-694F-BC21-A704-98D57709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821F-007E-99EB-FB41-73DFFD3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5EDDD-56DC-AC72-C3A5-77BBCA0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9176-10D6-ABD7-4AF5-6245F529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1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C70E-3820-E992-684D-E7FA6711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1D8F-B36A-5652-1952-33BE5A8B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6D22-00AD-B2A1-EE80-2A1FBBE52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95FBB-D7F1-B78B-1237-9201CACE2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65B92-9526-F75E-9E2B-C2D44A6D3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E20BD-9FAB-29A7-39D1-C6F74871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AFB27-50F3-5088-DE01-490EC185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17C81-0267-EABE-EEDF-39695CC8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C391-0E6E-D751-31E0-056076B7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375EA-EB66-D183-3719-352C6D80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EBB50-63F3-5B4E-EA99-C9B945C3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44A0F-57F5-99D3-96D3-2707FA5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16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1F3B9-B07F-D296-E979-999D25C7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75445-9A58-18D9-CB30-C4DB2F9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79591-4ED9-208A-D708-EBB8960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4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57FA-106F-2CD9-2CA0-616C6254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6C3F-D585-989E-39D3-FD546879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91C12-9653-DF58-CD8D-1C4265D7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DC12-0E93-4222-484F-8A9C7321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507C-2873-8E92-2FE9-FF75EC45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56C42-76A4-1DD5-3DFE-8F571231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1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00A8-AB35-9B63-90F4-5BC42D19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2288A-DB37-B66F-A789-D1C284703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D8BF-F1F0-E537-98E2-64E0ACEB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35C7-48E6-9E1F-7A00-2D987224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3597-F67E-29A6-D2F1-BF601FCC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72A9-440E-1D24-888E-D5A7B8A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3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78C2B-6AA3-2685-FB18-E83B22F4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88AA-F55D-E679-06B7-3116A835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33597-4868-490F-426A-80E7DD217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5069-E2EB-4226-84F6-D796F80C558E}" type="datetimeFigureOut">
              <a:rPr lang="en-CA" smtClean="0"/>
              <a:t>2022-06-24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1C151-29F7-5924-B00E-CB1D1CA82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552B1-7AAD-E041-8F43-CC4A8E31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C1E6-307B-4B68-ABB2-1EAE58AF40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4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E9576-88DB-487C-75C8-AFDC41D61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" r="1" b="1"/>
          <a:stretch/>
        </p:blipFill>
        <p:spPr>
          <a:xfrm>
            <a:off x="0" y="0"/>
            <a:ext cx="6762750" cy="6924675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Subtitle 2">
            <a:extLst>
              <a:ext uri="{FF2B5EF4-FFF2-40B4-BE49-F238E27FC236}">
                <a16:creationId xmlns:a16="http://schemas.microsoft.com/office/drawing/2014/main" id="{C42BB5C2-8D52-4993-3B3C-5B77797A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325" y="6048374"/>
            <a:ext cx="3495675" cy="809626"/>
          </a:xfrm>
        </p:spPr>
        <p:txBody>
          <a:bodyPr anchor="t">
            <a:noAutofit/>
          </a:bodyPr>
          <a:lstStyle/>
          <a:p>
            <a:r>
              <a:rPr lang="en-US" sz="1400" b="1" dirty="0">
                <a:solidFill>
                  <a:srgbClr val="BA9A65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Report By    SAHAR LATIFI </a:t>
            </a:r>
          </a:p>
          <a:p>
            <a:r>
              <a:rPr lang="en-US" sz="1400" b="1" dirty="0">
                <a:solidFill>
                  <a:srgbClr val="BA9A65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Based on Forbes, 2022</a:t>
            </a:r>
            <a:endParaRPr lang="en-CA" sz="1400" b="1" dirty="0">
              <a:solidFill>
                <a:srgbClr val="BA9A65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22240F-F64A-0338-937C-735F566C5081}"/>
              </a:ext>
            </a:extLst>
          </p:cNvPr>
          <p:cNvSpPr/>
          <p:nvPr/>
        </p:nvSpPr>
        <p:spPr>
          <a:xfrm>
            <a:off x="1228725" y="933450"/>
            <a:ext cx="4562475" cy="391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15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02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42BB5C2-8D52-4993-3B3C-5B77797AF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895" y="1504949"/>
            <a:ext cx="4758891" cy="766921"/>
          </a:xfrm>
        </p:spPr>
        <p:txBody>
          <a:bodyPr anchor="b">
            <a:normAutofit/>
          </a:bodyPr>
          <a:lstStyle/>
          <a:p>
            <a:pPr algn="l"/>
            <a:r>
              <a:rPr lang="en-US" sz="1600" b="1" dirty="0">
                <a:solidFill>
                  <a:srgbClr val="BA9A65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Report By    SAHAR LATIFI </a:t>
            </a:r>
          </a:p>
          <a:p>
            <a:pPr algn="l"/>
            <a:r>
              <a:rPr lang="en-US" sz="1600" b="1" dirty="0">
                <a:solidFill>
                  <a:srgbClr val="BA9A65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Based on Forbes, 2022</a:t>
            </a:r>
            <a:endParaRPr lang="en-CA" sz="1600" b="1" dirty="0">
              <a:solidFill>
                <a:srgbClr val="BA9A65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3" name="Straight Arrow Connector 104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1E9576-88DB-487C-75C8-AFDC41D61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6" r="4262" b="1"/>
          <a:stretch/>
        </p:blipFill>
        <p:spPr>
          <a:xfrm>
            <a:off x="5913124" y="10"/>
            <a:ext cx="6278877" cy="68579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200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E9850-CD88-CC52-1E7D-0656674D7CD7}"/>
              </a:ext>
            </a:extLst>
          </p:cNvPr>
          <p:cNvSpPr/>
          <p:nvPr/>
        </p:nvSpPr>
        <p:spPr>
          <a:xfrm>
            <a:off x="247650" y="485776"/>
            <a:ext cx="6029325" cy="1533524"/>
          </a:xfrm>
          <a:prstGeom prst="roundRect">
            <a:avLst/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AEFECD-0168-AD3B-A995-20AD586B7C7B}"/>
              </a:ext>
            </a:extLst>
          </p:cNvPr>
          <p:cNvSpPr/>
          <p:nvPr/>
        </p:nvSpPr>
        <p:spPr>
          <a:xfrm>
            <a:off x="6400800" y="514351"/>
            <a:ext cx="5676899" cy="6086474"/>
          </a:xfrm>
          <a:prstGeom prst="roundRect">
            <a:avLst>
              <a:gd name="adj" fmla="val 3916"/>
            </a:avLst>
          </a:prstGeom>
          <a:noFill/>
          <a:ln w="41275">
            <a:solidFill>
              <a:srgbClr val="5D5D5D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6C8F2-8199-1777-996E-0AC73B2C82AE}"/>
              </a:ext>
            </a:extLst>
          </p:cNvPr>
          <p:cNvSpPr/>
          <p:nvPr/>
        </p:nvSpPr>
        <p:spPr>
          <a:xfrm>
            <a:off x="238125" y="2124075"/>
            <a:ext cx="6029325" cy="443865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4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E9850-CD88-CC52-1E7D-0656674D7CD7}"/>
              </a:ext>
            </a:extLst>
          </p:cNvPr>
          <p:cNvSpPr/>
          <p:nvPr/>
        </p:nvSpPr>
        <p:spPr>
          <a:xfrm>
            <a:off x="219762" y="209550"/>
            <a:ext cx="11340000" cy="1539240"/>
          </a:xfrm>
          <a:prstGeom prst="roundRect">
            <a:avLst/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6C8F2-8199-1777-996E-0AC73B2C82AE}"/>
              </a:ext>
            </a:extLst>
          </p:cNvPr>
          <p:cNvSpPr/>
          <p:nvPr/>
        </p:nvSpPr>
        <p:spPr>
          <a:xfrm>
            <a:off x="219762" y="1866900"/>
            <a:ext cx="5616000" cy="468000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3C2B6D-AFEE-1CAE-85F0-71145FDFBFEC}"/>
              </a:ext>
            </a:extLst>
          </p:cNvPr>
          <p:cNvSpPr/>
          <p:nvPr/>
        </p:nvSpPr>
        <p:spPr>
          <a:xfrm>
            <a:off x="5927174" y="1866900"/>
            <a:ext cx="5616000" cy="468000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7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E9850-CD88-CC52-1E7D-0656674D7CD7}"/>
              </a:ext>
            </a:extLst>
          </p:cNvPr>
          <p:cNvSpPr/>
          <p:nvPr/>
        </p:nvSpPr>
        <p:spPr>
          <a:xfrm>
            <a:off x="219762" y="209550"/>
            <a:ext cx="11340000" cy="1539240"/>
          </a:xfrm>
          <a:prstGeom prst="roundRect">
            <a:avLst/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6C8F2-8199-1777-996E-0AC73B2C82AE}"/>
              </a:ext>
            </a:extLst>
          </p:cNvPr>
          <p:cNvSpPr/>
          <p:nvPr/>
        </p:nvSpPr>
        <p:spPr>
          <a:xfrm>
            <a:off x="248336" y="1866900"/>
            <a:ext cx="3600000" cy="468000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3C2B6D-AFEE-1CAE-85F0-71145FDFBFEC}"/>
              </a:ext>
            </a:extLst>
          </p:cNvPr>
          <p:cNvSpPr/>
          <p:nvPr/>
        </p:nvSpPr>
        <p:spPr>
          <a:xfrm>
            <a:off x="7924798" y="1866900"/>
            <a:ext cx="3636000" cy="468000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D2A348-F3D9-042F-83BD-5C0273FC7C5D}"/>
              </a:ext>
            </a:extLst>
          </p:cNvPr>
          <p:cNvSpPr/>
          <p:nvPr/>
        </p:nvSpPr>
        <p:spPr>
          <a:xfrm>
            <a:off x="4153586" y="1838325"/>
            <a:ext cx="3636000" cy="468000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68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DE9850-CD88-CC52-1E7D-0656674D7CD7}"/>
              </a:ext>
            </a:extLst>
          </p:cNvPr>
          <p:cNvSpPr/>
          <p:nvPr/>
        </p:nvSpPr>
        <p:spPr>
          <a:xfrm>
            <a:off x="219762" y="209550"/>
            <a:ext cx="11340000" cy="1539240"/>
          </a:xfrm>
          <a:prstGeom prst="roundRect">
            <a:avLst/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6C8F2-8199-1777-996E-0AC73B2C82AE}"/>
              </a:ext>
            </a:extLst>
          </p:cNvPr>
          <p:cNvSpPr/>
          <p:nvPr/>
        </p:nvSpPr>
        <p:spPr>
          <a:xfrm>
            <a:off x="248335" y="1866900"/>
            <a:ext cx="11324539" cy="3924300"/>
          </a:xfrm>
          <a:prstGeom prst="roundRect">
            <a:avLst>
              <a:gd name="adj" fmla="val 6152"/>
            </a:avLst>
          </a:prstGeom>
          <a:noFill/>
          <a:ln w="41275">
            <a:solidFill>
              <a:srgbClr val="5D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9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Latifi</dc:creator>
  <cp:lastModifiedBy>Sahar Latifi</cp:lastModifiedBy>
  <cp:revision>17</cp:revision>
  <dcterms:created xsi:type="dcterms:W3CDTF">2022-06-21T06:01:57Z</dcterms:created>
  <dcterms:modified xsi:type="dcterms:W3CDTF">2022-06-27T04:41:34Z</dcterms:modified>
</cp:coreProperties>
</file>