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B"/>
    <a:srgbClr val="366886"/>
    <a:srgbClr val="E1ECF3"/>
    <a:srgbClr val="D9E6EF"/>
    <a:srgbClr val="D1E8F7"/>
    <a:srgbClr val="1B689D"/>
    <a:srgbClr val="266E92"/>
    <a:srgbClr val="08A0B0"/>
    <a:srgbClr val="EA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FA7F-EF75-8D24-E3E9-754BF6229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AAACF-67D6-076A-9F10-9AC663692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FCA5E-4695-92D5-5A83-04385CBF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F657D-42F8-085F-FDF7-A8277AC5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8BAE-DAE1-B624-42E8-B0FC8B70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5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0DA6-F1CC-3162-981D-F0B1E299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5E9CB-73C9-58E8-E2E3-9D0661CA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D9DA-3ADC-FEA3-F4E0-59B4E098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7D28-DEC2-A527-AA68-78C5E416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540FF-F917-4A0A-90ED-E37B8186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09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FEC92-4F8A-2DB6-A44E-FB9C1BFE7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704AF-9488-32FF-605D-7B2FCE3CB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B6C0-AC3B-462D-4773-7CC5B7E0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5835-A48A-551E-39C6-B1271921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5656-0900-20F3-BD1E-911A0A08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09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1E88-D784-6062-CFDB-FA5B2994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8D3D-7CF5-EB04-043D-27B9ED85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0483-2F59-82E5-330D-45B3A36C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FB01-52DE-082E-673B-20B25DC1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020E-D657-CB01-8F6B-4B012035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5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F75D-00F0-0A15-E4DD-7B4C0FC0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36F57-FF1D-8708-91E4-69AB2189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95F7-7788-75B4-8C2B-1DE64785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DA8D-34C6-1497-CE03-ADB63624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DE216-F15C-2590-553D-E20350DE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5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501F-E192-F73B-7E14-CDB08900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32F0-36DF-D0E9-B94C-02965459D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C75D-AC5A-B7CC-5C4B-90B91D5F2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56E41-7C8E-D3B1-9DF7-4430E0DD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C1088-7A8B-3722-7962-139A6750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1D30-8FD8-4F30-9373-ED1205DC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49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F69F-CACC-0705-561F-48F9D790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D29A7-2218-F0F6-81D3-14B8FF80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7CEC4-0FBF-65F2-110D-4749CAE81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E5153-98FB-2700-8F64-CBF2CD630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5A722-D2CC-291A-158B-A413FADA5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F1FD7-E9E0-EBFF-2DF9-97439EF4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2C7E9-3851-AEB4-7A27-A22AEAB1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C625E-CFFC-89E6-E5AE-729F80AC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68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D1FD-60B3-6ABF-A1F6-42652531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DF48D-DD01-FFD3-3E30-644A8241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B32F7-1C2E-8E3D-3248-701351A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821B5-2A64-55FC-B2FB-D59668AE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78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6897E-7B8A-892D-5B8C-A878605C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CD7E8-15FE-E8A4-AFC0-8DF82300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ECD0-D60C-A722-919E-CB9153FE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43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6C1B-2827-81A2-B1E8-E7374C97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D76B-FD15-3B80-187D-A5B4458BC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C48E8-D9CB-A66C-D490-D3AE3D7FC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1F085-6B70-386B-AD3C-29ECA3AD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CA17-3AF4-DC9F-51BB-D4BAEFB2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D44C-137A-5A46-6425-925B1FD8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40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E312-F6C1-4FFB-868A-3157E85C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EBCD-D1CB-E28B-5296-833B04404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5174C-BA6C-FCAD-331E-A5645E62D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7163F-E1F1-7A77-C577-8940CFE4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46FFB-D795-2E13-8BA6-4B756E78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4D95F-94CB-C576-8A32-8499CBE6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0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F6AE6-7EF7-4E58-3953-99A3CFE9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89ED-D40F-4921-7FB4-A2AD901A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CDD2-3E82-A589-0CCF-A19D199E7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CC88-D94C-4DA9-BE41-32F034186A08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FC77B-F4D6-37E6-CC6F-C9BE307CF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1E5CC-4C24-2AD1-C699-45715FCE1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685F-DD75-41D4-A6D4-577C8C91B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90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E1404-8E06-D759-41BC-0F5AA44C0C78}"/>
              </a:ext>
            </a:extLst>
          </p:cNvPr>
          <p:cNvSpPr/>
          <p:nvPr/>
        </p:nvSpPr>
        <p:spPr>
          <a:xfrm rot="16200000">
            <a:off x="-3206544" y="3392999"/>
            <a:ext cx="6858000" cy="72000"/>
          </a:xfrm>
          <a:prstGeom prst="rect">
            <a:avLst/>
          </a:prstGeom>
          <a:solidFill>
            <a:srgbClr val="366886">
              <a:alpha val="9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728FD-11C5-E181-57C9-D4A9446639FF}"/>
              </a:ext>
            </a:extLst>
          </p:cNvPr>
          <p:cNvSpPr/>
          <p:nvPr/>
        </p:nvSpPr>
        <p:spPr>
          <a:xfrm rot="16200000">
            <a:off x="8435835" y="3393001"/>
            <a:ext cx="6858000" cy="72000"/>
          </a:xfrm>
          <a:prstGeom prst="rect">
            <a:avLst/>
          </a:prstGeom>
          <a:solidFill>
            <a:srgbClr val="366886">
              <a:alpha val="9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90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Latifi</dc:creator>
  <cp:lastModifiedBy>Sahar Latifi</cp:lastModifiedBy>
  <cp:revision>6</cp:revision>
  <dcterms:created xsi:type="dcterms:W3CDTF">2022-06-10T23:44:56Z</dcterms:created>
  <dcterms:modified xsi:type="dcterms:W3CDTF">2022-06-12T10:50:00Z</dcterms:modified>
</cp:coreProperties>
</file>